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92" r:id="rId1"/>
  </p:sldMasterIdLst>
  <p:notesMasterIdLst>
    <p:notesMasterId r:id="rId3"/>
  </p:notesMasterIdLst>
  <p:sldIdLst>
    <p:sldId id="266" r:id="rId2"/>
  </p:sldIdLst>
  <p:sldSz cx="9144000" cy="6858000" type="screen4x3"/>
  <p:notesSz cx="6888163" cy="10018713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90" d="100"/>
          <a:sy n="90" d="100"/>
        </p:scale>
        <p:origin x="-732" y="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5554"/>
    </p:cViewPr>
  </p:sorterViewPr>
  <p:notesViewPr>
    <p:cSldViewPr>
      <p:cViewPr>
        <p:scale>
          <a:sx n="110" d="100"/>
          <a:sy n="110" d="100"/>
        </p:scale>
        <p:origin x="-2170" y="1574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F82B3C-A522-43FF-B9C3-5262095E6246}" type="doc">
      <dgm:prSet loTypeId="urn:microsoft.com/office/officeart/2005/8/layout/hList3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pPr rtl="1"/>
          <a:endParaRPr lang="he-IL"/>
        </a:p>
      </dgm:t>
    </dgm:pt>
    <dgm:pt modelId="{1691DE1B-8207-4B4A-B5FC-290FC94F92B7}">
      <dgm:prSet phldrT="[טקסט]"/>
      <dgm:spPr/>
      <dgm:t>
        <a:bodyPr/>
        <a:lstStyle/>
        <a:p>
          <a:pPr rtl="1"/>
          <a:r>
            <a:rPr lang="he-IL" dirty="0" smtClean="0">
              <a:solidFill>
                <a:schemeClr val="bg1"/>
              </a:solidFill>
            </a:rPr>
            <a:t>"</a:t>
          </a:r>
          <a:r>
            <a:rPr lang="he-IL" b="1" dirty="0" smtClean="0">
              <a:solidFill>
                <a:schemeClr val="bg1"/>
              </a:solidFill>
            </a:rPr>
            <a:t>הורות דגם אב"</a:t>
          </a:r>
          <a:endParaRPr lang="he-IL" b="1" dirty="0">
            <a:solidFill>
              <a:schemeClr val="bg1"/>
            </a:solidFill>
          </a:endParaRPr>
        </a:p>
      </dgm:t>
    </dgm:pt>
    <dgm:pt modelId="{C1559278-7875-4698-B8BD-2EF0884DF157}" type="parTrans" cxnId="{A6A3F433-F239-402A-A062-D650A29E72C3}">
      <dgm:prSet/>
      <dgm:spPr/>
      <dgm:t>
        <a:bodyPr/>
        <a:lstStyle/>
        <a:p>
          <a:pPr rtl="1"/>
          <a:endParaRPr lang="he-IL"/>
        </a:p>
      </dgm:t>
    </dgm:pt>
    <dgm:pt modelId="{392A6B3A-4800-4273-98AC-580D69AE1EB6}" type="sibTrans" cxnId="{A6A3F433-F239-402A-A062-D650A29E72C3}">
      <dgm:prSet/>
      <dgm:spPr/>
      <dgm:t>
        <a:bodyPr/>
        <a:lstStyle/>
        <a:p>
          <a:pPr rtl="1"/>
          <a:endParaRPr lang="he-IL"/>
        </a:p>
      </dgm:t>
    </dgm:pt>
    <dgm:pt modelId="{1C848FA6-57E1-41B2-854F-D11A8D70E9B5}">
      <dgm:prSet phldrT="[טקסט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he-IL" b="1" u="sng" dirty="0" smtClean="0">
              <a:solidFill>
                <a:schemeClr val="bg1"/>
              </a:solidFill>
            </a:rPr>
            <a:t>חינוך טוב-מכוון </a:t>
          </a:r>
          <a:r>
            <a:rPr lang="he-IL" b="1" dirty="0" smtClean="0">
              <a:solidFill>
                <a:schemeClr val="bg1"/>
              </a:solidFill>
            </a:rPr>
            <a:t>להתאים את הילד לסביבה וערכו </a:t>
          </a:r>
          <a:r>
            <a:rPr lang="he-IL" b="1" dirty="0" err="1" smtClean="0">
              <a:solidFill>
                <a:schemeClr val="bg1"/>
              </a:solidFill>
            </a:rPr>
            <a:t>ימדד</a:t>
          </a:r>
          <a:r>
            <a:rPr lang="he-IL" b="1" dirty="0" smtClean="0">
              <a:solidFill>
                <a:schemeClr val="bg1"/>
              </a:solidFill>
            </a:rPr>
            <a:t> ביכולתו להתאים את עצמו לדרישות ולצרכי החברה.</a:t>
          </a:r>
          <a:endParaRPr lang="he-IL" b="1" dirty="0">
            <a:solidFill>
              <a:schemeClr val="bg1"/>
            </a:solidFill>
          </a:endParaRPr>
        </a:p>
      </dgm:t>
    </dgm:pt>
    <dgm:pt modelId="{08B54818-DE2A-48A1-ADF6-77FAC5CACCF7}" type="parTrans" cxnId="{9B4DE22B-D313-4D07-87D0-2082D3CE119A}">
      <dgm:prSet/>
      <dgm:spPr/>
      <dgm:t>
        <a:bodyPr/>
        <a:lstStyle/>
        <a:p>
          <a:pPr rtl="1"/>
          <a:endParaRPr lang="he-IL"/>
        </a:p>
      </dgm:t>
    </dgm:pt>
    <dgm:pt modelId="{2A1E90BE-A654-4F67-8224-F2602E8D247C}" type="sibTrans" cxnId="{9B4DE22B-D313-4D07-87D0-2082D3CE119A}">
      <dgm:prSet/>
      <dgm:spPr/>
      <dgm:t>
        <a:bodyPr/>
        <a:lstStyle/>
        <a:p>
          <a:pPr rtl="1"/>
          <a:endParaRPr lang="he-IL"/>
        </a:p>
      </dgm:t>
    </dgm:pt>
    <dgm:pt modelId="{1EBE8CE4-5F5E-4123-9964-2899893EC5E0}">
      <dgm:prSet phldrT="[טקסט]"/>
      <dgm:spPr/>
      <dgm:t>
        <a:bodyPr/>
        <a:lstStyle/>
        <a:p>
          <a:pPr rtl="1"/>
          <a:r>
            <a:rPr lang="he-IL" b="1" u="sng" dirty="0" smtClean="0">
              <a:solidFill>
                <a:schemeClr val="bg1"/>
              </a:solidFill>
            </a:rPr>
            <a:t>השאלה המרכזית </a:t>
          </a:r>
          <a:r>
            <a:rPr lang="he-IL" b="1" dirty="0" smtClean="0">
              <a:solidFill>
                <a:schemeClr val="bg1"/>
              </a:solidFill>
            </a:rPr>
            <a:t>שמעסיקה את ההורה האם הוא יהיה אחד </a:t>
          </a:r>
          <a:r>
            <a:rPr lang="he-IL" b="1" dirty="0" err="1" smtClean="0">
              <a:solidFill>
                <a:schemeClr val="bg1"/>
              </a:solidFill>
            </a:rPr>
            <a:t>מאיתנו</a:t>
          </a:r>
          <a:r>
            <a:rPr lang="he-IL" b="1" dirty="0" smtClean="0">
              <a:solidFill>
                <a:schemeClr val="bg1"/>
              </a:solidFill>
            </a:rPr>
            <a:t>? האם הוא יחזק אותנו?</a:t>
          </a:r>
          <a:endParaRPr lang="he-IL" b="1" dirty="0">
            <a:solidFill>
              <a:schemeClr val="bg1"/>
            </a:solidFill>
          </a:endParaRPr>
        </a:p>
      </dgm:t>
    </dgm:pt>
    <dgm:pt modelId="{961AA2D9-6DF0-43EE-8E07-3DDF745EBBF9}" type="parTrans" cxnId="{9CFE6A93-BCE5-497B-880B-908215DC554B}">
      <dgm:prSet/>
      <dgm:spPr/>
      <dgm:t>
        <a:bodyPr/>
        <a:lstStyle/>
        <a:p>
          <a:pPr rtl="1"/>
          <a:endParaRPr lang="he-IL"/>
        </a:p>
      </dgm:t>
    </dgm:pt>
    <dgm:pt modelId="{FA343617-317E-44D6-9FDE-3BC2777D3B04}" type="sibTrans" cxnId="{9CFE6A93-BCE5-497B-880B-908215DC554B}">
      <dgm:prSet/>
      <dgm:spPr/>
      <dgm:t>
        <a:bodyPr/>
        <a:lstStyle/>
        <a:p>
          <a:pPr rtl="1"/>
          <a:endParaRPr lang="he-IL"/>
        </a:p>
      </dgm:t>
    </dgm:pt>
    <dgm:pt modelId="{BC4A1365-5BDB-4EB4-8279-5BFEF45402DA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bg1"/>
              </a:solidFill>
            </a:rPr>
            <a:t>הילד </a:t>
          </a:r>
          <a:r>
            <a:rPr lang="he-IL" b="1" u="sng" dirty="0" smtClean="0">
              <a:solidFill>
                <a:schemeClr val="bg1"/>
              </a:solidFill>
            </a:rPr>
            <a:t>יהווה</a:t>
          </a:r>
          <a:r>
            <a:rPr lang="he-IL" b="1" dirty="0" smtClean="0">
              <a:solidFill>
                <a:schemeClr val="bg1"/>
              </a:solidFill>
            </a:rPr>
            <a:t> נכס להוריו, למשפחתו ולעמו. הוא קיים למענם, ומצפים שיתרום להם.</a:t>
          </a:r>
          <a:endParaRPr lang="he-IL" b="1" dirty="0">
            <a:solidFill>
              <a:schemeClr val="bg1"/>
            </a:solidFill>
          </a:endParaRPr>
        </a:p>
      </dgm:t>
    </dgm:pt>
    <dgm:pt modelId="{E1A84AB7-76FC-4C56-B5E8-3BA680179423}" type="parTrans" cxnId="{608ECB85-7408-4A25-BEFE-347DDFBC2EE6}">
      <dgm:prSet/>
      <dgm:spPr/>
      <dgm:t>
        <a:bodyPr/>
        <a:lstStyle/>
        <a:p>
          <a:pPr rtl="1"/>
          <a:endParaRPr lang="he-IL"/>
        </a:p>
      </dgm:t>
    </dgm:pt>
    <dgm:pt modelId="{BE735C4F-9151-4A17-B022-250B67FFA779}" type="sibTrans" cxnId="{608ECB85-7408-4A25-BEFE-347DDFBC2EE6}">
      <dgm:prSet/>
      <dgm:spPr/>
      <dgm:t>
        <a:bodyPr/>
        <a:lstStyle/>
        <a:p>
          <a:pPr rtl="1"/>
          <a:endParaRPr lang="he-IL"/>
        </a:p>
      </dgm:t>
    </dgm:pt>
    <dgm:pt modelId="{EE2080E4-48CD-4D69-95B6-DF51E861A9EF}" type="pres">
      <dgm:prSet presAssocID="{47F82B3C-A522-43FF-B9C3-5262095E624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6AAFF6F6-B863-424A-B658-BD916115A35B}" type="pres">
      <dgm:prSet presAssocID="{1691DE1B-8207-4B4A-B5FC-290FC94F92B7}" presName="roof" presStyleLbl="dkBgShp" presStyleIdx="0" presStyleCnt="2"/>
      <dgm:spPr/>
      <dgm:t>
        <a:bodyPr/>
        <a:lstStyle/>
        <a:p>
          <a:pPr rtl="1"/>
          <a:endParaRPr lang="he-IL"/>
        </a:p>
      </dgm:t>
    </dgm:pt>
    <dgm:pt modelId="{AC4ED6E8-BD29-4F36-BB78-E48C21790B01}" type="pres">
      <dgm:prSet presAssocID="{1691DE1B-8207-4B4A-B5FC-290FC94F92B7}" presName="pillars" presStyleCnt="0"/>
      <dgm:spPr/>
    </dgm:pt>
    <dgm:pt modelId="{14C6548D-9BAF-41E2-BFFD-D5AB182A20B3}" type="pres">
      <dgm:prSet presAssocID="{1691DE1B-8207-4B4A-B5FC-290FC94F92B7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ADB37BF-0931-487D-A581-063726291B6E}" type="pres">
      <dgm:prSet presAssocID="{1EBE8CE4-5F5E-4123-9964-2899893EC5E0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C0104F1-A15F-473B-9425-A882B917A0CC}" type="pres">
      <dgm:prSet presAssocID="{BC4A1365-5BDB-4EB4-8279-5BFEF45402DA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1517A3F-57A5-43F9-BC0A-E1E4A5C3AC96}" type="pres">
      <dgm:prSet presAssocID="{1691DE1B-8207-4B4A-B5FC-290FC94F92B7}" presName="base" presStyleLbl="dkBgShp" presStyleIdx="1" presStyleCnt="2"/>
      <dgm:spPr/>
    </dgm:pt>
  </dgm:ptLst>
  <dgm:cxnLst>
    <dgm:cxn modelId="{608ECB85-7408-4A25-BEFE-347DDFBC2EE6}" srcId="{1691DE1B-8207-4B4A-B5FC-290FC94F92B7}" destId="{BC4A1365-5BDB-4EB4-8279-5BFEF45402DA}" srcOrd="2" destOrd="0" parTransId="{E1A84AB7-76FC-4C56-B5E8-3BA680179423}" sibTransId="{BE735C4F-9151-4A17-B022-250B67FFA779}"/>
    <dgm:cxn modelId="{B1BEE7EE-EC55-4B8F-BF7F-0F88520EF572}" type="presOf" srcId="{1691DE1B-8207-4B4A-B5FC-290FC94F92B7}" destId="{6AAFF6F6-B863-424A-B658-BD916115A35B}" srcOrd="0" destOrd="0" presId="urn:microsoft.com/office/officeart/2005/8/layout/hList3"/>
    <dgm:cxn modelId="{9CFE6A93-BCE5-497B-880B-908215DC554B}" srcId="{1691DE1B-8207-4B4A-B5FC-290FC94F92B7}" destId="{1EBE8CE4-5F5E-4123-9964-2899893EC5E0}" srcOrd="1" destOrd="0" parTransId="{961AA2D9-6DF0-43EE-8E07-3DDF745EBBF9}" sibTransId="{FA343617-317E-44D6-9FDE-3BC2777D3B04}"/>
    <dgm:cxn modelId="{BA5AE24C-D10B-40C2-B18C-BA6EE37F3CAC}" type="presOf" srcId="{1C848FA6-57E1-41B2-854F-D11A8D70E9B5}" destId="{14C6548D-9BAF-41E2-BFFD-D5AB182A20B3}" srcOrd="0" destOrd="0" presId="urn:microsoft.com/office/officeart/2005/8/layout/hList3"/>
    <dgm:cxn modelId="{3F605BEC-B7D7-48CD-8192-308DB5E97E69}" type="presOf" srcId="{BC4A1365-5BDB-4EB4-8279-5BFEF45402DA}" destId="{CC0104F1-A15F-473B-9425-A882B917A0CC}" srcOrd="0" destOrd="0" presId="urn:microsoft.com/office/officeart/2005/8/layout/hList3"/>
    <dgm:cxn modelId="{A6A3F433-F239-402A-A062-D650A29E72C3}" srcId="{47F82B3C-A522-43FF-B9C3-5262095E6246}" destId="{1691DE1B-8207-4B4A-B5FC-290FC94F92B7}" srcOrd="0" destOrd="0" parTransId="{C1559278-7875-4698-B8BD-2EF0884DF157}" sibTransId="{392A6B3A-4800-4273-98AC-580D69AE1EB6}"/>
    <dgm:cxn modelId="{9B4DE22B-D313-4D07-87D0-2082D3CE119A}" srcId="{1691DE1B-8207-4B4A-B5FC-290FC94F92B7}" destId="{1C848FA6-57E1-41B2-854F-D11A8D70E9B5}" srcOrd="0" destOrd="0" parTransId="{08B54818-DE2A-48A1-ADF6-77FAC5CACCF7}" sibTransId="{2A1E90BE-A654-4F67-8224-F2602E8D247C}"/>
    <dgm:cxn modelId="{0265A5C6-45C1-42C3-859E-9A208147A75C}" type="presOf" srcId="{47F82B3C-A522-43FF-B9C3-5262095E6246}" destId="{EE2080E4-48CD-4D69-95B6-DF51E861A9EF}" srcOrd="0" destOrd="0" presId="urn:microsoft.com/office/officeart/2005/8/layout/hList3"/>
    <dgm:cxn modelId="{586FDDDF-BC23-423B-89E1-0F6E89E30AA3}" type="presOf" srcId="{1EBE8CE4-5F5E-4123-9964-2899893EC5E0}" destId="{6ADB37BF-0931-487D-A581-063726291B6E}" srcOrd="0" destOrd="0" presId="urn:microsoft.com/office/officeart/2005/8/layout/hList3"/>
    <dgm:cxn modelId="{CF2A5428-BB27-4C86-BFE0-7BBD04945EEF}" type="presParOf" srcId="{EE2080E4-48CD-4D69-95B6-DF51E861A9EF}" destId="{6AAFF6F6-B863-424A-B658-BD916115A35B}" srcOrd="0" destOrd="0" presId="urn:microsoft.com/office/officeart/2005/8/layout/hList3"/>
    <dgm:cxn modelId="{1582AC3B-8A0E-4F63-9C40-43630E7618C1}" type="presParOf" srcId="{EE2080E4-48CD-4D69-95B6-DF51E861A9EF}" destId="{AC4ED6E8-BD29-4F36-BB78-E48C21790B01}" srcOrd="1" destOrd="0" presId="urn:microsoft.com/office/officeart/2005/8/layout/hList3"/>
    <dgm:cxn modelId="{4B969D38-035B-4096-95D0-3CC4F4043FD5}" type="presParOf" srcId="{AC4ED6E8-BD29-4F36-BB78-E48C21790B01}" destId="{14C6548D-9BAF-41E2-BFFD-D5AB182A20B3}" srcOrd="0" destOrd="0" presId="urn:microsoft.com/office/officeart/2005/8/layout/hList3"/>
    <dgm:cxn modelId="{90F920FD-0A91-412E-A204-992E890156EE}" type="presParOf" srcId="{AC4ED6E8-BD29-4F36-BB78-E48C21790B01}" destId="{6ADB37BF-0931-487D-A581-063726291B6E}" srcOrd="1" destOrd="0" presId="urn:microsoft.com/office/officeart/2005/8/layout/hList3"/>
    <dgm:cxn modelId="{146BEC11-1B20-4CD1-994B-694612022379}" type="presParOf" srcId="{AC4ED6E8-BD29-4F36-BB78-E48C21790B01}" destId="{CC0104F1-A15F-473B-9425-A882B917A0CC}" srcOrd="2" destOrd="0" presId="urn:microsoft.com/office/officeart/2005/8/layout/hList3"/>
    <dgm:cxn modelId="{8AEFD137-DF61-4614-A019-7D7F4D4A185B}" type="presParOf" srcId="{EE2080E4-48CD-4D69-95B6-DF51E861A9EF}" destId="{31517A3F-57A5-43F9-BC0A-E1E4A5C3AC96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F82B3C-A522-43FF-B9C3-5262095E6246}" type="doc">
      <dgm:prSet loTypeId="urn:microsoft.com/office/officeart/2005/8/layout/hList3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pPr rtl="1"/>
          <a:endParaRPr lang="he-IL"/>
        </a:p>
      </dgm:t>
    </dgm:pt>
    <dgm:pt modelId="{1691DE1B-8207-4B4A-B5FC-290FC94F92B7}">
      <dgm:prSet phldrT="[טקסט]"/>
      <dgm:spPr/>
      <dgm:t>
        <a:bodyPr/>
        <a:lstStyle/>
        <a:p>
          <a:pPr rtl="1"/>
          <a:r>
            <a:rPr lang="he-IL" dirty="0" smtClean="0">
              <a:solidFill>
                <a:schemeClr val="bg1"/>
              </a:solidFill>
            </a:rPr>
            <a:t>"</a:t>
          </a:r>
          <a:r>
            <a:rPr lang="he-IL" b="1" dirty="0" smtClean="0">
              <a:solidFill>
                <a:schemeClr val="bg1"/>
              </a:solidFill>
            </a:rPr>
            <a:t>הורות דגם אם"</a:t>
          </a:r>
          <a:endParaRPr lang="he-IL" b="1" dirty="0">
            <a:solidFill>
              <a:schemeClr val="bg1"/>
            </a:solidFill>
          </a:endParaRPr>
        </a:p>
      </dgm:t>
    </dgm:pt>
    <dgm:pt modelId="{C1559278-7875-4698-B8BD-2EF0884DF157}" type="parTrans" cxnId="{A6A3F433-F239-402A-A062-D650A29E72C3}">
      <dgm:prSet/>
      <dgm:spPr/>
      <dgm:t>
        <a:bodyPr/>
        <a:lstStyle/>
        <a:p>
          <a:pPr rtl="1"/>
          <a:endParaRPr lang="he-IL"/>
        </a:p>
      </dgm:t>
    </dgm:pt>
    <dgm:pt modelId="{392A6B3A-4800-4273-98AC-580D69AE1EB6}" type="sibTrans" cxnId="{A6A3F433-F239-402A-A062-D650A29E72C3}">
      <dgm:prSet/>
      <dgm:spPr/>
      <dgm:t>
        <a:bodyPr/>
        <a:lstStyle/>
        <a:p>
          <a:pPr rtl="1"/>
          <a:endParaRPr lang="he-IL"/>
        </a:p>
      </dgm:t>
    </dgm:pt>
    <dgm:pt modelId="{1EBE8CE4-5F5E-4123-9964-2899893EC5E0}">
      <dgm:prSet phldrT="[טקסט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he-IL" b="1" u="sng" dirty="0" smtClean="0">
              <a:solidFill>
                <a:schemeClr val="bg1"/>
              </a:solidFill>
            </a:rPr>
            <a:t>השאלה המרכזית </a:t>
          </a:r>
          <a:r>
            <a:rPr lang="he-IL" b="1" dirty="0" smtClean="0">
              <a:solidFill>
                <a:schemeClr val="bg1"/>
              </a:solidFill>
            </a:rPr>
            <a:t>כיצד אוכל להתאים את עצמי באופן המיטבי לצרכי הילד?</a:t>
          </a:r>
          <a:endParaRPr lang="he-IL" b="1" dirty="0">
            <a:solidFill>
              <a:schemeClr val="bg1"/>
            </a:solidFill>
          </a:endParaRPr>
        </a:p>
      </dgm:t>
    </dgm:pt>
    <dgm:pt modelId="{961AA2D9-6DF0-43EE-8E07-3DDF745EBBF9}" type="parTrans" cxnId="{9CFE6A93-BCE5-497B-880B-908215DC554B}">
      <dgm:prSet/>
      <dgm:spPr/>
      <dgm:t>
        <a:bodyPr/>
        <a:lstStyle/>
        <a:p>
          <a:pPr rtl="1"/>
          <a:endParaRPr lang="he-IL"/>
        </a:p>
      </dgm:t>
    </dgm:pt>
    <dgm:pt modelId="{FA343617-317E-44D6-9FDE-3BC2777D3B04}" type="sibTrans" cxnId="{9CFE6A93-BCE5-497B-880B-908215DC554B}">
      <dgm:prSet/>
      <dgm:spPr/>
      <dgm:t>
        <a:bodyPr/>
        <a:lstStyle/>
        <a:p>
          <a:pPr rtl="1"/>
          <a:endParaRPr lang="he-IL"/>
        </a:p>
      </dgm:t>
    </dgm:pt>
    <dgm:pt modelId="{BC4A1365-5BDB-4EB4-8279-5BFEF45402DA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bg1"/>
              </a:solidFill>
            </a:rPr>
            <a:t>מיקוד בצרכי הילד</a:t>
          </a:r>
          <a:endParaRPr lang="he-IL" b="1" dirty="0">
            <a:solidFill>
              <a:schemeClr val="bg1"/>
            </a:solidFill>
          </a:endParaRPr>
        </a:p>
      </dgm:t>
    </dgm:pt>
    <dgm:pt modelId="{E1A84AB7-76FC-4C56-B5E8-3BA680179423}" type="parTrans" cxnId="{608ECB85-7408-4A25-BEFE-347DDFBC2EE6}">
      <dgm:prSet/>
      <dgm:spPr/>
      <dgm:t>
        <a:bodyPr/>
        <a:lstStyle/>
        <a:p>
          <a:pPr rtl="1"/>
          <a:endParaRPr lang="he-IL"/>
        </a:p>
      </dgm:t>
    </dgm:pt>
    <dgm:pt modelId="{BE735C4F-9151-4A17-B022-250B67FFA779}" type="sibTrans" cxnId="{608ECB85-7408-4A25-BEFE-347DDFBC2EE6}">
      <dgm:prSet/>
      <dgm:spPr/>
      <dgm:t>
        <a:bodyPr/>
        <a:lstStyle/>
        <a:p>
          <a:pPr rtl="1"/>
          <a:endParaRPr lang="he-IL"/>
        </a:p>
      </dgm:t>
    </dgm:pt>
    <dgm:pt modelId="{EE2080E4-48CD-4D69-95B6-DF51E861A9EF}" type="pres">
      <dgm:prSet presAssocID="{47F82B3C-A522-43FF-B9C3-5262095E624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6AAFF6F6-B863-424A-B658-BD916115A35B}" type="pres">
      <dgm:prSet presAssocID="{1691DE1B-8207-4B4A-B5FC-290FC94F92B7}" presName="roof" presStyleLbl="dkBgShp" presStyleIdx="0" presStyleCnt="2"/>
      <dgm:spPr/>
      <dgm:t>
        <a:bodyPr/>
        <a:lstStyle/>
        <a:p>
          <a:pPr rtl="1"/>
          <a:endParaRPr lang="he-IL"/>
        </a:p>
      </dgm:t>
    </dgm:pt>
    <dgm:pt modelId="{AC4ED6E8-BD29-4F36-BB78-E48C21790B01}" type="pres">
      <dgm:prSet presAssocID="{1691DE1B-8207-4B4A-B5FC-290FC94F92B7}" presName="pillars" presStyleCnt="0"/>
      <dgm:spPr/>
    </dgm:pt>
    <dgm:pt modelId="{14C6548D-9BAF-41E2-BFFD-D5AB182A20B3}" type="pres">
      <dgm:prSet presAssocID="{1691DE1B-8207-4B4A-B5FC-290FC94F92B7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C0104F1-A15F-473B-9425-A882B917A0CC}" type="pres">
      <dgm:prSet presAssocID="{BC4A1365-5BDB-4EB4-8279-5BFEF45402DA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1517A3F-57A5-43F9-BC0A-E1E4A5C3AC96}" type="pres">
      <dgm:prSet presAssocID="{1691DE1B-8207-4B4A-B5FC-290FC94F92B7}" presName="base" presStyleLbl="dkBgShp" presStyleIdx="1" presStyleCnt="2"/>
      <dgm:spPr/>
    </dgm:pt>
  </dgm:ptLst>
  <dgm:cxnLst>
    <dgm:cxn modelId="{8ABD4DD5-7D84-4779-B381-F4D7C244B8E2}" type="presOf" srcId="{1EBE8CE4-5F5E-4123-9964-2899893EC5E0}" destId="{14C6548D-9BAF-41E2-BFFD-D5AB182A20B3}" srcOrd="0" destOrd="0" presId="urn:microsoft.com/office/officeart/2005/8/layout/hList3"/>
    <dgm:cxn modelId="{608ECB85-7408-4A25-BEFE-347DDFBC2EE6}" srcId="{1691DE1B-8207-4B4A-B5FC-290FC94F92B7}" destId="{BC4A1365-5BDB-4EB4-8279-5BFEF45402DA}" srcOrd="1" destOrd="0" parTransId="{E1A84AB7-76FC-4C56-B5E8-3BA680179423}" sibTransId="{BE735C4F-9151-4A17-B022-250B67FFA779}"/>
    <dgm:cxn modelId="{9CFE6A93-BCE5-497B-880B-908215DC554B}" srcId="{1691DE1B-8207-4B4A-B5FC-290FC94F92B7}" destId="{1EBE8CE4-5F5E-4123-9964-2899893EC5E0}" srcOrd="0" destOrd="0" parTransId="{961AA2D9-6DF0-43EE-8E07-3DDF745EBBF9}" sibTransId="{FA343617-317E-44D6-9FDE-3BC2777D3B04}"/>
    <dgm:cxn modelId="{DC2A0DC1-9EDA-494B-8E87-47D527A2889E}" type="presOf" srcId="{47F82B3C-A522-43FF-B9C3-5262095E6246}" destId="{EE2080E4-48CD-4D69-95B6-DF51E861A9EF}" srcOrd="0" destOrd="0" presId="urn:microsoft.com/office/officeart/2005/8/layout/hList3"/>
    <dgm:cxn modelId="{D5CCAF52-0D39-4D03-B592-0E9F5FB5ECC5}" type="presOf" srcId="{BC4A1365-5BDB-4EB4-8279-5BFEF45402DA}" destId="{CC0104F1-A15F-473B-9425-A882B917A0CC}" srcOrd="0" destOrd="0" presId="urn:microsoft.com/office/officeart/2005/8/layout/hList3"/>
    <dgm:cxn modelId="{3C3484E9-6D20-4F31-88D1-DE01A8A2C277}" type="presOf" srcId="{1691DE1B-8207-4B4A-B5FC-290FC94F92B7}" destId="{6AAFF6F6-B863-424A-B658-BD916115A35B}" srcOrd="0" destOrd="0" presId="urn:microsoft.com/office/officeart/2005/8/layout/hList3"/>
    <dgm:cxn modelId="{A6A3F433-F239-402A-A062-D650A29E72C3}" srcId="{47F82B3C-A522-43FF-B9C3-5262095E6246}" destId="{1691DE1B-8207-4B4A-B5FC-290FC94F92B7}" srcOrd="0" destOrd="0" parTransId="{C1559278-7875-4698-B8BD-2EF0884DF157}" sibTransId="{392A6B3A-4800-4273-98AC-580D69AE1EB6}"/>
    <dgm:cxn modelId="{28A6D363-D320-4D82-9A36-4F999E7004D3}" type="presParOf" srcId="{EE2080E4-48CD-4D69-95B6-DF51E861A9EF}" destId="{6AAFF6F6-B863-424A-B658-BD916115A35B}" srcOrd="0" destOrd="0" presId="urn:microsoft.com/office/officeart/2005/8/layout/hList3"/>
    <dgm:cxn modelId="{6AA7B714-8ECC-4728-9A45-4FC00C67FD67}" type="presParOf" srcId="{EE2080E4-48CD-4D69-95B6-DF51E861A9EF}" destId="{AC4ED6E8-BD29-4F36-BB78-E48C21790B01}" srcOrd="1" destOrd="0" presId="urn:microsoft.com/office/officeart/2005/8/layout/hList3"/>
    <dgm:cxn modelId="{2091F901-6111-485C-88CD-5B662C5E2B4B}" type="presParOf" srcId="{AC4ED6E8-BD29-4F36-BB78-E48C21790B01}" destId="{14C6548D-9BAF-41E2-BFFD-D5AB182A20B3}" srcOrd="0" destOrd="0" presId="urn:microsoft.com/office/officeart/2005/8/layout/hList3"/>
    <dgm:cxn modelId="{BDF40569-159D-4FA8-B8B1-430069586B11}" type="presParOf" srcId="{AC4ED6E8-BD29-4F36-BB78-E48C21790B01}" destId="{CC0104F1-A15F-473B-9425-A882B917A0CC}" srcOrd="1" destOrd="0" presId="urn:microsoft.com/office/officeart/2005/8/layout/hList3"/>
    <dgm:cxn modelId="{25225E33-2B0C-4B39-A404-83CA8153E9FD}" type="presParOf" srcId="{EE2080E4-48CD-4D69-95B6-DF51E861A9EF}" destId="{31517A3F-57A5-43F9-BC0A-E1E4A5C3AC96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FF6F6-B863-424A-B658-BD916115A35B}">
      <dsp:nvSpPr>
        <dsp:cNvPr id="0" name=""/>
        <dsp:cNvSpPr/>
      </dsp:nvSpPr>
      <dsp:spPr>
        <a:xfrm>
          <a:off x="0" y="0"/>
          <a:ext cx="4632176" cy="1106455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5300" kern="1200" dirty="0" smtClean="0">
              <a:solidFill>
                <a:schemeClr val="bg1"/>
              </a:solidFill>
            </a:rPr>
            <a:t>"</a:t>
          </a:r>
          <a:r>
            <a:rPr lang="he-IL" sz="5300" b="1" kern="1200" dirty="0" smtClean="0">
              <a:solidFill>
                <a:schemeClr val="bg1"/>
              </a:solidFill>
            </a:rPr>
            <a:t>הורות דגם אב"</a:t>
          </a:r>
          <a:endParaRPr lang="he-IL" sz="5300" b="1" kern="1200" dirty="0">
            <a:solidFill>
              <a:schemeClr val="bg1"/>
            </a:solidFill>
          </a:endParaRPr>
        </a:p>
      </dsp:txBody>
      <dsp:txXfrm>
        <a:off x="0" y="0"/>
        <a:ext cx="4632176" cy="1106455"/>
      </dsp:txXfrm>
    </dsp:sp>
    <dsp:sp modelId="{14C6548D-9BAF-41E2-BFFD-D5AB182A20B3}">
      <dsp:nvSpPr>
        <dsp:cNvPr id="0" name=""/>
        <dsp:cNvSpPr/>
      </dsp:nvSpPr>
      <dsp:spPr>
        <a:xfrm>
          <a:off x="2261" y="1106455"/>
          <a:ext cx="1542550" cy="232355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u="sng" kern="1200" dirty="0" smtClean="0">
              <a:solidFill>
                <a:schemeClr val="bg1"/>
              </a:solidFill>
            </a:rPr>
            <a:t>חינוך טוב-מכוון </a:t>
          </a:r>
          <a:r>
            <a:rPr lang="he-IL" sz="2000" b="1" kern="1200" dirty="0" smtClean="0">
              <a:solidFill>
                <a:schemeClr val="bg1"/>
              </a:solidFill>
            </a:rPr>
            <a:t>להתאים את הילד לסביבה וערכו </a:t>
          </a:r>
          <a:r>
            <a:rPr lang="he-IL" sz="2000" b="1" kern="1200" dirty="0" err="1" smtClean="0">
              <a:solidFill>
                <a:schemeClr val="bg1"/>
              </a:solidFill>
            </a:rPr>
            <a:t>ימדד</a:t>
          </a:r>
          <a:r>
            <a:rPr lang="he-IL" sz="2000" b="1" kern="1200" dirty="0" smtClean="0">
              <a:solidFill>
                <a:schemeClr val="bg1"/>
              </a:solidFill>
            </a:rPr>
            <a:t> ביכולתו להתאים את עצמו לדרישות ולצרכי החברה.</a:t>
          </a:r>
          <a:endParaRPr lang="he-IL" sz="2000" b="1" kern="1200" dirty="0">
            <a:solidFill>
              <a:schemeClr val="bg1"/>
            </a:solidFill>
          </a:endParaRPr>
        </a:p>
      </dsp:txBody>
      <dsp:txXfrm>
        <a:off x="2261" y="1106455"/>
        <a:ext cx="1542550" cy="2323555"/>
      </dsp:txXfrm>
    </dsp:sp>
    <dsp:sp modelId="{6ADB37BF-0931-487D-A581-063726291B6E}">
      <dsp:nvSpPr>
        <dsp:cNvPr id="0" name=""/>
        <dsp:cNvSpPr/>
      </dsp:nvSpPr>
      <dsp:spPr>
        <a:xfrm>
          <a:off x="1544812" y="1106455"/>
          <a:ext cx="1542550" cy="2323555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hueOff val="8797670"/>
                <a:satOff val="-20044"/>
                <a:lumOff val="8040"/>
                <a:alphaOff val="0"/>
                <a:shade val="40000"/>
              </a:schemeClr>
              <a:schemeClr val="accent3">
                <a:hueOff val="8797670"/>
                <a:satOff val="-20044"/>
                <a:lumOff val="804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u="sng" kern="1200" dirty="0" smtClean="0">
              <a:solidFill>
                <a:schemeClr val="bg1"/>
              </a:solidFill>
            </a:rPr>
            <a:t>השאלה המרכזית </a:t>
          </a:r>
          <a:r>
            <a:rPr lang="he-IL" sz="2000" b="1" kern="1200" dirty="0" smtClean="0">
              <a:solidFill>
                <a:schemeClr val="bg1"/>
              </a:solidFill>
            </a:rPr>
            <a:t>שמעסיקה את ההורה האם הוא יהיה אחד </a:t>
          </a:r>
          <a:r>
            <a:rPr lang="he-IL" sz="2000" b="1" kern="1200" dirty="0" err="1" smtClean="0">
              <a:solidFill>
                <a:schemeClr val="bg1"/>
              </a:solidFill>
            </a:rPr>
            <a:t>מאיתנו</a:t>
          </a:r>
          <a:r>
            <a:rPr lang="he-IL" sz="2000" b="1" kern="1200" dirty="0" smtClean="0">
              <a:solidFill>
                <a:schemeClr val="bg1"/>
              </a:solidFill>
            </a:rPr>
            <a:t>? האם הוא יחזק אותנו?</a:t>
          </a:r>
          <a:endParaRPr lang="he-IL" sz="2000" b="1" kern="1200" dirty="0">
            <a:solidFill>
              <a:schemeClr val="bg1"/>
            </a:solidFill>
          </a:endParaRPr>
        </a:p>
      </dsp:txBody>
      <dsp:txXfrm>
        <a:off x="1544812" y="1106455"/>
        <a:ext cx="1542550" cy="2323555"/>
      </dsp:txXfrm>
    </dsp:sp>
    <dsp:sp modelId="{CC0104F1-A15F-473B-9425-A882B917A0CC}">
      <dsp:nvSpPr>
        <dsp:cNvPr id="0" name=""/>
        <dsp:cNvSpPr/>
      </dsp:nvSpPr>
      <dsp:spPr>
        <a:xfrm>
          <a:off x="3087363" y="1106455"/>
          <a:ext cx="1542550" cy="2323555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hueOff val="17595341"/>
                <a:satOff val="-40088"/>
                <a:lumOff val="16080"/>
                <a:alphaOff val="0"/>
                <a:shade val="40000"/>
              </a:schemeClr>
              <a:schemeClr val="accent3">
                <a:hueOff val="17595341"/>
                <a:satOff val="-40088"/>
                <a:lumOff val="1608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kern="1200" dirty="0" smtClean="0">
              <a:solidFill>
                <a:schemeClr val="bg1"/>
              </a:solidFill>
            </a:rPr>
            <a:t>הילד </a:t>
          </a:r>
          <a:r>
            <a:rPr lang="he-IL" sz="2000" b="1" u="sng" kern="1200" dirty="0" smtClean="0">
              <a:solidFill>
                <a:schemeClr val="bg1"/>
              </a:solidFill>
            </a:rPr>
            <a:t>יהווה</a:t>
          </a:r>
          <a:r>
            <a:rPr lang="he-IL" sz="2000" b="1" kern="1200" dirty="0" smtClean="0">
              <a:solidFill>
                <a:schemeClr val="bg1"/>
              </a:solidFill>
            </a:rPr>
            <a:t> נכס להוריו, למשפחתו ולעמו. הוא קיים למענם, ומצפים שיתרום להם.</a:t>
          </a:r>
          <a:endParaRPr lang="he-IL" sz="2000" b="1" kern="1200" dirty="0">
            <a:solidFill>
              <a:schemeClr val="bg1"/>
            </a:solidFill>
          </a:endParaRPr>
        </a:p>
      </dsp:txBody>
      <dsp:txXfrm>
        <a:off x="3087363" y="1106455"/>
        <a:ext cx="1542550" cy="2323555"/>
      </dsp:txXfrm>
    </dsp:sp>
    <dsp:sp modelId="{31517A3F-57A5-43F9-BC0A-E1E4A5C3AC96}">
      <dsp:nvSpPr>
        <dsp:cNvPr id="0" name=""/>
        <dsp:cNvSpPr/>
      </dsp:nvSpPr>
      <dsp:spPr>
        <a:xfrm>
          <a:off x="0" y="3430011"/>
          <a:ext cx="4632176" cy="258172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FF6F6-B863-424A-B658-BD916115A35B}">
      <dsp:nvSpPr>
        <dsp:cNvPr id="0" name=""/>
        <dsp:cNvSpPr/>
      </dsp:nvSpPr>
      <dsp:spPr>
        <a:xfrm>
          <a:off x="0" y="0"/>
          <a:ext cx="4488160" cy="1128057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5400" kern="1200" dirty="0" smtClean="0">
              <a:solidFill>
                <a:schemeClr val="bg1"/>
              </a:solidFill>
            </a:rPr>
            <a:t>"</a:t>
          </a:r>
          <a:r>
            <a:rPr lang="he-IL" sz="5400" b="1" kern="1200" dirty="0" smtClean="0">
              <a:solidFill>
                <a:schemeClr val="bg1"/>
              </a:solidFill>
            </a:rPr>
            <a:t>הורות דגם אם"</a:t>
          </a:r>
          <a:endParaRPr lang="he-IL" sz="5400" b="1" kern="1200" dirty="0">
            <a:solidFill>
              <a:schemeClr val="bg1"/>
            </a:solidFill>
          </a:endParaRPr>
        </a:p>
      </dsp:txBody>
      <dsp:txXfrm>
        <a:off x="0" y="0"/>
        <a:ext cx="4488160" cy="1128057"/>
      </dsp:txXfrm>
    </dsp:sp>
    <dsp:sp modelId="{14C6548D-9BAF-41E2-BFFD-D5AB182A20B3}">
      <dsp:nvSpPr>
        <dsp:cNvPr id="0" name=""/>
        <dsp:cNvSpPr/>
      </dsp:nvSpPr>
      <dsp:spPr>
        <a:xfrm>
          <a:off x="0" y="1128057"/>
          <a:ext cx="2244080" cy="236892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b="1" u="sng" kern="1200" dirty="0" smtClean="0">
              <a:solidFill>
                <a:schemeClr val="bg1"/>
              </a:solidFill>
            </a:rPr>
            <a:t>השאלה המרכזית </a:t>
          </a:r>
          <a:r>
            <a:rPr lang="he-IL" sz="2700" b="1" kern="1200" dirty="0" smtClean="0">
              <a:solidFill>
                <a:schemeClr val="bg1"/>
              </a:solidFill>
            </a:rPr>
            <a:t>כיצד אוכל להתאים את עצמי באופן המיטבי לצרכי הילד?</a:t>
          </a:r>
          <a:endParaRPr lang="he-IL" sz="2700" b="1" kern="1200" dirty="0">
            <a:solidFill>
              <a:schemeClr val="bg1"/>
            </a:solidFill>
          </a:endParaRPr>
        </a:p>
      </dsp:txBody>
      <dsp:txXfrm>
        <a:off x="0" y="1128057"/>
        <a:ext cx="2244080" cy="2368920"/>
      </dsp:txXfrm>
    </dsp:sp>
    <dsp:sp modelId="{CC0104F1-A15F-473B-9425-A882B917A0CC}">
      <dsp:nvSpPr>
        <dsp:cNvPr id="0" name=""/>
        <dsp:cNvSpPr/>
      </dsp:nvSpPr>
      <dsp:spPr>
        <a:xfrm>
          <a:off x="2244080" y="1128057"/>
          <a:ext cx="2244080" cy="2368920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hueOff val="17595341"/>
                <a:satOff val="-40088"/>
                <a:lumOff val="16080"/>
                <a:alphaOff val="0"/>
                <a:shade val="40000"/>
              </a:schemeClr>
              <a:schemeClr val="accent3">
                <a:hueOff val="17595341"/>
                <a:satOff val="-40088"/>
                <a:lumOff val="1608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b="1" kern="1200" dirty="0" smtClean="0">
              <a:solidFill>
                <a:schemeClr val="bg1"/>
              </a:solidFill>
            </a:rPr>
            <a:t>מיקוד בצרכי הילד</a:t>
          </a:r>
          <a:endParaRPr lang="he-IL" sz="2700" b="1" kern="1200" dirty="0">
            <a:solidFill>
              <a:schemeClr val="bg1"/>
            </a:solidFill>
          </a:endParaRPr>
        </a:p>
      </dsp:txBody>
      <dsp:txXfrm>
        <a:off x="2244080" y="1128057"/>
        <a:ext cx="2244080" cy="2368920"/>
      </dsp:txXfrm>
    </dsp:sp>
    <dsp:sp modelId="{31517A3F-57A5-43F9-BC0A-E1E4A5C3AC96}">
      <dsp:nvSpPr>
        <dsp:cNvPr id="0" name=""/>
        <dsp:cNvSpPr/>
      </dsp:nvSpPr>
      <dsp:spPr>
        <a:xfrm>
          <a:off x="0" y="3496978"/>
          <a:ext cx="4488160" cy="263213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903292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1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95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1"/>
          <a:lstStyle>
            <a:lvl1pPr algn="l">
              <a:defRPr sz="1300"/>
            </a:lvl1pPr>
          </a:lstStyle>
          <a:p>
            <a:fld id="{2385B81A-A904-4A4D-B0FA-7F1152AB589E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1"/>
          <a:lstStyle/>
          <a:p>
            <a:pPr lvl="0"/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903292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1" anchor="b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95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1" anchor="b"/>
          <a:lstStyle>
            <a:lvl1pPr algn="l">
              <a:defRPr sz="1300"/>
            </a:lvl1pPr>
          </a:lstStyle>
          <a:p>
            <a:fld id="{92A713E0-6C72-4F76-96A7-8CA654D4C8E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2706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713E0-6C72-4F76-96A7-8CA654D4C8E0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4798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כותרת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cxnSp>
        <p:nvCxnSpPr>
          <p:cNvPr id="8" name="מחבר ישר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ישר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אליפסה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מציין מיקום של תאריך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7162-7901-43E0-AD0F-018A882CC5F3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09FEAA-2C25-4FA6-884E-DBAEBD7D8A97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7162-7901-43E0-AD0F-018A882CC5F3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FEAA-2C25-4FA6-884E-DBAEBD7D8A9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7162-7901-43E0-AD0F-018A882CC5F3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FEAA-2C25-4FA6-884E-DBAEBD7D8A9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ציין מיקום תוכן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AD77162-7901-43E0-AD0F-018A882CC5F3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15" name="מציין מיקום של מספר שקופית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709FEAA-2C25-4FA6-884E-DBAEBD7D8A97}" type="slidenum">
              <a:rPr lang="he-IL" smtClean="0"/>
              <a:t>‹#›</a:t>
            </a:fld>
            <a:endParaRPr lang="he-IL"/>
          </a:p>
        </p:txBody>
      </p:sp>
      <p:sp>
        <p:nvSpPr>
          <p:cNvPr id="16" name="מציין מיקום של כותרת תחתונה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7162-7901-43E0-AD0F-018A882CC5F3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FEAA-2C25-4FA6-884E-DBAEBD7D8A97}" type="slidenum">
              <a:rPr lang="he-IL" smtClean="0"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cxnSp>
        <p:nvCxnSpPr>
          <p:cNvPr id="7" name="מחבר ישר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7162-7901-43E0-AD0F-018A882CC5F3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FEAA-2C25-4FA6-884E-DBAEBD7D8A97}" type="slidenum">
              <a:rPr lang="he-IL" smtClean="0"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FEAA-2C25-4FA6-884E-DBAEBD7D8A97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7162-7901-43E0-AD0F-018A882CC5F3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32" name="מציין מיקום תוכן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34" name="מציין מיקום תוכן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טקסט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cxnSp>
        <p:nvCxnSpPr>
          <p:cNvPr id="10" name="מחבר ישר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7162-7901-43E0-AD0F-018A882CC5F3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FEAA-2C25-4FA6-884E-DBAEBD7D8A97}" type="slidenum">
              <a:rPr lang="he-IL" smtClean="0"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7162-7901-43E0-AD0F-018A882CC5F3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FEAA-2C25-4FA6-884E-DBAEBD7D8A97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מציין מיקום תוכן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31" name="כותרת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AD77162-7901-43E0-AD0F-018A882CC5F3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709FEAA-2C25-4FA6-884E-DBAEBD7D8A97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7162-7901-43E0-AD0F-018A882CC5F3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09FEAA-2C25-4FA6-884E-DBAEBD7D8A97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ציין מיקום טקסט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24" name="מציין מיקום של תאריך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AD77162-7901-43E0-AD0F-018A882CC5F3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709FEAA-2C25-4FA6-884E-DBAEBD7D8A97}" type="slidenum">
              <a:rPr lang="he-IL" smtClean="0"/>
              <a:t>‹#›</a:t>
            </a:fld>
            <a:endParaRPr lang="he-IL"/>
          </a:p>
        </p:txBody>
      </p:sp>
      <p:sp>
        <p:nvSpPr>
          <p:cNvPr id="5" name="מציין מיקום של כותרת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דיאגרמה 2"/>
          <p:cNvGraphicFramePr/>
          <p:nvPr>
            <p:extLst>
              <p:ext uri="{D42A27DB-BD31-4B8C-83A1-F6EECF244321}">
                <p14:modId xmlns:p14="http://schemas.microsoft.com/office/powerpoint/2010/main" val="3433033166"/>
              </p:ext>
            </p:extLst>
          </p:nvPr>
        </p:nvGraphicFramePr>
        <p:xfrm>
          <a:off x="4511824" y="188640"/>
          <a:ext cx="4632176" cy="3688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1660002773"/>
              </p:ext>
            </p:extLst>
          </p:nvPr>
        </p:nvGraphicFramePr>
        <p:xfrm>
          <a:off x="0" y="3097808"/>
          <a:ext cx="4488160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220072" y="4941168"/>
            <a:ext cx="352839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להורה בעל האחריות, </a:t>
            </a:r>
          </a:p>
          <a:p>
            <a:pPr algn="ctr"/>
            <a:r>
              <a:rPr lang="he-IL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יש כוח ,סמכות וחובה להשליט בחירותיו על הילד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3568" y="908720"/>
            <a:ext cx="2448272" cy="954107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he-IL" sz="2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נתינה בלתי מותנית....</a:t>
            </a:r>
            <a:endParaRPr lang="he-IL" sz="28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" name="חץ למעלה 1"/>
          <p:cNvSpPr/>
          <p:nvPr/>
        </p:nvSpPr>
        <p:spPr>
          <a:xfrm>
            <a:off x="6876256" y="4005064"/>
            <a:ext cx="576064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חץ למטה 4"/>
          <p:cNvSpPr/>
          <p:nvPr/>
        </p:nvSpPr>
        <p:spPr>
          <a:xfrm>
            <a:off x="1691680" y="2060848"/>
            <a:ext cx="62002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914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נייר">
  <a:themeElements>
    <a:clrScheme name="נייר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נייר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נייר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165</TotalTime>
  <Words>91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נייר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שיטת אייכה במתי"א מעלה והר</dc:title>
  <dc:creator>hadas</dc:creator>
  <cp:lastModifiedBy>tali shiloh</cp:lastModifiedBy>
  <cp:revision>16</cp:revision>
  <cp:lastPrinted>2015-03-21T18:23:25Z</cp:lastPrinted>
  <dcterms:created xsi:type="dcterms:W3CDTF">2015-03-18T10:48:33Z</dcterms:created>
  <dcterms:modified xsi:type="dcterms:W3CDTF">2019-07-08T11:22:08Z</dcterms:modified>
</cp:coreProperties>
</file>