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notesMasterIdLst>
    <p:notesMasterId r:id="rId22"/>
  </p:notesMasterIdLst>
  <p:sldIdLst>
    <p:sldId id="275" r:id="rId2"/>
    <p:sldId id="273" r:id="rId3"/>
    <p:sldId id="256" r:id="rId4"/>
    <p:sldId id="257" r:id="rId5"/>
    <p:sldId id="258" r:id="rId6"/>
    <p:sldId id="259" r:id="rId7"/>
    <p:sldId id="260" r:id="rId8"/>
    <p:sldId id="261" r:id="rId9"/>
    <p:sldId id="274" r:id="rId10"/>
    <p:sldId id="263" r:id="rId11"/>
    <p:sldId id="276" r:id="rId12"/>
    <p:sldId id="262" r:id="rId13"/>
    <p:sldId id="277" r:id="rId14"/>
    <p:sldId id="265" r:id="rId15"/>
    <p:sldId id="264" r:id="rId16"/>
    <p:sldId id="266" r:id="rId17"/>
    <p:sldId id="269" r:id="rId18"/>
    <p:sldId id="268" r:id="rId19"/>
    <p:sldId id="270" r:id="rId20"/>
    <p:sldId id="271" r:id="rId21"/>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5693" autoAdjust="0"/>
    <p:restoredTop sz="94660"/>
  </p:normalViewPr>
  <p:slideViewPr>
    <p:cSldViewPr>
      <p:cViewPr varScale="1">
        <p:scale>
          <a:sx n="70" d="100"/>
          <a:sy n="70" d="100"/>
        </p:scale>
        <p:origin x="143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EB4A477-723F-4DBD-A765-BFC9279A3FC9}" type="doc">
      <dgm:prSet loTypeId="urn:microsoft.com/office/officeart/2005/8/layout/venn1" loCatId="relationship" qsTypeId="urn:microsoft.com/office/officeart/2005/8/quickstyle/simple5" qsCatId="simple" csTypeId="urn:microsoft.com/office/officeart/2005/8/colors/colorful4" csCatId="colorful" phldr="1"/>
      <dgm:spPr/>
    </dgm:pt>
    <dgm:pt modelId="{A6BBA41C-49B4-43BB-A325-DC05D298A27B}">
      <dgm:prSet phldrT="[טקסט]" custT="1"/>
      <dgm:spPr/>
      <dgm:t>
        <a:bodyPr/>
        <a:lstStyle/>
        <a:p>
          <a:pPr rtl="1"/>
          <a:r>
            <a:rPr lang="he-IL" sz="2400" b="0" cap="none" spc="0" dirty="0" smtClean="0">
              <a:ln w="50800"/>
              <a:effectLst/>
              <a:latin typeface="BN Oria" panose="02000000000000000000" pitchFamily="2" charset="-79"/>
              <a:cs typeface="BN Oria" panose="02000000000000000000" pitchFamily="2" charset="-79"/>
            </a:rPr>
            <a:t>חזרה לבי"ס "מאוזן" תרופתית</a:t>
          </a:r>
          <a:endParaRPr lang="he-IL" sz="2400" b="0" cap="none" spc="0" dirty="0">
            <a:ln w="50800"/>
            <a:effectLst/>
            <a:latin typeface="BN Oria" panose="02000000000000000000" pitchFamily="2" charset="-79"/>
            <a:cs typeface="BN Oria" panose="02000000000000000000" pitchFamily="2" charset="-79"/>
          </a:endParaRPr>
        </a:p>
      </dgm:t>
    </dgm:pt>
    <dgm:pt modelId="{216A46E2-B46D-42E5-8E15-CEFAD7125C42}" type="parTrans" cxnId="{CD21946D-7106-4D16-8204-7D8E28048A5D}">
      <dgm:prSet/>
      <dgm:spPr/>
      <dgm:t>
        <a:bodyPr/>
        <a:lstStyle/>
        <a:p>
          <a:pPr rtl="1"/>
          <a:endParaRPr lang="he-IL"/>
        </a:p>
      </dgm:t>
    </dgm:pt>
    <dgm:pt modelId="{83B5D854-52FA-4833-84E6-E36EAFFB7562}" type="sibTrans" cxnId="{CD21946D-7106-4D16-8204-7D8E28048A5D}">
      <dgm:prSet/>
      <dgm:spPr/>
      <dgm:t>
        <a:bodyPr/>
        <a:lstStyle/>
        <a:p>
          <a:pPr rtl="1"/>
          <a:endParaRPr lang="he-IL"/>
        </a:p>
      </dgm:t>
    </dgm:pt>
    <dgm:pt modelId="{0FAA7B6E-6485-4803-BFE6-9ECEBEFE4591}">
      <dgm:prSet phldrT="[טקסט]" custT="1"/>
      <dgm:spPr/>
      <dgm:t>
        <a:bodyPr/>
        <a:lstStyle/>
        <a:p>
          <a:pPr rtl="1"/>
          <a:r>
            <a:rPr lang="he-IL" sz="2400" b="0" cap="none" spc="0" dirty="0" smtClean="0">
              <a:ln w="50800"/>
              <a:effectLst/>
              <a:latin typeface="BN Oria" panose="02000000000000000000" pitchFamily="2" charset="-79"/>
              <a:cs typeface="BN Oria" panose="02000000000000000000" pitchFamily="2" charset="-79"/>
            </a:rPr>
            <a:t>אלימות</a:t>
          </a:r>
        </a:p>
        <a:p>
          <a:pPr rtl="1"/>
          <a:r>
            <a:rPr lang="he-IL" sz="2400" b="0" cap="none" spc="0" dirty="0" smtClean="0">
              <a:ln w="50800"/>
              <a:effectLst/>
              <a:latin typeface="BN Oria" panose="02000000000000000000" pitchFamily="2" charset="-79"/>
              <a:cs typeface="BN Oria" panose="02000000000000000000" pitchFamily="2" charset="-79"/>
            </a:rPr>
            <a:t> חוזרת</a:t>
          </a:r>
          <a:endParaRPr lang="he-IL" sz="2400" b="0" cap="none" spc="0" dirty="0">
            <a:ln w="50800"/>
            <a:effectLst/>
          </a:endParaRPr>
        </a:p>
      </dgm:t>
    </dgm:pt>
    <dgm:pt modelId="{8D469407-E94C-4920-9043-A4081B3914BF}" type="parTrans" cxnId="{AD055E69-2B5A-4D14-96FD-E9C732510AB5}">
      <dgm:prSet/>
      <dgm:spPr/>
      <dgm:t>
        <a:bodyPr/>
        <a:lstStyle/>
        <a:p>
          <a:pPr rtl="1"/>
          <a:endParaRPr lang="he-IL"/>
        </a:p>
      </dgm:t>
    </dgm:pt>
    <dgm:pt modelId="{4A1E0637-AF45-47B2-8253-7767CED9B40A}" type="sibTrans" cxnId="{AD055E69-2B5A-4D14-96FD-E9C732510AB5}">
      <dgm:prSet/>
      <dgm:spPr/>
      <dgm:t>
        <a:bodyPr/>
        <a:lstStyle/>
        <a:p>
          <a:pPr rtl="1"/>
          <a:endParaRPr lang="he-IL"/>
        </a:p>
      </dgm:t>
    </dgm:pt>
    <dgm:pt modelId="{381B764B-DCEF-47D4-AA86-C5B05C846DA6}">
      <dgm:prSet phldrT="[טקסט]" custT="1"/>
      <dgm:spPr/>
      <dgm:t>
        <a:bodyPr/>
        <a:lstStyle/>
        <a:p>
          <a:pPr rtl="1"/>
          <a:r>
            <a:rPr lang="he-IL" sz="2000" b="0" cap="none" spc="0" dirty="0" smtClean="0">
              <a:ln w="50800"/>
              <a:effectLst/>
              <a:latin typeface="BN Oria" panose="02000000000000000000" pitchFamily="2" charset="-79"/>
              <a:cs typeface="BN Oria" panose="02000000000000000000" pitchFamily="2" charset="-79"/>
            </a:rPr>
            <a:t>תחושת</a:t>
          </a:r>
        </a:p>
        <a:p>
          <a:pPr rtl="1"/>
          <a:r>
            <a:rPr lang="he-IL" sz="2000" b="0" cap="none" spc="0" dirty="0" smtClean="0">
              <a:ln w="50800"/>
              <a:effectLst/>
              <a:latin typeface="BN Oria" panose="02000000000000000000" pitchFamily="2" charset="-79"/>
              <a:cs typeface="BN Oria" panose="02000000000000000000" pitchFamily="2" charset="-79"/>
            </a:rPr>
            <a:t>חוסר אונים, אובדן כיוון ובהלה של הצוות מאמירות אובדניות</a:t>
          </a:r>
        </a:p>
        <a:p>
          <a:pPr rtl="1"/>
          <a:r>
            <a:rPr lang="he-IL" sz="2000" b="0" cap="none" spc="0" dirty="0" smtClean="0">
              <a:ln w="50800"/>
              <a:effectLst/>
              <a:latin typeface="BN Oria" panose="02000000000000000000" pitchFamily="2" charset="-79"/>
              <a:cs typeface="BN Oria" panose="02000000000000000000" pitchFamily="2" charset="-79"/>
            </a:rPr>
            <a:t>("בן ערובה")</a:t>
          </a:r>
          <a:endParaRPr lang="he-IL" sz="2000" b="0" cap="none" spc="0" dirty="0">
            <a:ln w="50800"/>
            <a:effectLst/>
          </a:endParaRPr>
        </a:p>
      </dgm:t>
    </dgm:pt>
    <dgm:pt modelId="{CC2EC171-26F6-40BE-B6A7-4F7D00CE8A78}" type="parTrans" cxnId="{4CE52AE9-24AE-44BE-B2CC-1F1FE3E7F68E}">
      <dgm:prSet/>
      <dgm:spPr/>
      <dgm:t>
        <a:bodyPr/>
        <a:lstStyle/>
        <a:p>
          <a:pPr rtl="1"/>
          <a:endParaRPr lang="he-IL"/>
        </a:p>
      </dgm:t>
    </dgm:pt>
    <dgm:pt modelId="{E177553C-2546-4D0D-8DD8-43D12F8A01BB}" type="sibTrans" cxnId="{4CE52AE9-24AE-44BE-B2CC-1F1FE3E7F68E}">
      <dgm:prSet/>
      <dgm:spPr/>
      <dgm:t>
        <a:bodyPr/>
        <a:lstStyle/>
        <a:p>
          <a:pPr rtl="1"/>
          <a:endParaRPr lang="he-IL"/>
        </a:p>
      </dgm:t>
    </dgm:pt>
    <dgm:pt modelId="{BC7E57B1-E867-439B-BD6C-036842B1E4E9}">
      <dgm:prSet custT="1"/>
      <dgm:spPr/>
      <dgm:t>
        <a:bodyPr/>
        <a:lstStyle/>
        <a:p>
          <a:pPr rtl="1"/>
          <a:r>
            <a:rPr lang="he-IL" sz="2400" b="0" cap="none" spc="0" dirty="0" smtClean="0">
              <a:ln w="50800"/>
              <a:effectLst/>
              <a:latin typeface="BN Oria" panose="02000000000000000000" pitchFamily="2" charset="-79"/>
              <a:cs typeface="BN Oria" panose="02000000000000000000" pitchFamily="2" charset="-79"/>
            </a:rPr>
            <a:t>הזעקה יומיומית של האם לביה"ס</a:t>
          </a:r>
          <a:endParaRPr lang="he-IL" sz="2400" b="0" cap="none" spc="0" dirty="0">
            <a:ln w="50800"/>
            <a:effectLst/>
          </a:endParaRPr>
        </a:p>
      </dgm:t>
    </dgm:pt>
    <dgm:pt modelId="{FD0B88A8-AC47-4FD6-BC93-0A0E4C0FE118}" type="parTrans" cxnId="{B4FC3F08-DB8B-4AF0-9632-1064DAE89C96}">
      <dgm:prSet/>
      <dgm:spPr/>
      <dgm:t>
        <a:bodyPr/>
        <a:lstStyle/>
        <a:p>
          <a:pPr rtl="1"/>
          <a:endParaRPr lang="he-IL"/>
        </a:p>
      </dgm:t>
    </dgm:pt>
    <dgm:pt modelId="{C18C6F9A-5CA3-4CC5-834C-D63078A86D3D}" type="sibTrans" cxnId="{B4FC3F08-DB8B-4AF0-9632-1064DAE89C96}">
      <dgm:prSet/>
      <dgm:spPr/>
      <dgm:t>
        <a:bodyPr/>
        <a:lstStyle/>
        <a:p>
          <a:pPr rtl="1"/>
          <a:endParaRPr lang="he-IL"/>
        </a:p>
      </dgm:t>
    </dgm:pt>
    <dgm:pt modelId="{19ECCE47-BFA7-4DBB-B5C2-DC3F7A8B32C5}" type="pres">
      <dgm:prSet presAssocID="{3EB4A477-723F-4DBD-A765-BFC9279A3FC9}" presName="compositeShape" presStyleCnt="0">
        <dgm:presLayoutVars>
          <dgm:chMax val="7"/>
          <dgm:dir/>
          <dgm:resizeHandles val="exact"/>
        </dgm:presLayoutVars>
      </dgm:prSet>
      <dgm:spPr/>
    </dgm:pt>
    <dgm:pt modelId="{5B197FB0-367F-4C4C-889D-608F5519E2C1}" type="pres">
      <dgm:prSet presAssocID="{A6BBA41C-49B4-43BB-A325-DC05D298A27B}" presName="circ1" presStyleLbl="vennNode1" presStyleIdx="0" presStyleCnt="4" custLinFactNeighborX="-202" custLinFactNeighborY="-1436"/>
      <dgm:spPr/>
      <dgm:t>
        <a:bodyPr/>
        <a:lstStyle/>
        <a:p>
          <a:pPr rtl="1"/>
          <a:endParaRPr lang="he-IL"/>
        </a:p>
      </dgm:t>
    </dgm:pt>
    <dgm:pt modelId="{42CF0EAC-AA15-4ED2-B6CF-727EDE7F83A4}" type="pres">
      <dgm:prSet presAssocID="{A6BBA41C-49B4-43BB-A325-DC05D298A27B}" presName="circ1Tx" presStyleLbl="revTx" presStyleIdx="0" presStyleCnt="0">
        <dgm:presLayoutVars>
          <dgm:chMax val="0"/>
          <dgm:chPref val="0"/>
          <dgm:bulletEnabled val="1"/>
        </dgm:presLayoutVars>
      </dgm:prSet>
      <dgm:spPr/>
      <dgm:t>
        <a:bodyPr/>
        <a:lstStyle/>
        <a:p>
          <a:pPr rtl="1"/>
          <a:endParaRPr lang="he-IL"/>
        </a:p>
      </dgm:t>
    </dgm:pt>
    <dgm:pt modelId="{AEE1B2C1-4D25-4C70-99CC-785907EE288A}" type="pres">
      <dgm:prSet presAssocID="{0FAA7B6E-6485-4803-BFE6-9ECEBEFE4591}" presName="circ2" presStyleLbl="vennNode1" presStyleIdx="1" presStyleCnt="4"/>
      <dgm:spPr/>
      <dgm:t>
        <a:bodyPr/>
        <a:lstStyle/>
        <a:p>
          <a:pPr rtl="1"/>
          <a:endParaRPr lang="he-IL"/>
        </a:p>
      </dgm:t>
    </dgm:pt>
    <dgm:pt modelId="{85222B24-8B6D-4209-BE3D-EFA9C3111EC1}" type="pres">
      <dgm:prSet presAssocID="{0FAA7B6E-6485-4803-BFE6-9ECEBEFE4591}" presName="circ2Tx" presStyleLbl="revTx" presStyleIdx="0" presStyleCnt="0">
        <dgm:presLayoutVars>
          <dgm:chMax val="0"/>
          <dgm:chPref val="0"/>
          <dgm:bulletEnabled val="1"/>
        </dgm:presLayoutVars>
      </dgm:prSet>
      <dgm:spPr/>
      <dgm:t>
        <a:bodyPr/>
        <a:lstStyle/>
        <a:p>
          <a:pPr rtl="1"/>
          <a:endParaRPr lang="he-IL"/>
        </a:p>
      </dgm:t>
    </dgm:pt>
    <dgm:pt modelId="{8396017E-6B82-422D-942F-F9F68E3BBCE1}" type="pres">
      <dgm:prSet presAssocID="{381B764B-DCEF-47D4-AA86-C5B05C846DA6}" presName="circ3" presStyleLbl="vennNode1" presStyleIdx="2" presStyleCnt="4"/>
      <dgm:spPr/>
      <dgm:t>
        <a:bodyPr/>
        <a:lstStyle/>
        <a:p>
          <a:pPr rtl="1"/>
          <a:endParaRPr lang="he-IL"/>
        </a:p>
      </dgm:t>
    </dgm:pt>
    <dgm:pt modelId="{EC053034-0444-49C7-839B-01894D0025A7}" type="pres">
      <dgm:prSet presAssocID="{381B764B-DCEF-47D4-AA86-C5B05C846DA6}" presName="circ3Tx" presStyleLbl="revTx" presStyleIdx="0" presStyleCnt="0">
        <dgm:presLayoutVars>
          <dgm:chMax val="0"/>
          <dgm:chPref val="0"/>
          <dgm:bulletEnabled val="1"/>
        </dgm:presLayoutVars>
      </dgm:prSet>
      <dgm:spPr/>
      <dgm:t>
        <a:bodyPr/>
        <a:lstStyle/>
        <a:p>
          <a:pPr rtl="1"/>
          <a:endParaRPr lang="he-IL"/>
        </a:p>
      </dgm:t>
    </dgm:pt>
    <dgm:pt modelId="{6A6B7463-017A-40F8-A3AE-9F068B6C94F4}" type="pres">
      <dgm:prSet presAssocID="{BC7E57B1-E867-439B-BD6C-036842B1E4E9}" presName="circ4" presStyleLbl="vennNode1" presStyleIdx="3" presStyleCnt="4"/>
      <dgm:spPr/>
      <dgm:t>
        <a:bodyPr/>
        <a:lstStyle/>
        <a:p>
          <a:pPr rtl="1"/>
          <a:endParaRPr lang="he-IL"/>
        </a:p>
      </dgm:t>
    </dgm:pt>
    <dgm:pt modelId="{6414A390-CB63-4875-98E3-2443B3601C66}" type="pres">
      <dgm:prSet presAssocID="{BC7E57B1-E867-439B-BD6C-036842B1E4E9}" presName="circ4Tx" presStyleLbl="revTx" presStyleIdx="0" presStyleCnt="0">
        <dgm:presLayoutVars>
          <dgm:chMax val="0"/>
          <dgm:chPref val="0"/>
          <dgm:bulletEnabled val="1"/>
        </dgm:presLayoutVars>
      </dgm:prSet>
      <dgm:spPr/>
      <dgm:t>
        <a:bodyPr/>
        <a:lstStyle/>
        <a:p>
          <a:pPr rtl="1"/>
          <a:endParaRPr lang="he-IL"/>
        </a:p>
      </dgm:t>
    </dgm:pt>
  </dgm:ptLst>
  <dgm:cxnLst>
    <dgm:cxn modelId="{B4FC3F08-DB8B-4AF0-9632-1064DAE89C96}" srcId="{3EB4A477-723F-4DBD-A765-BFC9279A3FC9}" destId="{BC7E57B1-E867-439B-BD6C-036842B1E4E9}" srcOrd="3" destOrd="0" parTransId="{FD0B88A8-AC47-4FD6-BC93-0A0E4C0FE118}" sibTransId="{C18C6F9A-5CA3-4CC5-834C-D63078A86D3D}"/>
    <dgm:cxn modelId="{D5E2F994-D29F-48EC-8B69-35C1EF1A2F0F}" type="presOf" srcId="{0FAA7B6E-6485-4803-BFE6-9ECEBEFE4591}" destId="{AEE1B2C1-4D25-4C70-99CC-785907EE288A}" srcOrd="0" destOrd="0" presId="urn:microsoft.com/office/officeart/2005/8/layout/venn1"/>
    <dgm:cxn modelId="{AD055E69-2B5A-4D14-96FD-E9C732510AB5}" srcId="{3EB4A477-723F-4DBD-A765-BFC9279A3FC9}" destId="{0FAA7B6E-6485-4803-BFE6-9ECEBEFE4591}" srcOrd="1" destOrd="0" parTransId="{8D469407-E94C-4920-9043-A4081B3914BF}" sibTransId="{4A1E0637-AF45-47B2-8253-7767CED9B40A}"/>
    <dgm:cxn modelId="{285F8ECD-6756-4CF4-922C-2C646311012F}" type="presOf" srcId="{A6BBA41C-49B4-43BB-A325-DC05D298A27B}" destId="{5B197FB0-367F-4C4C-889D-608F5519E2C1}" srcOrd="0" destOrd="0" presId="urn:microsoft.com/office/officeart/2005/8/layout/venn1"/>
    <dgm:cxn modelId="{CD21946D-7106-4D16-8204-7D8E28048A5D}" srcId="{3EB4A477-723F-4DBD-A765-BFC9279A3FC9}" destId="{A6BBA41C-49B4-43BB-A325-DC05D298A27B}" srcOrd="0" destOrd="0" parTransId="{216A46E2-B46D-42E5-8E15-CEFAD7125C42}" sibTransId="{83B5D854-52FA-4833-84E6-E36EAFFB7562}"/>
    <dgm:cxn modelId="{BB2AAE43-D911-4519-B797-7B28D43AD770}" type="presOf" srcId="{0FAA7B6E-6485-4803-BFE6-9ECEBEFE4591}" destId="{85222B24-8B6D-4209-BE3D-EFA9C3111EC1}" srcOrd="1" destOrd="0" presId="urn:microsoft.com/office/officeart/2005/8/layout/venn1"/>
    <dgm:cxn modelId="{89EFD9AB-1D71-43AD-ACE7-40560DFF4664}" type="presOf" srcId="{381B764B-DCEF-47D4-AA86-C5B05C846DA6}" destId="{8396017E-6B82-422D-942F-F9F68E3BBCE1}" srcOrd="0" destOrd="0" presId="urn:microsoft.com/office/officeart/2005/8/layout/venn1"/>
    <dgm:cxn modelId="{4CE52AE9-24AE-44BE-B2CC-1F1FE3E7F68E}" srcId="{3EB4A477-723F-4DBD-A765-BFC9279A3FC9}" destId="{381B764B-DCEF-47D4-AA86-C5B05C846DA6}" srcOrd="2" destOrd="0" parTransId="{CC2EC171-26F6-40BE-B6A7-4F7D00CE8A78}" sibTransId="{E177553C-2546-4D0D-8DD8-43D12F8A01BB}"/>
    <dgm:cxn modelId="{0D92BBE1-B504-4E98-8EF3-A7C9BC6300F2}" type="presOf" srcId="{381B764B-DCEF-47D4-AA86-C5B05C846DA6}" destId="{EC053034-0444-49C7-839B-01894D0025A7}" srcOrd="1" destOrd="0" presId="urn:microsoft.com/office/officeart/2005/8/layout/venn1"/>
    <dgm:cxn modelId="{7D03CADC-EE5F-439E-BA1B-EEA6F4D549E0}" type="presOf" srcId="{BC7E57B1-E867-439B-BD6C-036842B1E4E9}" destId="{6A6B7463-017A-40F8-A3AE-9F068B6C94F4}" srcOrd="0" destOrd="0" presId="urn:microsoft.com/office/officeart/2005/8/layout/venn1"/>
    <dgm:cxn modelId="{DA4B7274-AA78-4521-9FEA-5DA18686DDE8}" type="presOf" srcId="{BC7E57B1-E867-439B-BD6C-036842B1E4E9}" destId="{6414A390-CB63-4875-98E3-2443B3601C66}" srcOrd="1" destOrd="0" presId="urn:microsoft.com/office/officeart/2005/8/layout/venn1"/>
    <dgm:cxn modelId="{92CEAB77-8129-4049-AE8C-B70AB1175045}" type="presOf" srcId="{A6BBA41C-49B4-43BB-A325-DC05D298A27B}" destId="{42CF0EAC-AA15-4ED2-B6CF-727EDE7F83A4}" srcOrd="1" destOrd="0" presId="urn:microsoft.com/office/officeart/2005/8/layout/venn1"/>
    <dgm:cxn modelId="{E966D548-E2E5-42F0-AD85-6655DF102A01}" type="presOf" srcId="{3EB4A477-723F-4DBD-A765-BFC9279A3FC9}" destId="{19ECCE47-BFA7-4DBB-B5C2-DC3F7A8B32C5}" srcOrd="0" destOrd="0" presId="urn:microsoft.com/office/officeart/2005/8/layout/venn1"/>
    <dgm:cxn modelId="{1B184946-5DAB-4DAD-9744-02D9F0CC2C43}" type="presParOf" srcId="{19ECCE47-BFA7-4DBB-B5C2-DC3F7A8B32C5}" destId="{5B197FB0-367F-4C4C-889D-608F5519E2C1}" srcOrd="0" destOrd="0" presId="urn:microsoft.com/office/officeart/2005/8/layout/venn1"/>
    <dgm:cxn modelId="{AF02F2BA-0970-4512-B641-E5F7A3B6BA92}" type="presParOf" srcId="{19ECCE47-BFA7-4DBB-B5C2-DC3F7A8B32C5}" destId="{42CF0EAC-AA15-4ED2-B6CF-727EDE7F83A4}" srcOrd="1" destOrd="0" presId="urn:microsoft.com/office/officeart/2005/8/layout/venn1"/>
    <dgm:cxn modelId="{C5D70A67-447B-41C2-AF06-AB4F707E4DCF}" type="presParOf" srcId="{19ECCE47-BFA7-4DBB-B5C2-DC3F7A8B32C5}" destId="{AEE1B2C1-4D25-4C70-99CC-785907EE288A}" srcOrd="2" destOrd="0" presId="urn:microsoft.com/office/officeart/2005/8/layout/venn1"/>
    <dgm:cxn modelId="{EF18019A-3634-4FCD-A3A6-60171ACEED2D}" type="presParOf" srcId="{19ECCE47-BFA7-4DBB-B5C2-DC3F7A8B32C5}" destId="{85222B24-8B6D-4209-BE3D-EFA9C3111EC1}" srcOrd="3" destOrd="0" presId="urn:microsoft.com/office/officeart/2005/8/layout/venn1"/>
    <dgm:cxn modelId="{4DC63BE5-5C7F-484D-AB34-4C7EA77FC490}" type="presParOf" srcId="{19ECCE47-BFA7-4DBB-B5C2-DC3F7A8B32C5}" destId="{8396017E-6B82-422D-942F-F9F68E3BBCE1}" srcOrd="4" destOrd="0" presId="urn:microsoft.com/office/officeart/2005/8/layout/venn1"/>
    <dgm:cxn modelId="{FE5D77FB-AA6B-4340-96CE-AB99C68450CD}" type="presParOf" srcId="{19ECCE47-BFA7-4DBB-B5C2-DC3F7A8B32C5}" destId="{EC053034-0444-49C7-839B-01894D0025A7}" srcOrd="5" destOrd="0" presId="urn:microsoft.com/office/officeart/2005/8/layout/venn1"/>
    <dgm:cxn modelId="{466DA0B2-A4F3-439B-B480-007A74D9B50B}" type="presParOf" srcId="{19ECCE47-BFA7-4DBB-B5C2-DC3F7A8B32C5}" destId="{6A6B7463-017A-40F8-A3AE-9F068B6C94F4}" srcOrd="6" destOrd="0" presId="urn:microsoft.com/office/officeart/2005/8/layout/venn1"/>
    <dgm:cxn modelId="{C565BD73-84D7-44E7-885A-9D7E2452E8FA}" type="presParOf" srcId="{19ECCE47-BFA7-4DBB-B5C2-DC3F7A8B32C5}" destId="{6414A390-CB63-4875-98E3-2443B3601C66}" srcOrd="7"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608B978-D794-4017-B2B2-6EAA2DFBF907}" type="doc">
      <dgm:prSet loTypeId="urn:microsoft.com/office/officeart/2005/8/layout/target3" loCatId="relationship" qsTypeId="urn:microsoft.com/office/officeart/2005/8/quickstyle/simple1" qsCatId="simple" csTypeId="urn:microsoft.com/office/officeart/2005/8/colors/colorful4" csCatId="colorful" phldr="1"/>
      <dgm:spPr/>
      <dgm:t>
        <a:bodyPr/>
        <a:lstStyle/>
        <a:p>
          <a:pPr rtl="1"/>
          <a:endParaRPr lang="he-IL"/>
        </a:p>
      </dgm:t>
    </dgm:pt>
    <dgm:pt modelId="{C6A40A1B-DA83-4D27-BE3D-B445927F5F6A}">
      <dgm:prSet phldrT="[טקסט]" custT="1"/>
      <dgm:spPr/>
      <dgm:t>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l" rtl="1"/>
          <a:r>
            <a:rPr lang="he-IL" sz="40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חדר "שומר"</a:t>
          </a:r>
          <a:endParaRPr lang="he-IL" sz="40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dgm:t>
    </dgm:pt>
    <dgm:pt modelId="{CCADCD4F-7ACD-40B8-A5C5-218FBB51CBBF}" type="parTrans" cxnId="{1A40590D-CA4E-41C3-AB37-E112E612D2B3}">
      <dgm:prSet/>
      <dgm:spPr/>
      <dgm:t>
        <a:bodyPr/>
        <a:lstStyle/>
        <a:p>
          <a:pPr rtl="1"/>
          <a:endParaRPr lang="he-IL"/>
        </a:p>
      </dgm:t>
    </dgm:pt>
    <dgm:pt modelId="{FB0FFAE8-F16F-4697-808C-5A12FBF796BD}" type="sibTrans" cxnId="{1A40590D-CA4E-41C3-AB37-E112E612D2B3}">
      <dgm:prSet/>
      <dgm:spPr/>
      <dgm:t>
        <a:bodyPr/>
        <a:lstStyle/>
        <a:p>
          <a:pPr rtl="1"/>
          <a:endParaRPr lang="he-IL"/>
        </a:p>
      </dgm:t>
    </dgm:pt>
    <dgm:pt modelId="{282B4AF9-0699-4B38-A34A-0E0FC1D4A9A0}">
      <dgm:prSet phldrT="[טקסט]" custT="1"/>
      <dgm:spPr/>
      <dgm:t>
        <a:bodyPr/>
        <a:lstStyle/>
        <a:p>
          <a:pPr rtl="1"/>
          <a:r>
            <a:rPr lang="he-IL" sz="1600" b="1" dirty="0" smtClean="0">
              <a:latin typeface="Arial" panose="020B0604020202020204" pitchFamily="34" charset="0"/>
              <a:cs typeface="Arial" panose="020B0604020202020204" pitchFamily="34" charset="0"/>
            </a:rPr>
            <a:t>אנחנו רוצים להיות בטוחים שאתה לא פוגע באף אחד".</a:t>
          </a:r>
          <a:endParaRPr lang="he-IL" sz="1600" b="1" dirty="0">
            <a:latin typeface="Arial" panose="020B0604020202020204" pitchFamily="34" charset="0"/>
            <a:cs typeface="Arial" panose="020B0604020202020204" pitchFamily="34" charset="0"/>
          </a:endParaRPr>
        </a:p>
      </dgm:t>
    </dgm:pt>
    <dgm:pt modelId="{CAF0324D-7AFF-4782-81C8-2482201C9DD9}" type="parTrans" cxnId="{FE2BD4E7-D312-4C46-A755-F49CCB1390CD}">
      <dgm:prSet/>
      <dgm:spPr/>
      <dgm:t>
        <a:bodyPr/>
        <a:lstStyle/>
        <a:p>
          <a:pPr rtl="1"/>
          <a:endParaRPr lang="he-IL"/>
        </a:p>
      </dgm:t>
    </dgm:pt>
    <dgm:pt modelId="{31FB738C-D8A9-47C4-BD41-79C04F39EA9A}" type="sibTrans" cxnId="{FE2BD4E7-D312-4C46-A755-F49CCB1390CD}">
      <dgm:prSet/>
      <dgm:spPr/>
      <dgm:t>
        <a:bodyPr/>
        <a:lstStyle/>
        <a:p>
          <a:pPr rtl="1"/>
          <a:endParaRPr lang="he-IL"/>
        </a:p>
      </dgm:t>
    </dgm:pt>
    <dgm:pt modelId="{A0BDA3A0-8D76-4C6B-B6BA-4EFC1B134D15}">
      <dgm:prSet phldrT="[טקסט]" custT="1"/>
      <dgm:spPr/>
      <dgm:t>
        <a:bodyPr/>
        <a:lstStyle/>
        <a:p>
          <a:pPr rtl="1"/>
          <a:r>
            <a:rPr lang="he-IL" sz="1600" b="1" dirty="0" smtClean="0">
              <a:latin typeface="Arial" panose="020B0604020202020204" pitchFamily="34" charset="0"/>
              <a:cs typeface="Arial" panose="020B0604020202020204" pitchFamily="34" charset="0"/>
            </a:rPr>
            <a:t>"רק כשנהיה בטוחים תוכל לחזור לכתה"</a:t>
          </a:r>
          <a:endParaRPr lang="he-IL" sz="1600" b="1" dirty="0">
            <a:latin typeface="Arial" panose="020B0604020202020204" pitchFamily="34" charset="0"/>
            <a:cs typeface="Arial" panose="020B0604020202020204" pitchFamily="34" charset="0"/>
          </a:endParaRPr>
        </a:p>
      </dgm:t>
    </dgm:pt>
    <dgm:pt modelId="{03CF8EA2-9534-458A-A699-C14DB34F6E7B}" type="parTrans" cxnId="{593A2D15-112F-4F2C-BD1A-FD377CEDBEE9}">
      <dgm:prSet/>
      <dgm:spPr/>
      <dgm:t>
        <a:bodyPr/>
        <a:lstStyle/>
        <a:p>
          <a:pPr rtl="1"/>
          <a:endParaRPr lang="he-IL"/>
        </a:p>
      </dgm:t>
    </dgm:pt>
    <dgm:pt modelId="{744AB814-0B56-453C-9E4A-A73C57291943}" type="sibTrans" cxnId="{593A2D15-112F-4F2C-BD1A-FD377CEDBEE9}">
      <dgm:prSet/>
      <dgm:spPr/>
      <dgm:t>
        <a:bodyPr/>
        <a:lstStyle/>
        <a:p>
          <a:pPr rtl="1"/>
          <a:endParaRPr lang="he-IL"/>
        </a:p>
      </dgm:t>
    </dgm:pt>
    <dgm:pt modelId="{BB99CA01-D56D-45CA-9708-6826B00120C0}">
      <dgm:prSet phldrT="[טקסט]" custT="1"/>
      <dgm:spPr/>
      <dgm:t>
        <a:bodyPr>
          <a:scene3d>
            <a:camera prst="orthographicFront"/>
            <a:lightRig rig="flat" dir="tl">
              <a:rot lat="0" lon="0" rev="6600000"/>
            </a:lightRig>
          </a:scene3d>
          <a:sp3d extrusionH="25400" contourW="8890">
            <a:bevelT w="38100" h="31750"/>
            <a:contourClr>
              <a:schemeClr val="accent2">
                <a:shade val="75000"/>
              </a:schemeClr>
            </a:contourClr>
          </a:sp3d>
        </a:bodyPr>
        <a:lstStyle/>
        <a:p>
          <a:pPr algn="l" rtl="1"/>
          <a:r>
            <a:rPr lang="he-IL" sz="2600" b="1" cap="none" spc="0" dirty="0" smtClean="0">
              <a:ln w="18000">
                <a:prstDash val="solid"/>
                <a:miter lim="800000"/>
              </a:ln>
              <a:effectLst>
                <a:outerShdw blurRad="25500" dist="23000" dir="7020000" algn="tl">
                  <a:srgbClr val="000000">
                    <a:alpha val="50000"/>
                  </a:srgbClr>
                </a:outerShdw>
              </a:effectLst>
            </a:rPr>
            <a:t>    </a:t>
          </a:r>
          <a:r>
            <a:rPr lang="he-IL" sz="32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ביצוע משימות לימודיות</a:t>
          </a:r>
          <a:endParaRPr lang="he-IL" sz="32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dgm:t>
    </dgm:pt>
    <dgm:pt modelId="{1D7C519F-0367-4EFF-B28F-BC51FFF1DFFB}" type="parTrans" cxnId="{C9B49238-D6BD-4BAC-81A3-EA25DB4CE8AF}">
      <dgm:prSet/>
      <dgm:spPr/>
      <dgm:t>
        <a:bodyPr/>
        <a:lstStyle/>
        <a:p>
          <a:pPr rtl="1"/>
          <a:endParaRPr lang="he-IL"/>
        </a:p>
      </dgm:t>
    </dgm:pt>
    <dgm:pt modelId="{F6D01DA1-1893-4C02-BF4F-5369E294351C}" type="sibTrans" cxnId="{C9B49238-D6BD-4BAC-81A3-EA25DB4CE8AF}">
      <dgm:prSet/>
      <dgm:spPr/>
      <dgm:t>
        <a:bodyPr/>
        <a:lstStyle/>
        <a:p>
          <a:pPr rtl="1"/>
          <a:endParaRPr lang="he-IL"/>
        </a:p>
      </dgm:t>
    </dgm:pt>
    <dgm:pt modelId="{9E06A14A-E939-4414-B282-56C4061CAE76}">
      <dgm:prSet phldrT="[טקסט]" custT="1"/>
      <dgm:spPr/>
      <dgm:t>
        <a:bodyPr/>
        <a:lstStyle/>
        <a:p>
          <a:pPr rtl="1"/>
          <a:r>
            <a:rPr lang="he-IL" sz="1600" b="1" dirty="0" smtClean="0">
              <a:latin typeface="Arial" panose="020B0604020202020204" pitchFamily="34" charset="0"/>
              <a:cs typeface="Arial" panose="020B0604020202020204" pitchFamily="34" charset="0"/>
            </a:rPr>
            <a:t>אני רוצה שתמשיך להתקדם בלמידה ומאמינה שאתה יכול.</a:t>
          </a:r>
          <a:endParaRPr lang="he-IL" sz="1600" b="1" dirty="0">
            <a:latin typeface="Arial" panose="020B0604020202020204" pitchFamily="34" charset="0"/>
            <a:cs typeface="Arial" panose="020B0604020202020204" pitchFamily="34" charset="0"/>
          </a:endParaRPr>
        </a:p>
      </dgm:t>
    </dgm:pt>
    <dgm:pt modelId="{CD2C6149-CE68-4128-BBAE-422EFE408825}" type="parTrans" cxnId="{192837E7-EF74-4C53-B5F2-52D24C83D7AB}">
      <dgm:prSet/>
      <dgm:spPr/>
      <dgm:t>
        <a:bodyPr/>
        <a:lstStyle/>
        <a:p>
          <a:pPr rtl="1"/>
          <a:endParaRPr lang="he-IL"/>
        </a:p>
      </dgm:t>
    </dgm:pt>
    <dgm:pt modelId="{3D92A96C-7B7F-4512-8F95-696882E55DC8}" type="sibTrans" cxnId="{192837E7-EF74-4C53-B5F2-52D24C83D7AB}">
      <dgm:prSet/>
      <dgm:spPr/>
      <dgm:t>
        <a:bodyPr/>
        <a:lstStyle/>
        <a:p>
          <a:pPr rtl="1"/>
          <a:endParaRPr lang="he-IL"/>
        </a:p>
      </dgm:t>
    </dgm:pt>
    <dgm:pt modelId="{4A168CD4-2536-4036-87ED-0E1D512FF47F}">
      <dgm:prSet phldrT="[טקסט]" custT="1"/>
      <dgm:spPr/>
      <dgm:t>
        <a:bodyPr/>
        <a:lstStyle/>
        <a:p>
          <a:pPr rtl="1"/>
          <a:r>
            <a:rPr lang="he-IL" sz="1600" b="1" dirty="0" smtClean="0">
              <a:latin typeface="Arial" panose="020B0604020202020204" pitchFamily="34" charset="0"/>
              <a:cs typeface="Arial" panose="020B0604020202020204" pitchFamily="34" charset="0"/>
            </a:rPr>
            <a:t>כל עוד לא עובר על קווים אדומים, יש לאפשר לו - זהו מצב בחירה , ובלבד שיודע את 'כללי המשחק' שלכל התנהגות יש מחיר </a:t>
          </a:r>
          <a:r>
            <a:rPr lang="he-IL" sz="1600" b="1" dirty="0" smtClean="0"/>
            <a:t>. </a:t>
          </a:r>
          <a:endParaRPr lang="he-IL" sz="1600" dirty="0"/>
        </a:p>
      </dgm:t>
    </dgm:pt>
    <dgm:pt modelId="{B07BC9E1-660C-41B3-8AD2-AC49A1376DAC}" type="parTrans" cxnId="{816FB6EF-C236-427F-A4F7-38F0E2BD045E}">
      <dgm:prSet/>
      <dgm:spPr/>
      <dgm:t>
        <a:bodyPr/>
        <a:lstStyle/>
        <a:p>
          <a:pPr rtl="1"/>
          <a:endParaRPr lang="he-IL"/>
        </a:p>
      </dgm:t>
    </dgm:pt>
    <dgm:pt modelId="{18532EB0-1EC1-42F8-8B22-8DAAA3967B28}" type="sibTrans" cxnId="{816FB6EF-C236-427F-A4F7-38F0E2BD045E}">
      <dgm:prSet/>
      <dgm:spPr/>
      <dgm:t>
        <a:bodyPr/>
        <a:lstStyle/>
        <a:p>
          <a:pPr rtl="1"/>
          <a:endParaRPr lang="he-IL"/>
        </a:p>
      </dgm:t>
    </dgm:pt>
    <dgm:pt modelId="{4A263906-1802-484D-9A59-5BD441733DE6}">
      <dgm:prSet phldrT="[טקסט]" custT="1"/>
      <dgm:spPr/>
      <dgm:t>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l" rtl="1"/>
          <a:r>
            <a:rPr lang="he-IL" sz="32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פרוטוקול טיפול בשעת משבר</a:t>
          </a:r>
          <a:endParaRPr lang="he-IL" sz="32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dgm:t>
    </dgm:pt>
    <dgm:pt modelId="{1858D414-F09C-4A50-8A69-3AA83234E4BB}" type="parTrans" cxnId="{88396D62-C034-4679-8BD5-82B2213FABB8}">
      <dgm:prSet/>
      <dgm:spPr/>
      <dgm:t>
        <a:bodyPr/>
        <a:lstStyle/>
        <a:p>
          <a:pPr rtl="1"/>
          <a:endParaRPr lang="he-IL"/>
        </a:p>
      </dgm:t>
    </dgm:pt>
    <dgm:pt modelId="{F78CF422-96D4-47C6-8747-6F542816B118}" type="sibTrans" cxnId="{88396D62-C034-4679-8BD5-82B2213FABB8}">
      <dgm:prSet/>
      <dgm:spPr/>
      <dgm:t>
        <a:bodyPr/>
        <a:lstStyle/>
        <a:p>
          <a:pPr rtl="1"/>
          <a:endParaRPr lang="he-IL"/>
        </a:p>
      </dgm:t>
    </dgm:pt>
    <dgm:pt modelId="{140799EA-D44B-4B03-BF69-ED2EDA956655}">
      <dgm:prSet phldrT="[טקסט]" custT="1"/>
      <dgm:spPr/>
      <dgm:t>
        <a:bodyPr/>
        <a:lstStyle/>
        <a:p>
          <a:pPr rtl="1"/>
          <a:r>
            <a:rPr lang="he-IL" sz="1600" b="1" dirty="0" smtClean="0">
              <a:latin typeface="Arial" panose="020B0604020202020204" pitchFamily="34" charset="0"/>
              <a:cs typeface="Arial" panose="020B0604020202020204" pitchFamily="34" charset="0"/>
            </a:rPr>
            <a:t>לא מטפלים בזמן "חם"</a:t>
          </a:r>
          <a:endParaRPr lang="he-IL" sz="1600" b="1" dirty="0">
            <a:latin typeface="Arial" panose="020B0604020202020204" pitchFamily="34" charset="0"/>
            <a:cs typeface="Arial" panose="020B0604020202020204" pitchFamily="34" charset="0"/>
          </a:endParaRPr>
        </a:p>
      </dgm:t>
    </dgm:pt>
    <dgm:pt modelId="{D80901C5-5CAF-46CA-926C-B740CFDF50F2}" type="parTrans" cxnId="{7F2BFB02-5AA8-4B09-9631-AEB5C90DB17C}">
      <dgm:prSet/>
      <dgm:spPr/>
      <dgm:t>
        <a:bodyPr/>
        <a:lstStyle/>
        <a:p>
          <a:pPr rtl="1"/>
          <a:endParaRPr lang="he-IL"/>
        </a:p>
      </dgm:t>
    </dgm:pt>
    <dgm:pt modelId="{50F4540D-5DB1-495F-9A6B-16719D0B817D}" type="sibTrans" cxnId="{7F2BFB02-5AA8-4B09-9631-AEB5C90DB17C}">
      <dgm:prSet/>
      <dgm:spPr/>
      <dgm:t>
        <a:bodyPr/>
        <a:lstStyle/>
        <a:p>
          <a:pPr rtl="1"/>
          <a:endParaRPr lang="he-IL"/>
        </a:p>
      </dgm:t>
    </dgm:pt>
    <dgm:pt modelId="{26F2DEE3-07CF-45CF-A347-9A9C8A158168}">
      <dgm:prSet phldrT="[טקסט]" custT="1"/>
      <dgm:spPr/>
      <dgm:t>
        <a:bodyPr/>
        <a:lstStyle/>
        <a:p>
          <a:pPr rtl="1"/>
          <a:r>
            <a:rPr lang="he-IL" sz="1600" b="1" dirty="0" smtClean="0">
              <a:latin typeface="Arial" panose="020B0604020202020204" pitchFamily="34" charset="0"/>
              <a:cs typeface="Arial" panose="020B0604020202020204" pitchFamily="34" charset="0"/>
            </a:rPr>
            <a:t>לא מסבירים, מחנכים, מטיפים!</a:t>
          </a:r>
          <a:endParaRPr lang="he-IL" sz="1600" b="1" dirty="0">
            <a:latin typeface="Arial" panose="020B0604020202020204" pitchFamily="34" charset="0"/>
            <a:cs typeface="Arial" panose="020B0604020202020204" pitchFamily="34" charset="0"/>
          </a:endParaRPr>
        </a:p>
      </dgm:t>
    </dgm:pt>
    <dgm:pt modelId="{FDBFB24D-D451-4EF2-8804-1AD996DF0806}" type="parTrans" cxnId="{0F469D9D-7F2C-48E1-B8DA-8674FC00E170}">
      <dgm:prSet/>
      <dgm:spPr/>
      <dgm:t>
        <a:bodyPr/>
        <a:lstStyle/>
        <a:p>
          <a:pPr rtl="1"/>
          <a:endParaRPr lang="he-IL"/>
        </a:p>
      </dgm:t>
    </dgm:pt>
    <dgm:pt modelId="{00695300-EC14-41A1-A773-CCB3A8303F2B}" type="sibTrans" cxnId="{0F469D9D-7F2C-48E1-B8DA-8674FC00E170}">
      <dgm:prSet/>
      <dgm:spPr/>
      <dgm:t>
        <a:bodyPr/>
        <a:lstStyle/>
        <a:p>
          <a:pPr rtl="1"/>
          <a:endParaRPr lang="he-IL"/>
        </a:p>
      </dgm:t>
    </dgm:pt>
    <dgm:pt modelId="{F2DA27C0-50B6-4AC4-AA52-A3301CDF954C}">
      <dgm:prSet phldrT="[טקסט]" custT="1"/>
      <dgm:spPr/>
      <dgm:t>
        <a:bodyPr/>
        <a:lstStyle/>
        <a:p>
          <a:pPr rtl="1"/>
          <a:r>
            <a:rPr lang="he-IL" sz="1600" b="1" dirty="0" smtClean="0">
              <a:latin typeface="Arial" panose="020B0604020202020204" pitchFamily="34" charset="0"/>
              <a:cs typeface="Arial" panose="020B0604020202020204" pitchFamily="34" charset="0"/>
            </a:rPr>
            <a:t>לא מנהלים משא ומתן</a:t>
          </a:r>
          <a:endParaRPr lang="he-IL" sz="1600" b="1" dirty="0">
            <a:latin typeface="Arial" panose="020B0604020202020204" pitchFamily="34" charset="0"/>
            <a:cs typeface="Arial" panose="020B0604020202020204" pitchFamily="34" charset="0"/>
          </a:endParaRPr>
        </a:p>
      </dgm:t>
    </dgm:pt>
    <dgm:pt modelId="{E5D2A3C6-030E-463C-BFDD-326C9FB9776A}" type="parTrans" cxnId="{255189BD-F615-40F2-B5C1-E1DF08045919}">
      <dgm:prSet/>
      <dgm:spPr/>
      <dgm:t>
        <a:bodyPr/>
        <a:lstStyle/>
        <a:p>
          <a:pPr rtl="1"/>
          <a:endParaRPr lang="he-IL"/>
        </a:p>
      </dgm:t>
    </dgm:pt>
    <dgm:pt modelId="{7353445D-A1D3-4C1D-ABCA-20E2A4C38200}" type="sibTrans" cxnId="{255189BD-F615-40F2-B5C1-E1DF08045919}">
      <dgm:prSet/>
      <dgm:spPr/>
      <dgm:t>
        <a:bodyPr/>
        <a:lstStyle/>
        <a:p>
          <a:pPr rtl="1"/>
          <a:endParaRPr lang="he-IL"/>
        </a:p>
      </dgm:t>
    </dgm:pt>
    <dgm:pt modelId="{6E1A94D8-5C28-4324-9495-DEF23BF7777F}">
      <dgm:prSet phldrT="[טקסט]" custT="1"/>
      <dgm:spPr/>
      <dgm:t>
        <a:bodyPr/>
        <a:lstStyle/>
        <a:p>
          <a:pPr rtl="1"/>
          <a:r>
            <a:rPr lang="he-IL" sz="1600" b="1" dirty="0" smtClean="0">
              <a:latin typeface="Arial" panose="020B0604020202020204" pitchFamily="34" charset="0"/>
              <a:cs typeface="Arial" panose="020B0604020202020204" pitchFamily="34" charset="0"/>
            </a:rPr>
            <a:t>המטרה –להרגיע ולחזור למסלול</a:t>
          </a:r>
          <a:endParaRPr lang="he-IL" sz="1600" b="1" dirty="0">
            <a:latin typeface="Arial" panose="020B0604020202020204" pitchFamily="34" charset="0"/>
            <a:cs typeface="Arial" panose="020B0604020202020204" pitchFamily="34" charset="0"/>
          </a:endParaRPr>
        </a:p>
      </dgm:t>
    </dgm:pt>
    <dgm:pt modelId="{2B4B393E-2C18-48ED-B0C5-DD2CBDD0392E}" type="parTrans" cxnId="{DABCA09B-51A1-49CE-92B3-B1F461B9433B}">
      <dgm:prSet/>
      <dgm:spPr/>
      <dgm:t>
        <a:bodyPr/>
        <a:lstStyle/>
        <a:p>
          <a:pPr rtl="1"/>
          <a:endParaRPr lang="he-IL"/>
        </a:p>
      </dgm:t>
    </dgm:pt>
    <dgm:pt modelId="{9A5CB7C7-8A18-4853-9BEC-0294AD63EEC1}" type="sibTrans" cxnId="{DABCA09B-51A1-49CE-92B3-B1F461B9433B}">
      <dgm:prSet/>
      <dgm:spPr/>
      <dgm:t>
        <a:bodyPr/>
        <a:lstStyle/>
        <a:p>
          <a:pPr rtl="1"/>
          <a:endParaRPr lang="he-IL"/>
        </a:p>
      </dgm:t>
    </dgm:pt>
    <dgm:pt modelId="{95E54BDD-F42B-4004-8020-25B312360145}" type="pres">
      <dgm:prSet presAssocID="{3608B978-D794-4017-B2B2-6EAA2DFBF907}" presName="Name0" presStyleCnt="0">
        <dgm:presLayoutVars>
          <dgm:chMax val="7"/>
          <dgm:dir/>
          <dgm:animLvl val="lvl"/>
          <dgm:resizeHandles val="exact"/>
        </dgm:presLayoutVars>
      </dgm:prSet>
      <dgm:spPr/>
      <dgm:t>
        <a:bodyPr/>
        <a:lstStyle/>
        <a:p>
          <a:pPr rtl="1"/>
          <a:endParaRPr lang="he-IL"/>
        </a:p>
      </dgm:t>
    </dgm:pt>
    <dgm:pt modelId="{28C15547-0702-4041-8550-5D3C1029D1AF}" type="pres">
      <dgm:prSet presAssocID="{C6A40A1B-DA83-4D27-BE3D-B445927F5F6A}" presName="circle1" presStyleLbl="node1" presStyleIdx="0" presStyleCnt="3"/>
      <dgm:spPr/>
    </dgm:pt>
    <dgm:pt modelId="{467C679C-64D9-4D8A-8068-18B43C210EBF}" type="pres">
      <dgm:prSet presAssocID="{C6A40A1B-DA83-4D27-BE3D-B445927F5F6A}" presName="space" presStyleCnt="0"/>
      <dgm:spPr/>
    </dgm:pt>
    <dgm:pt modelId="{C045AA20-B39D-4C79-AA83-CA77B06C94B2}" type="pres">
      <dgm:prSet presAssocID="{C6A40A1B-DA83-4D27-BE3D-B445927F5F6A}" presName="rect1" presStyleLbl="alignAcc1" presStyleIdx="0" presStyleCnt="3"/>
      <dgm:spPr/>
      <dgm:t>
        <a:bodyPr/>
        <a:lstStyle/>
        <a:p>
          <a:pPr rtl="1"/>
          <a:endParaRPr lang="he-IL"/>
        </a:p>
      </dgm:t>
    </dgm:pt>
    <dgm:pt modelId="{6B4E8B81-460D-405E-A790-8681932BA62D}" type="pres">
      <dgm:prSet presAssocID="{BB99CA01-D56D-45CA-9708-6826B00120C0}" presName="vertSpace2" presStyleLbl="node1" presStyleIdx="0" presStyleCnt="3"/>
      <dgm:spPr/>
    </dgm:pt>
    <dgm:pt modelId="{D011954C-D8FE-4D33-A2A6-4E17AED67E0E}" type="pres">
      <dgm:prSet presAssocID="{BB99CA01-D56D-45CA-9708-6826B00120C0}" presName="circle2" presStyleLbl="node1" presStyleIdx="1" presStyleCnt="3"/>
      <dgm:spPr/>
    </dgm:pt>
    <dgm:pt modelId="{80C15922-8F43-449B-8B56-31B3520AB5F4}" type="pres">
      <dgm:prSet presAssocID="{BB99CA01-D56D-45CA-9708-6826B00120C0}" presName="rect2" presStyleLbl="alignAcc1" presStyleIdx="1" presStyleCnt="3"/>
      <dgm:spPr/>
      <dgm:t>
        <a:bodyPr/>
        <a:lstStyle/>
        <a:p>
          <a:pPr rtl="1"/>
          <a:endParaRPr lang="he-IL"/>
        </a:p>
      </dgm:t>
    </dgm:pt>
    <dgm:pt modelId="{D1EF09FE-D522-41A3-A561-A7BB56BD6222}" type="pres">
      <dgm:prSet presAssocID="{4A263906-1802-484D-9A59-5BD441733DE6}" presName="vertSpace3" presStyleLbl="node1" presStyleIdx="1" presStyleCnt="3"/>
      <dgm:spPr/>
    </dgm:pt>
    <dgm:pt modelId="{CA46A9A7-8D86-485F-B3CD-C375FF13D8DA}" type="pres">
      <dgm:prSet presAssocID="{4A263906-1802-484D-9A59-5BD441733DE6}" presName="circle3" presStyleLbl="node1" presStyleIdx="2" presStyleCnt="3"/>
      <dgm:spPr/>
    </dgm:pt>
    <dgm:pt modelId="{B77E8231-7A14-4E1C-95E1-C978C54DD839}" type="pres">
      <dgm:prSet presAssocID="{4A263906-1802-484D-9A59-5BD441733DE6}" presName="rect3" presStyleLbl="alignAcc1" presStyleIdx="2" presStyleCnt="3"/>
      <dgm:spPr/>
      <dgm:t>
        <a:bodyPr/>
        <a:lstStyle/>
        <a:p>
          <a:pPr rtl="1"/>
          <a:endParaRPr lang="he-IL"/>
        </a:p>
      </dgm:t>
    </dgm:pt>
    <dgm:pt modelId="{16159875-2BAC-4B48-AD8B-1E35D91B73A9}" type="pres">
      <dgm:prSet presAssocID="{C6A40A1B-DA83-4D27-BE3D-B445927F5F6A}" presName="rect1ParTx" presStyleLbl="alignAcc1" presStyleIdx="2" presStyleCnt="3">
        <dgm:presLayoutVars>
          <dgm:chMax val="1"/>
          <dgm:bulletEnabled val="1"/>
        </dgm:presLayoutVars>
      </dgm:prSet>
      <dgm:spPr/>
      <dgm:t>
        <a:bodyPr/>
        <a:lstStyle/>
        <a:p>
          <a:pPr rtl="1"/>
          <a:endParaRPr lang="he-IL"/>
        </a:p>
      </dgm:t>
    </dgm:pt>
    <dgm:pt modelId="{D7EE1A84-7B63-4111-B080-74C16255C43B}" type="pres">
      <dgm:prSet presAssocID="{C6A40A1B-DA83-4D27-BE3D-B445927F5F6A}" presName="rect1ChTx" presStyleLbl="alignAcc1" presStyleIdx="2" presStyleCnt="3" custScaleX="112258">
        <dgm:presLayoutVars>
          <dgm:bulletEnabled val="1"/>
        </dgm:presLayoutVars>
      </dgm:prSet>
      <dgm:spPr/>
      <dgm:t>
        <a:bodyPr/>
        <a:lstStyle/>
        <a:p>
          <a:pPr rtl="1"/>
          <a:endParaRPr lang="he-IL"/>
        </a:p>
      </dgm:t>
    </dgm:pt>
    <dgm:pt modelId="{B8403DB8-BAA5-4C5A-AFA3-41A91CA59E7F}" type="pres">
      <dgm:prSet presAssocID="{BB99CA01-D56D-45CA-9708-6826B00120C0}" presName="rect2ParTx" presStyleLbl="alignAcc1" presStyleIdx="2" presStyleCnt="3">
        <dgm:presLayoutVars>
          <dgm:chMax val="1"/>
          <dgm:bulletEnabled val="1"/>
        </dgm:presLayoutVars>
      </dgm:prSet>
      <dgm:spPr/>
      <dgm:t>
        <a:bodyPr/>
        <a:lstStyle/>
        <a:p>
          <a:pPr rtl="1"/>
          <a:endParaRPr lang="he-IL"/>
        </a:p>
      </dgm:t>
    </dgm:pt>
    <dgm:pt modelId="{04CD98B6-E29D-425C-9649-97DD918B28E7}" type="pres">
      <dgm:prSet presAssocID="{BB99CA01-D56D-45CA-9708-6826B00120C0}" presName="rect2ChTx" presStyleLbl="alignAcc1" presStyleIdx="2" presStyleCnt="3" custScaleX="137772" custLinFactNeighborX="-14545" custLinFactNeighborY="251">
        <dgm:presLayoutVars>
          <dgm:bulletEnabled val="1"/>
        </dgm:presLayoutVars>
      </dgm:prSet>
      <dgm:spPr/>
      <dgm:t>
        <a:bodyPr/>
        <a:lstStyle/>
        <a:p>
          <a:pPr rtl="1"/>
          <a:endParaRPr lang="he-IL"/>
        </a:p>
      </dgm:t>
    </dgm:pt>
    <dgm:pt modelId="{25BD92AC-F8B3-496B-BA96-133B589CE3F4}" type="pres">
      <dgm:prSet presAssocID="{4A263906-1802-484D-9A59-5BD441733DE6}" presName="rect3ParTx" presStyleLbl="alignAcc1" presStyleIdx="2" presStyleCnt="3">
        <dgm:presLayoutVars>
          <dgm:chMax val="1"/>
          <dgm:bulletEnabled val="1"/>
        </dgm:presLayoutVars>
      </dgm:prSet>
      <dgm:spPr/>
      <dgm:t>
        <a:bodyPr/>
        <a:lstStyle/>
        <a:p>
          <a:pPr rtl="1"/>
          <a:endParaRPr lang="he-IL"/>
        </a:p>
      </dgm:t>
    </dgm:pt>
    <dgm:pt modelId="{9DD661EC-C81E-492D-A987-9C91A441B7E2}" type="pres">
      <dgm:prSet presAssocID="{4A263906-1802-484D-9A59-5BD441733DE6}" presName="rect3ChTx" presStyleLbl="alignAcc1" presStyleIdx="2" presStyleCnt="3">
        <dgm:presLayoutVars>
          <dgm:bulletEnabled val="1"/>
        </dgm:presLayoutVars>
      </dgm:prSet>
      <dgm:spPr/>
      <dgm:t>
        <a:bodyPr/>
        <a:lstStyle/>
        <a:p>
          <a:pPr rtl="1"/>
          <a:endParaRPr lang="he-IL"/>
        </a:p>
      </dgm:t>
    </dgm:pt>
  </dgm:ptLst>
  <dgm:cxnLst>
    <dgm:cxn modelId="{C9B49238-D6BD-4BAC-81A3-EA25DB4CE8AF}" srcId="{3608B978-D794-4017-B2B2-6EAA2DFBF907}" destId="{BB99CA01-D56D-45CA-9708-6826B00120C0}" srcOrd="1" destOrd="0" parTransId="{1D7C519F-0367-4EFF-B28F-BC51FFF1DFFB}" sibTransId="{F6D01DA1-1893-4C02-BF4F-5369E294351C}"/>
    <dgm:cxn modelId="{1A40590D-CA4E-41C3-AB37-E112E612D2B3}" srcId="{3608B978-D794-4017-B2B2-6EAA2DFBF907}" destId="{C6A40A1B-DA83-4D27-BE3D-B445927F5F6A}" srcOrd="0" destOrd="0" parTransId="{CCADCD4F-7ACD-40B8-A5C5-218FBB51CBBF}" sibTransId="{FB0FFAE8-F16F-4697-808C-5A12FBF796BD}"/>
    <dgm:cxn modelId="{D542904A-1252-4BEC-9045-F4546A9406AA}" type="presOf" srcId="{C6A40A1B-DA83-4D27-BE3D-B445927F5F6A}" destId="{C045AA20-B39D-4C79-AA83-CA77B06C94B2}" srcOrd="0" destOrd="0" presId="urn:microsoft.com/office/officeart/2005/8/layout/target3"/>
    <dgm:cxn modelId="{5CCEB0BC-1A17-4DBA-B57C-45A0F06CFDC9}" type="presOf" srcId="{4A168CD4-2536-4036-87ED-0E1D512FF47F}" destId="{04CD98B6-E29D-425C-9649-97DD918B28E7}" srcOrd="0" destOrd="1" presId="urn:microsoft.com/office/officeart/2005/8/layout/target3"/>
    <dgm:cxn modelId="{AAD5D012-2523-4FD3-81DA-7925B3CCBDB8}" type="presOf" srcId="{9E06A14A-E939-4414-B282-56C4061CAE76}" destId="{04CD98B6-E29D-425C-9649-97DD918B28E7}" srcOrd="0" destOrd="0" presId="urn:microsoft.com/office/officeart/2005/8/layout/target3"/>
    <dgm:cxn modelId="{DABCA09B-51A1-49CE-92B3-B1F461B9433B}" srcId="{4A263906-1802-484D-9A59-5BD441733DE6}" destId="{6E1A94D8-5C28-4324-9495-DEF23BF7777F}" srcOrd="3" destOrd="0" parTransId="{2B4B393E-2C18-48ED-B0C5-DD2CBDD0392E}" sibTransId="{9A5CB7C7-8A18-4853-9BEC-0294AD63EEC1}"/>
    <dgm:cxn modelId="{27DF3CFD-4D45-4272-A96F-3F7B7554EAC4}" type="presOf" srcId="{6E1A94D8-5C28-4324-9495-DEF23BF7777F}" destId="{9DD661EC-C81E-492D-A987-9C91A441B7E2}" srcOrd="0" destOrd="3" presId="urn:microsoft.com/office/officeart/2005/8/layout/target3"/>
    <dgm:cxn modelId="{E68A28A4-17AA-45BE-9634-6EF316D667E6}" type="presOf" srcId="{282B4AF9-0699-4B38-A34A-0E0FC1D4A9A0}" destId="{D7EE1A84-7B63-4111-B080-74C16255C43B}" srcOrd="0" destOrd="0" presId="urn:microsoft.com/office/officeart/2005/8/layout/target3"/>
    <dgm:cxn modelId="{082F13E6-0BD9-47C2-9037-7B533E18AC05}" type="presOf" srcId="{3608B978-D794-4017-B2B2-6EAA2DFBF907}" destId="{95E54BDD-F42B-4004-8020-25B312360145}" srcOrd="0" destOrd="0" presId="urn:microsoft.com/office/officeart/2005/8/layout/target3"/>
    <dgm:cxn modelId="{255189BD-F615-40F2-B5C1-E1DF08045919}" srcId="{4A263906-1802-484D-9A59-5BD441733DE6}" destId="{F2DA27C0-50B6-4AC4-AA52-A3301CDF954C}" srcOrd="2" destOrd="0" parTransId="{E5D2A3C6-030E-463C-BFDD-326C9FB9776A}" sibTransId="{7353445D-A1D3-4C1D-ABCA-20E2A4C38200}"/>
    <dgm:cxn modelId="{CBEF9B6B-5B7E-4D3E-B3F8-B747D337B549}" type="presOf" srcId="{BB99CA01-D56D-45CA-9708-6826B00120C0}" destId="{B8403DB8-BAA5-4C5A-AFA3-41A91CA59E7F}" srcOrd="1" destOrd="0" presId="urn:microsoft.com/office/officeart/2005/8/layout/target3"/>
    <dgm:cxn modelId="{B78CD591-2602-4BE6-8974-2DF06DEDC74D}" type="presOf" srcId="{C6A40A1B-DA83-4D27-BE3D-B445927F5F6A}" destId="{16159875-2BAC-4B48-AD8B-1E35D91B73A9}" srcOrd="1" destOrd="0" presId="urn:microsoft.com/office/officeart/2005/8/layout/target3"/>
    <dgm:cxn modelId="{D8EA0BF8-355E-4E51-BD66-1835FE3F946F}" type="presOf" srcId="{A0BDA3A0-8D76-4C6B-B6BA-4EFC1B134D15}" destId="{D7EE1A84-7B63-4111-B080-74C16255C43B}" srcOrd="0" destOrd="1" presId="urn:microsoft.com/office/officeart/2005/8/layout/target3"/>
    <dgm:cxn modelId="{0F469D9D-7F2C-48E1-B8DA-8674FC00E170}" srcId="{4A263906-1802-484D-9A59-5BD441733DE6}" destId="{26F2DEE3-07CF-45CF-A347-9A9C8A158168}" srcOrd="1" destOrd="0" parTransId="{FDBFB24D-D451-4EF2-8804-1AD996DF0806}" sibTransId="{00695300-EC14-41A1-A773-CCB3A8303F2B}"/>
    <dgm:cxn modelId="{7F2BFB02-5AA8-4B09-9631-AEB5C90DB17C}" srcId="{4A263906-1802-484D-9A59-5BD441733DE6}" destId="{140799EA-D44B-4B03-BF69-ED2EDA956655}" srcOrd="0" destOrd="0" parTransId="{D80901C5-5CAF-46CA-926C-B740CFDF50F2}" sibTransId="{50F4540D-5DB1-495F-9A6B-16719D0B817D}"/>
    <dgm:cxn modelId="{5B22AA88-763C-4994-9C75-B41E3EAD1597}" type="presOf" srcId="{F2DA27C0-50B6-4AC4-AA52-A3301CDF954C}" destId="{9DD661EC-C81E-492D-A987-9C91A441B7E2}" srcOrd="0" destOrd="2" presId="urn:microsoft.com/office/officeart/2005/8/layout/target3"/>
    <dgm:cxn modelId="{5F51E77A-FA52-433E-B631-4935CAEBB0B6}" type="presOf" srcId="{4A263906-1802-484D-9A59-5BD441733DE6}" destId="{B77E8231-7A14-4E1C-95E1-C978C54DD839}" srcOrd="0" destOrd="0" presId="urn:microsoft.com/office/officeart/2005/8/layout/target3"/>
    <dgm:cxn modelId="{816FB6EF-C236-427F-A4F7-38F0E2BD045E}" srcId="{BB99CA01-D56D-45CA-9708-6826B00120C0}" destId="{4A168CD4-2536-4036-87ED-0E1D512FF47F}" srcOrd="1" destOrd="0" parTransId="{B07BC9E1-660C-41B3-8AD2-AC49A1376DAC}" sibTransId="{18532EB0-1EC1-42F8-8B22-8DAAA3967B28}"/>
    <dgm:cxn modelId="{192837E7-EF74-4C53-B5F2-52D24C83D7AB}" srcId="{BB99CA01-D56D-45CA-9708-6826B00120C0}" destId="{9E06A14A-E939-4414-B282-56C4061CAE76}" srcOrd="0" destOrd="0" parTransId="{CD2C6149-CE68-4128-BBAE-422EFE408825}" sibTransId="{3D92A96C-7B7F-4512-8F95-696882E55DC8}"/>
    <dgm:cxn modelId="{593A2D15-112F-4F2C-BD1A-FD377CEDBEE9}" srcId="{C6A40A1B-DA83-4D27-BE3D-B445927F5F6A}" destId="{A0BDA3A0-8D76-4C6B-B6BA-4EFC1B134D15}" srcOrd="1" destOrd="0" parTransId="{03CF8EA2-9534-458A-A699-C14DB34F6E7B}" sibTransId="{744AB814-0B56-453C-9E4A-A73C57291943}"/>
    <dgm:cxn modelId="{91D43F0C-665F-4F12-8185-64389766F0C5}" type="presOf" srcId="{BB99CA01-D56D-45CA-9708-6826B00120C0}" destId="{80C15922-8F43-449B-8B56-31B3520AB5F4}" srcOrd="0" destOrd="0" presId="urn:microsoft.com/office/officeart/2005/8/layout/target3"/>
    <dgm:cxn modelId="{A40D763A-C3FE-4EB1-9F43-68F16A2D5ACC}" type="presOf" srcId="{140799EA-D44B-4B03-BF69-ED2EDA956655}" destId="{9DD661EC-C81E-492D-A987-9C91A441B7E2}" srcOrd="0" destOrd="0" presId="urn:microsoft.com/office/officeart/2005/8/layout/target3"/>
    <dgm:cxn modelId="{5008125D-A5DF-425A-8B19-B79BD70E3A7C}" type="presOf" srcId="{4A263906-1802-484D-9A59-5BD441733DE6}" destId="{25BD92AC-F8B3-496B-BA96-133B589CE3F4}" srcOrd="1" destOrd="0" presId="urn:microsoft.com/office/officeart/2005/8/layout/target3"/>
    <dgm:cxn modelId="{BBC5BE7C-1679-4165-ABEC-97EF74EDC8A2}" type="presOf" srcId="{26F2DEE3-07CF-45CF-A347-9A9C8A158168}" destId="{9DD661EC-C81E-492D-A987-9C91A441B7E2}" srcOrd="0" destOrd="1" presId="urn:microsoft.com/office/officeart/2005/8/layout/target3"/>
    <dgm:cxn modelId="{88396D62-C034-4679-8BD5-82B2213FABB8}" srcId="{3608B978-D794-4017-B2B2-6EAA2DFBF907}" destId="{4A263906-1802-484D-9A59-5BD441733DE6}" srcOrd="2" destOrd="0" parTransId="{1858D414-F09C-4A50-8A69-3AA83234E4BB}" sibTransId="{F78CF422-96D4-47C6-8747-6F542816B118}"/>
    <dgm:cxn modelId="{FE2BD4E7-D312-4C46-A755-F49CCB1390CD}" srcId="{C6A40A1B-DA83-4D27-BE3D-B445927F5F6A}" destId="{282B4AF9-0699-4B38-A34A-0E0FC1D4A9A0}" srcOrd="0" destOrd="0" parTransId="{CAF0324D-7AFF-4782-81C8-2482201C9DD9}" sibTransId="{31FB738C-D8A9-47C4-BD41-79C04F39EA9A}"/>
    <dgm:cxn modelId="{7745A4EF-5FFB-49BD-A97E-71FAE4535FC9}" type="presParOf" srcId="{95E54BDD-F42B-4004-8020-25B312360145}" destId="{28C15547-0702-4041-8550-5D3C1029D1AF}" srcOrd="0" destOrd="0" presId="urn:microsoft.com/office/officeart/2005/8/layout/target3"/>
    <dgm:cxn modelId="{7EF914EB-75F4-49A5-AE60-5F1031C29284}" type="presParOf" srcId="{95E54BDD-F42B-4004-8020-25B312360145}" destId="{467C679C-64D9-4D8A-8068-18B43C210EBF}" srcOrd="1" destOrd="0" presId="urn:microsoft.com/office/officeart/2005/8/layout/target3"/>
    <dgm:cxn modelId="{E782F3A5-56D3-487B-867F-CE859F9792C2}" type="presParOf" srcId="{95E54BDD-F42B-4004-8020-25B312360145}" destId="{C045AA20-B39D-4C79-AA83-CA77B06C94B2}" srcOrd="2" destOrd="0" presId="urn:microsoft.com/office/officeart/2005/8/layout/target3"/>
    <dgm:cxn modelId="{5482F485-5046-4D9F-87D0-971E56EE854B}" type="presParOf" srcId="{95E54BDD-F42B-4004-8020-25B312360145}" destId="{6B4E8B81-460D-405E-A790-8681932BA62D}" srcOrd="3" destOrd="0" presId="urn:microsoft.com/office/officeart/2005/8/layout/target3"/>
    <dgm:cxn modelId="{C82B865B-A359-44A4-9671-E9EAA5B65814}" type="presParOf" srcId="{95E54BDD-F42B-4004-8020-25B312360145}" destId="{D011954C-D8FE-4D33-A2A6-4E17AED67E0E}" srcOrd="4" destOrd="0" presId="urn:microsoft.com/office/officeart/2005/8/layout/target3"/>
    <dgm:cxn modelId="{5A311607-2229-4828-B888-55DACB80909F}" type="presParOf" srcId="{95E54BDD-F42B-4004-8020-25B312360145}" destId="{80C15922-8F43-449B-8B56-31B3520AB5F4}" srcOrd="5" destOrd="0" presId="urn:microsoft.com/office/officeart/2005/8/layout/target3"/>
    <dgm:cxn modelId="{767808BF-205E-45C3-8ED6-AF14C354E632}" type="presParOf" srcId="{95E54BDD-F42B-4004-8020-25B312360145}" destId="{D1EF09FE-D522-41A3-A561-A7BB56BD6222}" srcOrd="6" destOrd="0" presId="urn:microsoft.com/office/officeart/2005/8/layout/target3"/>
    <dgm:cxn modelId="{F7E963BC-0779-4641-8833-E29D30966C03}" type="presParOf" srcId="{95E54BDD-F42B-4004-8020-25B312360145}" destId="{CA46A9A7-8D86-485F-B3CD-C375FF13D8DA}" srcOrd="7" destOrd="0" presId="urn:microsoft.com/office/officeart/2005/8/layout/target3"/>
    <dgm:cxn modelId="{E6101C49-27D1-46DA-943F-1D035C18A893}" type="presParOf" srcId="{95E54BDD-F42B-4004-8020-25B312360145}" destId="{B77E8231-7A14-4E1C-95E1-C978C54DD839}" srcOrd="8" destOrd="0" presId="urn:microsoft.com/office/officeart/2005/8/layout/target3"/>
    <dgm:cxn modelId="{70E85A1B-80AB-449D-8122-806155B9646E}" type="presParOf" srcId="{95E54BDD-F42B-4004-8020-25B312360145}" destId="{16159875-2BAC-4B48-AD8B-1E35D91B73A9}" srcOrd="9" destOrd="0" presId="urn:microsoft.com/office/officeart/2005/8/layout/target3"/>
    <dgm:cxn modelId="{3751CA19-7F23-4D23-B126-85933CB7DC37}" type="presParOf" srcId="{95E54BDD-F42B-4004-8020-25B312360145}" destId="{D7EE1A84-7B63-4111-B080-74C16255C43B}" srcOrd="10" destOrd="0" presId="urn:microsoft.com/office/officeart/2005/8/layout/target3"/>
    <dgm:cxn modelId="{E3ACA9F3-7902-47CD-B6D3-411A3C4211C5}" type="presParOf" srcId="{95E54BDD-F42B-4004-8020-25B312360145}" destId="{B8403DB8-BAA5-4C5A-AFA3-41A91CA59E7F}" srcOrd="11" destOrd="0" presId="urn:microsoft.com/office/officeart/2005/8/layout/target3"/>
    <dgm:cxn modelId="{010015C2-7321-400C-92E8-AE009E79FC2C}" type="presParOf" srcId="{95E54BDD-F42B-4004-8020-25B312360145}" destId="{04CD98B6-E29D-425C-9649-97DD918B28E7}" srcOrd="12" destOrd="0" presId="urn:microsoft.com/office/officeart/2005/8/layout/target3"/>
    <dgm:cxn modelId="{26051BDF-98B6-4C50-94DC-198FBA9FD5F7}" type="presParOf" srcId="{95E54BDD-F42B-4004-8020-25B312360145}" destId="{25BD92AC-F8B3-496B-BA96-133B589CE3F4}" srcOrd="13" destOrd="0" presId="urn:microsoft.com/office/officeart/2005/8/layout/target3"/>
    <dgm:cxn modelId="{1E8D0C4F-1BBD-46BE-9CE9-34E10446C145}" type="presParOf" srcId="{95E54BDD-F42B-4004-8020-25B312360145}" destId="{9DD661EC-C81E-492D-A987-9C91A441B7E2}" srcOrd="14"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87B081D-D767-47AD-AA9F-1E6542A9E8BF}" type="doc">
      <dgm:prSet loTypeId="urn:microsoft.com/office/officeart/2005/8/layout/radial1" loCatId="relationship" qsTypeId="urn:microsoft.com/office/officeart/2005/8/quickstyle/3d3" qsCatId="3D" csTypeId="urn:microsoft.com/office/officeart/2005/8/colors/colorful1" csCatId="colorful" phldr="1"/>
      <dgm:spPr/>
      <dgm:t>
        <a:bodyPr/>
        <a:lstStyle/>
        <a:p>
          <a:pPr rtl="1"/>
          <a:endParaRPr lang="he-IL"/>
        </a:p>
      </dgm:t>
    </dgm:pt>
    <dgm:pt modelId="{6CF03E48-2336-4AF1-A626-EBF9B7594B6E}">
      <dgm:prSet phldrT="[טקסט]"/>
      <dgm:spPr/>
      <dgm:t>
        <a:bodyPr/>
        <a:lstStyle/>
        <a:p>
          <a:pPr rtl="1"/>
          <a:r>
            <a:rPr lang="he-IL" b="1" dirty="0" smtClean="0">
              <a:solidFill>
                <a:schemeClr val="bg1"/>
              </a:solidFill>
            </a:rPr>
            <a:t>הצוות כמגדלור</a:t>
          </a:r>
          <a:endParaRPr lang="he-IL" b="1" dirty="0">
            <a:solidFill>
              <a:schemeClr val="bg1"/>
            </a:solidFill>
          </a:endParaRPr>
        </a:p>
      </dgm:t>
    </dgm:pt>
    <dgm:pt modelId="{D68E4F4B-CDFF-43D1-A520-C65E164F26C4}" type="parTrans" cxnId="{1EE92747-97D3-44D9-9EFF-59CA1EB81E16}">
      <dgm:prSet/>
      <dgm:spPr/>
      <dgm:t>
        <a:bodyPr/>
        <a:lstStyle/>
        <a:p>
          <a:pPr rtl="1"/>
          <a:endParaRPr lang="he-IL"/>
        </a:p>
      </dgm:t>
    </dgm:pt>
    <dgm:pt modelId="{3F676738-13E3-4402-A18B-E15CD0381DC9}" type="sibTrans" cxnId="{1EE92747-97D3-44D9-9EFF-59CA1EB81E16}">
      <dgm:prSet/>
      <dgm:spPr/>
      <dgm:t>
        <a:bodyPr/>
        <a:lstStyle/>
        <a:p>
          <a:pPr rtl="1"/>
          <a:endParaRPr lang="he-IL"/>
        </a:p>
      </dgm:t>
    </dgm:pt>
    <dgm:pt modelId="{8F3607FB-186C-4D64-85D0-4BF74B3E65B1}">
      <dgm:prSet phldrT="[טקסט]" custT="1"/>
      <dgm:spPr/>
      <dgm:t>
        <a:bodyPr/>
        <a:lstStyle/>
        <a:p>
          <a:pPr rtl="1"/>
          <a:r>
            <a:rPr lang="he-IL" sz="1600" b="1" dirty="0" smtClean="0">
              <a:solidFill>
                <a:schemeClr val="bg1"/>
              </a:solidFill>
            </a:rPr>
            <a:t>מה עושים ביום החופשי של יניב?</a:t>
          </a:r>
          <a:endParaRPr lang="he-IL" sz="1600" b="1" dirty="0">
            <a:solidFill>
              <a:schemeClr val="bg1"/>
            </a:solidFill>
          </a:endParaRPr>
        </a:p>
      </dgm:t>
    </dgm:pt>
    <dgm:pt modelId="{8D4C14DC-02B4-46AD-871C-7F23C0B02D8B}" type="parTrans" cxnId="{D37AA9B3-8770-43F2-B181-A2649E2A6D8C}">
      <dgm:prSet/>
      <dgm:spPr/>
      <dgm:t>
        <a:bodyPr/>
        <a:lstStyle/>
        <a:p>
          <a:pPr rtl="1"/>
          <a:endParaRPr lang="he-IL"/>
        </a:p>
      </dgm:t>
    </dgm:pt>
    <dgm:pt modelId="{BC2BBE45-A702-4062-94B2-517B6E048990}" type="sibTrans" cxnId="{D37AA9B3-8770-43F2-B181-A2649E2A6D8C}">
      <dgm:prSet/>
      <dgm:spPr/>
      <dgm:t>
        <a:bodyPr/>
        <a:lstStyle/>
        <a:p>
          <a:pPr rtl="1"/>
          <a:endParaRPr lang="he-IL"/>
        </a:p>
      </dgm:t>
    </dgm:pt>
    <dgm:pt modelId="{0043D3E0-02A3-4A54-8A77-250075FD86AC}">
      <dgm:prSet phldrT="[טקסט]" custT="1"/>
      <dgm:spPr/>
      <dgm:t>
        <a:bodyPr/>
        <a:lstStyle/>
        <a:p>
          <a:pPr rtl="1"/>
          <a:r>
            <a:rPr lang="he-IL" sz="1600" b="1" dirty="0" smtClean="0">
              <a:solidFill>
                <a:schemeClr val="bg1"/>
              </a:solidFill>
            </a:rPr>
            <a:t>כיצד מתייחסים לדיבור האובססיבי?</a:t>
          </a:r>
          <a:endParaRPr lang="he-IL" sz="1600" b="1" dirty="0">
            <a:solidFill>
              <a:schemeClr val="bg1"/>
            </a:solidFill>
          </a:endParaRPr>
        </a:p>
      </dgm:t>
    </dgm:pt>
    <dgm:pt modelId="{D81A0BC2-AA5C-4F8F-A211-17706ED369C3}" type="parTrans" cxnId="{C1B9F34B-8C81-45DA-8BED-681A6208508F}">
      <dgm:prSet/>
      <dgm:spPr/>
      <dgm:t>
        <a:bodyPr/>
        <a:lstStyle/>
        <a:p>
          <a:pPr rtl="1"/>
          <a:endParaRPr lang="he-IL"/>
        </a:p>
      </dgm:t>
    </dgm:pt>
    <dgm:pt modelId="{B826A633-C567-4159-AFF2-4CC0B654DA9C}" type="sibTrans" cxnId="{C1B9F34B-8C81-45DA-8BED-681A6208508F}">
      <dgm:prSet/>
      <dgm:spPr/>
      <dgm:t>
        <a:bodyPr/>
        <a:lstStyle/>
        <a:p>
          <a:pPr rtl="1"/>
          <a:endParaRPr lang="he-IL"/>
        </a:p>
      </dgm:t>
    </dgm:pt>
    <dgm:pt modelId="{A743BA25-B75C-47A3-9668-24C355B9F6A1}">
      <dgm:prSet phldrT="[טקסט]" custT="1"/>
      <dgm:spPr/>
      <dgm:t>
        <a:bodyPr/>
        <a:lstStyle/>
        <a:p>
          <a:pPr rtl="1"/>
          <a:r>
            <a:rPr lang="he-IL" sz="1600" b="1" dirty="0" smtClean="0">
              <a:solidFill>
                <a:schemeClr val="bg1"/>
              </a:solidFill>
            </a:rPr>
            <a:t>האם מנהלת את הקשר בין ההדרכה שלה ובין בי"ס </a:t>
          </a:r>
          <a:endParaRPr lang="he-IL" sz="1600" b="1" dirty="0">
            <a:solidFill>
              <a:schemeClr val="bg1"/>
            </a:solidFill>
          </a:endParaRPr>
        </a:p>
      </dgm:t>
    </dgm:pt>
    <dgm:pt modelId="{197D6D43-32EA-4F02-9BE4-27699117DC2E}" type="parTrans" cxnId="{D8934125-31E5-44B2-BC6F-4BF92D4A662B}">
      <dgm:prSet/>
      <dgm:spPr/>
      <dgm:t>
        <a:bodyPr/>
        <a:lstStyle/>
        <a:p>
          <a:pPr rtl="1"/>
          <a:endParaRPr lang="he-IL"/>
        </a:p>
      </dgm:t>
    </dgm:pt>
    <dgm:pt modelId="{C468D01D-45F6-42AF-B937-38DB6D5AAA3C}" type="sibTrans" cxnId="{D8934125-31E5-44B2-BC6F-4BF92D4A662B}">
      <dgm:prSet/>
      <dgm:spPr/>
      <dgm:t>
        <a:bodyPr/>
        <a:lstStyle/>
        <a:p>
          <a:pPr rtl="1"/>
          <a:endParaRPr lang="he-IL"/>
        </a:p>
      </dgm:t>
    </dgm:pt>
    <dgm:pt modelId="{1866FE1D-3E27-4AEF-AC8C-A12DF3C6BC71}">
      <dgm:prSet phldrT="[טקסט]" custT="1"/>
      <dgm:spPr/>
      <dgm:t>
        <a:bodyPr/>
        <a:lstStyle/>
        <a:p>
          <a:pPr rtl="1"/>
          <a:r>
            <a:rPr lang="he-IL" sz="1600" b="1" dirty="0" smtClean="0">
              <a:solidFill>
                <a:schemeClr val="bg1"/>
              </a:solidFill>
            </a:rPr>
            <a:t>תגובות בבית להתנהגויות אלימות בבי"ס </a:t>
          </a:r>
          <a:endParaRPr lang="he-IL" sz="1600" b="1" dirty="0">
            <a:solidFill>
              <a:schemeClr val="bg1"/>
            </a:solidFill>
          </a:endParaRPr>
        </a:p>
      </dgm:t>
    </dgm:pt>
    <dgm:pt modelId="{73E45226-14E5-4689-BCFF-91515A1952AF}" type="parTrans" cxnId="{F8EA2F3F-B4EB-4F1D-B810-612B1969B020}">
      <dgm:prSet/>
      <dgm:spPr/>
      <dgm:t>
        <a:bodyPr/>
        <a:lstStyle/>
        <a:p>
          <a:pPr rtl="1"/>
          <a:endParaRPr lang="he-IL"/>
        </a:p>
      </dgm:t>
    </dgm:pt>
    <dgm:pt modelId="{1BA0253C-9441-4B0C-91AA-AA07BB124C7C}" type="sibTrans" cxnId="{F8EA2F3F-B4EB-4F1D-B810-612B1969B020}">
      <dgm:prSet/>
      <dgm:spPr/>
      <dgm:t>
        <a:bodyPr/>
        <a:lstStyle/>
        <a:p>
          <a:pPr rtl="1"/>
          <a:endParaRPr lang="he-IL"/>
        </a:p>
      </dgm:t>
    </dgm:pt>
    <dgm:pt modelId="{44BF1835-5FED-4C92-B727-544A48BC48D7}">
      <dgm:prSet custT="1"/>
      <dgm:spPr/>
      <dgm:t>
        <a:bodyPr/>
        <a:lstStyle/>
        <a:p>
          <a:pPr rtl="1"/>
          <a:r>
            <a:rPr lang="he-IL" sz="1600" b="1" dirty="0" smtClean="0">
              <a:solidFill>
                <a:schemeClr val="bg1"/>
              </a:solidFill>
            </a:rPr>
            <a:t>הגברת השילוב עם כללים ברורים</a:t>
          </a:r>
          <a:endParaRPr lang="he-IL" sz="1600" b="1" dirty="0">
            <a:solidFill>
              <a:schemeClr val="bg1"/>
            </a:solidFill>
          </a:endParaRPr>
        </a:p>
      </dgm:t>
    </dgm:pt>
    <dgm:pt modelId="{C261C885-D8F9-492A-97CD-2F870C0A2E06}" type="parTrans" cxnId="{DA924F28-D1BE-4BCA-AE25-720301829E28}">
      <dgm:prSet/>
      <dgm:spPr/>
      <dgm:t>
        <a:bodyPr/>
        <a:lstStyle/>
        <a:p>
          <a:pPr rtl="1"/>
          <a:endParaRPr lang="he-IL"/>
        </a:p>
      </dgm:t>
    </dgm:pt>
    <dgm:pt modelId="{BCFF3C20-9AC2-4824-AC08-61301A8359AF}" type="sibTrans" cxnId="{DA924F28-D1BE-4BCA-AE25-720301829E28}">
      <dgm:prSet/>
      <dgm:spPr/>
      <dgm:t>
        <a:bodyPr/>
        <a:lstStyle/>
        <a:p>
          <a:pPr rtl="1"/>
          <a:endParaRPr lang="he-IL"/>
        </a:p>
      </dgm:t>
    </dgm:pt>
    <dgm:pt modelId="{BD80FE0F-1B6A-4AAF-9C08-42AE7535302D}" type="pres">
      <dgm:prSet presAssocID="{687B081D-D767-47AD-AA9F-1E6542A9E8BF}" presName="cycle" presStyleCnt="0">
        <dgm:presLayoutVars>
          <dgm:chMax val="1"/>
          <dgm:dir/>
          <dgm:animLvl val="ctr"/>
          <dgm:resizeHandles val="exact"/>
        </dgm:presLayoutVars>
      </dgm:prSet>
      <dgm:spPr/>
      <dgm:t>
        <a:bodyPr/>
        <a:lstStyle/>
        <a:p>
          <a:pPr rtl="1"/>
          <a:endParaRPr lang="he-IL"/>
        </a:p>
      </dgm:t>
    </dgm:pt>
    <dgm:pt modelId="{CAACDF24-C6E7-475F-B6E2-C0B06F326A9C}" type="pres">
      <dgm:prSet presAssocID="{6CF03E48-2336-4AF1-A626-EBF9B7594B6E}" presName="centerShape" presStyleLbl="node0" presStyleIdx="0" presStyleCnt="1"/>
      <dgm:spPr/>
      <dgm:t>
        <a:bodyPr/>
        <a:lstStyle/>
        <a:p>
          <a:pPr rtl="1"/>
          <a:endParaRPr lang="he-IL"/>
        </a:p>
      </dgm:t>
    </dgm:pt>
    <dgm:pt modelId="{98619AF4-87FE-4478-BC89-56D9A5F33345}" type="pres">
      <dgm:prSet presAssocID="{8D4C14DC-02B4-46AD-871C-7F23C0B02D8B}" presName="Name9" presStyleLbl="parChTrans1D2" presStyleIdx="0" presStyleCnt="5"/>
      <dgm:spPr/>
      <dgm:t>
        <a:bodyPr/>
        <a:lstStyle/>
        <a:p>
          <a:pPr rtl="1"/>
          <a:endParaRPr lang="he-IL"/>
        </a:p>
      </dgm:t>
    </dgm:pt>
    <dgm:pt modelId="{F539A1A5-3763-4EDF-8CBB-A01CD10DEDBB}" type="pres">
      <dgm:prSet presAssocID="{8D4C14DC-02B4-46AD-871C-7F23C0B02D8B}" presName="connTx" presStyleLbl="parChTrans1D2" presStyleIdx="0" presStyleCnt="5"/>
      <dgm:spPr/>
      <dgm:t>
        <a:bodyPr/>
        <a:lstStyle/>
        <a:p>
          <a:pPr rtl="1"/>
          <a:endParaRPr lang="he-IL"/>
        </a:p>
      </dgm:t>
    </dgm:pt>
    <dgm:pt modelId="{B389661D-CD5D-4BD9-903F-BC52D050F3C3}" type="pres">
      <dgm:prSet presAssocID="{8F3607FB-186C-4D64-85D0-4BF74B3E65B1}" presName="node" presStyleLbl="node1" presStyleIdx="0" presStyleCnt="5">
        <dgm:presLayoutVars>
          <dgm:bulletEnabled val="1"/>
        </dgm:presLayoutVars>
      </dgm:prSet>
      <dgm:spPr/>
      <dgm:t>
        <a:bodyPr/>
        <a:lstStyle/>
        <a:p>
          <a:pPr rtl="1"/>
          <a:endParaRPr lang="he-IL"/>
        </a:p>
      </dgm:t>
    </dgm:pt>
    <dgm:pt modelId="{61DC1D71-567E-4D2F-8321-C58AC2D5BB5B}" type="pres">
      <dgm:prSet presAssocID="{D81A0BC2-AA5C-4F8F-A211-17706ED369C3}" presName="Name9" presStyleLbl="parChTrans1D2" presStyleIdx="1" presStyleCnt="5"/>
      <dgm:spPr/>
      <dgm:t>
        <a:bodyPr/>
        <a:lstStyle/>
        <a:p>
          <a:pPr rtl="1"/>
          <a:endParaRPr lang="he-IL"/>
        </a:p>
      </dgm:t>
    </dgm:pt>
    <dgm:pt modelId="{18E63142-C777-4E63-9CB7-129271440FC6}" type="pres">
      <dgm:prSet presAssocID="{D81A0BC2-AA5C-4F8F-A211-17706ED369C3}" presName="connTx" presStyleLbl="parChTrans1D2" presStyleIdx="1" presStyleCnt="5"/>
      <dgm:spPr/>
      <dgm:t>
        <a:bodyPr/>
        <a:lstStyle/>
        <a:p>
          <a:pPr rtl="1"/>
          <a:endParaRPr lang="he-IL"/>
        </a:p>
      </dgm:t>
    </dgm:pt>
    <dgm:pt modelId="{84DE08BC-7041-4450-AFB5-7BCF1A74C8F0}" type="pres">
      <dgm:prSet presAssocID="{0043D3E0-02A3-4A54-8A77-250075FD86AC}" presName="node" presStyleLbl="node1" presStyleIdx="1" presStyleCnt="5">
        <dgm:presLayoutVars>
          <dgm:bulletEnabled val="1"/>
        </dgm:presLayoutVars>
      </dgm:prSet>
      <dgm:spPr/>
      <dgm:t>
        <a:bodyPr/>
        <a:lstStyle/>
        <a:p>
          <a:pPr rtl="1"/>
          <a:endParaRPr lang="he-IL"/>
        </a:p>
      </dgm:t>
    </dgm:pt>
    <dgm:pt modelId="{AED0F2CA-695E-440B-B2F1-A16D1F564D6C}" type="pres">
      <dgm:prSet presAssocID="{197D6D43-32EA-4F02-9BE4-27699117DC2E}" presName="Name9" presStyleLbl="parChTrans1D2" presStyleIdx="2" presStyleCnt="5"/>
      <dgm:spPr/>
      <dgm:t>
        <a:bodyPr/>
        <a:lstStyle/>
        <a:p>
          <a:pPr rtl="1"/>
          <a:endParaRPr lang="he-IL"/>
        </a:p>
      </dgm:t>
    </dgm:pt>
    <dgm:pt modelId="{401F2BA3-8307-4FEB-91A2-021DE4EF507A}" type="pres">
      <dgm:prSet presAssocID="{197D6D43-32EA-4F02-9BE4-27699117DC2E}" presName="connTx" presStyleLbl="parChTrans1D2" presStyleIdx="2" presStyleCnt="5"/>
      <dgm:spPr/>
      <dgm:t>
        <a:bodyPr/>
        <a:lstStyle/>
        <a:p>
          <a:pPr rtl="1"/>
          <a:endParaRPr lang="he-IL"/>
        </a:p>
      </dgm:t>
    </dgm:pt>
    <dgm:pt modelId="{C44BFDFC-F5B3-42A7-BDD4-3DAFF91B9F67}" type="pres">
      <dgm:prSet presAssocID="{A743BA25-B75C-47A3-9668-24C355B9F6A1}" presName="node" presStyleLbl="node1" presStyleIdx="2" presStyleCnt="5">
        <dgm:presLayoutVars>
          <dgm:bulletEnabled val="1"/>
        </dgm:presLayoutVars>
      </dgm:prSet>
      <dgm:spPr/>
      <dgm:t>
        <a:bodyPr/>
        <a:lstStyle/>
        <a:p>
          <a:pPr rtl="1"/>
          <a:endParaRPr lang="he-IL"/>
        </a:p>
      </dgm:t>
    </dgm:pt>
    <dgm:pt modelId="{465DF959-3EDE-4956-8DCF-F3B74F74AFCA}" type="pres">
      <dgm:prSet presAssocID="{73E45226-14E5-4689-BCFF-91515A1952AF}" presName="Name9" presStyleLbl="parChTrans1D2" presStyleIdx="3" presStyleCnt="5"/>
      <dgm:spPr/>
      <dgm:t>
        <a:bodyPr/>
        <a:lstStyle/>
        <a:p>
          <a:pPr rtl="1"/>
          <a:endParaRPr lang="he-IL"/>
        </a:p>
      </dgm:t>
    </dgm:pt>
    <dgm:pt modelId="{0B87D2D7-EB9D-4B26-9119-2CDD2D31D855}" type="pres">
      <dgm:prSet presAssocID="{73E45226-14E5-4689-BCFF-91515A1952AF}" presName="connTx" presStyleLbl="parChTrans1D2" presStyleIdx="3" presStyleCnt="5"/>
      <dgm:spPr/>
      <dgm:t>
        <a:bodyPr/>
        <a:lstStyle/>
        <a:p>
          <a:pPr rtl="1"/>
          <a:endParaRPr lang="he-IL"/>
        </a:p>
      </dgm:t>
    </dgm:pt>
    <dgm:pt modelId="{892479DF-76F7-4139-9A4F-276425E0E9B8}" type="pres">
      <dgm:prSet presAssocID="{1866FE1D-3E27-4AEF-AC8C-A12DF3C6BC71}" presName="node" presStyleLbl="node1" presStyleIdx="3" presStyleCnt="5">
        <dgm:presLayoutVars>
          <dgm:bulletEnabled val="1"/>
        </dgm:presLayoutVars>
      </dgm:prSet>
      <dgm:spPr/>
      <dgm:t>
        <a:bodyPr/>
        <a:lstStyle/>
        <a:p>
          <a:pPr rtl="1"/>
          <a:endParaRPr lang="he-IL"/>
        </a:p>
      </dgm:t>
    </dgm:pt>
    <dgm:pt modelId="{931FE412-3A36-4F6C-8481-561001DBF8BC}" type="pres">
      <dgm:prSet presAssocID="{C261C885-D8F9-492A-97CD-2F870C0A2E06}" presName="Name9" presStyleLbl="parChTrans1D2" presStyleIdx="4" presStyleCnt="5"/>
      <dgm:spPr/>
      <dgm:t>
        <a:bodyPr/>
        <a:lstStyle/>
        <a:p>
          <a:pPr rtl="1"/>
          <a:endParaRPr lang="he-IL"/>
        </a:p>
      </dgm:t>
    </dgm:pt>
    <dgm:pt modelId="{64DBF2CC-668B-496E-8FBA-03E31BA85B4E}" type="pres">
      <dgm:prSet presAssocID="{C261C885-D8F9-492A-97CD-2F870C0A2E06}" presName="connTx" presStyleLbl="parChTrans1D2" presStyleIdx="4" presStyleCnt="5"/>
      <dgm:spPr/>
      <dgm:t>
        <a:bodyPr/>
        <a:lstStyle/>
        <a:p>
          <a:pPr rtl="1"/>
          <a:endParaRPr lang="he-IL"/>
        </a:p>
      </dgm:t>
    </dgm:pt>
    <dgm:pt modelId="{EDE4BA99-6908-4C9D-BCBB-FB6FF5EC0AEF}" type="pres">
      <dgm:prSet presAssocID="{44BF1835-5FED-4C92-B727-544A48BC48D7}" presName="node" presStyleLbl="node1" presStyleIdx="4" presStyleCnt="5">
        <dgm:presLayoutVars>
          <dgm:bulletEnabled val="1"/>
        </dgm:presLayoutVars>
      </dgm:prSet>
      <dgm:spPr/>
      <dgm:t>
        <a:bodyPr/>
        <a:lstStyle/>
        <a:p>
          <a:pPr rtl="1"/>
          <a:endParaRPr lang="he-IL"/>
        </a:p>
      </dgm:t>
    </dgm:pt>
  </dgm:ptLst>
  <dgm:cxnLst>
    <dgm:cxn modelId="{A366D1D9-DFFF-4CA8-A096-FD4E3FD794FC}" type="presOf" srcId="{6CF03E48-2336-4AF1-A626-EBF9B7594B6E}" destId="{CAACDF24-C6E7-475F-B6E2-C0B06F326A9C}" srcOrd="0" destOrd="0" presId="urn:microsoft.com/office/officeart/2005/8/layout/radial1"/>
    <dgm:cxn modelId="{6528D1EC-7957-4F81-B028-CDC58454BA3A}" type="presOf" srcId="{197D6D43-32EA-4F02-9BE4-27699117DC2E}" destId="{AED0F2CA-695E-440B-B2F1-A16D1F564D6C}" srcOrd="0" destOrd="0" presId="urn:microsoft.com/office/officeart/2005/8/layout/radial1"/>
    <dgm:cxn modelId="{41894BD5-EA22-42A8-BB1A-ABD4A9CC0321}" type="presOf" srcId="{44BF1835-5FED-4C92-B727-544A48BC48D7}" destId="{EDE4BA99-6908-4C9D-BCBB-FB6FF5EC0AEF}" srcOrd="0" destOrd="0" presId="urn:microsoft.com/office/officeart/2005/8/layout/radial1"/>
    <dgm:cxn modelId="{98430FE9-322F-4519-99FD-07C8B6E08FAA}" type="presOf" srcId="{8F3607FB-186C-4D64-85D0-4BF74B3E65B1}" destId="{B389661D-CD5D-4BD9-903F-BC52D050F3C3}" srcOrd="0" destOrd="0" presId="urn:microsoft.com/office/officeart/2005/8/layout/radial1"/>
    <dgm:cxn modelId="{D37AA9B3-8770-43F2-B181-A2649E2A6D8C}" srcId="{6CF03E48-2336-4AF1-A626-EBF9B7594B6E}" destId="{8F3607FB-186C-4D64-85D0-4BF74B3E65B1}" srcOrd="0" destOrd="0" parTransId="{8D4C14DC-02B4-46AD-871C-7F23C0B02D8B}" sibTransId="{BC2BBE45-A702-4062-94B2-517B6E048990}"/>
    <dgm:cxn modelId="{7881870F-86BF-46B1-822F-ED0377DA8558}" type="presOf" srcId="{0043D3E0-02A3-4A54-8A77-250075FD86AC}" destId="{84DE08BC-7041-4450-AFB5-7BCF1A74C8F0}" srcOrd="0" destOrd="0" presId="urn:microsoft.com/office/officeart/2005/8/layout/radial1"/>
    <dgm:cxn modelId="{5C8E8346-1842-45B5-A768-AE9EA8BE77EF}" type="presOf" srcId="{73E45226-14E5-4689-BCFF-91515A1952AF}" destId="{465DF959-3EDE-4956-8DCF-F3B74F74AFCA}" srcOrd="0" destOrd="0" presId="urn:microsoft.com/office/officeart/2005/8/layout/radial1"/>
    <dgm:cxn modelId="{9355CED9-2BC0-43FC-8710-751A06A2AB50}" type="presOf" srcId="{8D4C14DC-02B4-46AD-871C-7F23C0B02D8B}" destId="{98619AF4-87FE-4478-BC89-56D9A5F33345}" srcOrd="0" destOrd="0" presId="urn:microsoft.com/office/officeart/2005/8/layout/radial1"/>
    <dgm:cxn modelId="{BCFB00EB-F03C-4207-BC1F-DE8341678DAB}" type="presOf" srcId="{687B081D-D767-47AD-AA9F-1E6542A9E8BF}" destId="{BD80FE0F-1B6A-4AAF-9C08-42AE7535302D}" srcOrd="0" destOrd="0" presId="urn:microsoft.com/office/officeart/2005/8/layout/radial1"/>
    <dgm:cxn modelId="{D8934125-31E5-44B2-BC6F-4BF92D4A662B}" srcId="{6CF03E48-2336-4AF1-A626-EBF9B7594B6E}" destId="{A743BA25-B75C-47A3-9668-24C355B9F6A1}" srcOrd="2" destOrd="0" parTransId="{197D6D43-32EA-4F02-9BE4-27699117DC2E}" sibTransId="{C468D01D-45F6-42AF-B937-38DB6D5AAA3C}"/>
    <dgm:cxn modelId="{1FCB885B-A2AB-4E68-B15B-A21CC6B17407}" type="presOf" srcId="{D81A0BC2-AA5C-4F8F-A211-17706ED369C3}" destId="{18E63142-C777-4E63-9CB7-129271440FC6}" srcOrd="1" destOrd="0" presId="urn:microsoft.com/office/officeart/2005/8/layout/radial1"/>
    <dgm:cxn modelId="{DA924F28-D1BE-4BCA-AE25-720301829E28}" srcId="{6CF03E48-2336-4AF1-A626-EBF9B7594B6E}" destId="{44BF1835-5FED-4C92-B727-544A48BC48D7}" srcOrd="4" destOrd="0" parTransId="{C261C885-D8F9-492A-97CD-2F870C0A2E06}" sibTransId="{BCFF3C20-9AC2-4824-AC08-61301A8359AF}"/>
    <dgm:cxn modelId="{40C1D176-A6B7-48A6-903E-845B80963819}" type="presOf" srcId="{73E45226-14E5-4689-BCFF-91515A1952AF}" destId="{0B87D2D7-EB9D-4B26-9119-2CDD2D31D855}" srcOrd="1" destOrd="0" presId="urn:microsoft.com/office/officeart/2005/8/layout/radial1"/>
    <dgm:cxn modelId="{D5DF0F0D-F30C-43C5-BA36-F2485BA611D1}" type="presOf" srcId="{197D6D43-32EA-4F02-9BE4-27699117DC2E}" destId="{401F2BA3-8307-4FEB-91A2-021DE4EF507A}" srcOrd="1" destOrd="0" presId="urn:microsoft.com/office/officeart/2005/8/layout/radial1"/>
    <dgm:cxn modelId="{ECEF28FF-0651-481B-8D09-2112296B0BE7}" type="presOf" srcId="{D81A0BC2-AA5C-4F8F-A211-17706ED369C3}" destId="{61DC1D71-567E-4D2F-8321-C58AC2D5BB5B}" srcOrd="0" destOrd="0" presId="urn:microsoft.com/office/officeart/2005/8/layout/radial1"/>
    <dgm:cxn modelId="{C1B9F34B-8C81-45DA-8BED-681A6208508F}" srcId="{6CF03E48-2336-4AF1-A626-EBF9B7594B6E}" destId="{0043D3E0-02A3-4A54-8A77-250075FD86AC}" srcOrd="1" destOrd="0" parTransId="{D81A0BC2-AA5C-4F8F-A211-17706ED369C3}" sibTransId="{B826A633-C567-4159-AFF2-4CC0B654DA9C}"/>
    <dgm:cxn modelId="{7595CBD2-2ADF-478C-B2AC-BABF4FCCCDDB}" type="presOf" srcId="{C261C885-D8F9-492A-97CD-2F870C0A2E06}" destId="{931FE412-3A36-4F6C-8481-561001DBF8BC}" srcOrd="0" destOrd="0" presId="urn:microsoft.com/office/officeart/2005/8/layout/radial1"/>
    <dgm:cxn modelId="{F8EA2F3F-B4EB-4F1D-B810-612B1969B020}" srcId="{6CF03E48-2336-4AF1-A626-EBF9B7594B6E}" destId="{1866FE1D-3E27-4AEF-AC8C-A12DF3C6BC71}" srcOrd="3" destOrd="0" parTransId="{73E45226-14E5-4689-BCFF-91515A1952AF}" sibTransId="{1BA0253C-9441-4B0C-91AA-AA07BB124C7C}"/>
    <dgm:cxn modelId="{977A9B23-C6AD-4B73-9638-14D08A923ACC}" type="presOf" srcId="{A743BA25-B75C-47A3-9668-24C355B9F6A1}" destId="{C44BFDFC-F5B3-42A7-BDD4-3DAFF91B9F67}" srcOrd="0" destOrd="0" presId="urn:microsoft.com/office/officeart/2005/8/layout/radial1"/>
    <dgm:cxn modelId="{3F953093-56E7-44D3-BF6C-EA4C250DB37B}" type="presOf" srcId="{C261C885-D8F9-492A-97CD-2F870C0A2E06}" destId="{64DBF2CC-668B-496E-8FBA-03E31BA85B4E}" srcOrd="1" destOrd="0" presId="urn:microsoft.com/office/officeart/2005/8/layout/radial1"/>
    <dgm:cxn modelId="{C8F533E9-915D-41CA-874B-18DD0C23F5BA}" type="presOf" srcId="{8D4C14DC-02B4-46AD-871C-7F23C0B02D8B}" destId="{F539A1A5-3763-4EDF-8CBB-A01CD10DEDBB}" srcOrd="1" destOrd="0" presId="urn:microsoft.com/office/officeart/2005/8/layout/radial1"/>
    <dgm:cxn modelId="{1EE92747-97D3-44D9-9EFF-59CA1EB81E16}" srcId="{687B081D-D767-47AD-AA9F-1E6542A9E8BF}" destId="{6CF03E48-2336-4AF1-A626-EBF9B7594B6E}" srcOrd="0" destOrd="0" parTransId="{D68E4F4B-CDFF-43D1-A520-C65E164F26C4}" sibTransId="{3F676738-13E3-4402-A18B-E15CD0381DC9}"/>
    <dgm:cxn modelId="{154C7D41-8469-4420-AD51-720D7185C8B8}" type="presOf" srcId="{1866FE1D-3E27-4AEF-AC8C-A12DF3C6BC71}" destId="{892479DF-76F7-4139-9A4F-276425E0E9B8}" srcOrd="0" destOrd="0" presId="urn:microsoft.com/office/officeart/2005/8/layout/radial1"/>
    <dgm:cxn modelId="{780B0461-18DF-4225-8B9D-AE7B55CA3347}" type="presParOf" srcId="{BD80FE0F-1B6A-4AAF-9C08-42AE7535302D}" destId="{CAACDF24-C6E7-475F-B6E2-C0B06F326A9C}" srcOrd="0" destOrd="0" presId="urn:microsoft.com/office/officeart/2005/8/layout/radial1"/>
    <dgm:cxn modelId="{E802C978-0A56-41B9-91B5-23DB85340C91}" type="presParOf" srcId="{BD80FE0F-1B6A-4AAF-9C08-42AE7535302D}" destId="{98619AF4-87FE-4478-BC89-56D9A5F33345}" srcOrd="1" destOrd="0" presId="urn:microsoft.com/office/officeart/2005/8/layout/radial1"/>
    <dgm:cxn modelId="{969E97D8-F0D2-4DD8-88B1-4BED284CB284}" type="presParOf" srcId="{98619AF4-87FE-4478-BC89-56D9A5F33345}" destId="{F539A1A5-3763-4EDF-8CBB-A01CD10DEDBB}" srcOrd="0" destOrd="0" presId="urn:microsoft.com/office/officeart/2005/8/layout/radial1"/>
    <dgm:cxn modelId="{B1FED933-5B34-414F-9C6F-B26EC52019C5}" type="presParOf" srcId="{BD80FE0F-1B6A-4AAF-9C08-42AE7535302D}" destId="{B389661D-CD5D-4BD9-903F-BC52D050F3C3}" srcOrd="2" destOrd="0" presId="urn:microsoft.com/office/officeart/2005/8/layout/radial1"/>
    <dgm:cxn modelId="{6AFBD31D-9BF4-4E76-A420-923BCA941FC4}" type="presParOf" srcId="{BD80FE0F-1B6A-4AAF-9C08-42AE7535302D}" destId="{61DC1D71-567E-4D2F-8321-C58AC2D5BB5B}" srcOrd="3" destOrd="0" presId="urn:microsoft.com/office/officeart/2005/8/layout/radial1"/>
    <dgm:cxn modelId="{84AD6FF4-EA23-403C-B532-950D91BF0A48}" type="presParOf" srcId="{61DC1D71-567E-4D2F-8321-C58AC2D5BB5B}" destId="{18E63142-C777-4E63-9CB7-129271440FC6}" srcOrd="0" destOrd="0" presId="urn:microsoft.com/office/officeart/2005/8/layout/radial1"/>
    <dgm:cxn modelId="{56CDD9FE-E094-4AB3-9468-7D661BA68FD8}" type="presParOf" srcId="{BD80FE0F-1B6A-4AAF-9C08-42AE7535302D}" destId="{84DE08BC-7041-4450-AFB5-7BCF1A74C8F0}" srcOrd="4" destOrd="0" presId="urn:microsoft.com/office/officeart/2005/8/layout/radial1"/>
    <dgm:cxn modelId="{97296205-11B3-41AD-8504-F5ED715B1CEF}" type="presParOf" srcId="{BD80FE0F-1B6A-4AAF-9C08-42AE7535302D}" destId="{AED0F2CA-695E-440B-B2F1-A16D1F564D6C}" srcOrd="5" destOrd="0" presId="urn:microsoft.com/office/officeart/2005/8/layout/radial1"/>
    <dgm:cxn modelId="{DBDDC35D-D2FC-46E5-AF18-7B06B9ADDDBB}" type="presParOf" srcId="{AED0F2CA-695E-440B-B2F1-A16D1F564D6C}" destId="{401F2BA3-8307-4FEB-91A2-021DE4EF507A}" srcOrd="0" destOrd="0" presId="urn:microsoft.com/office/officeart/2005/8/layout/radial1"/>
    <dgm:cxn modelId="{C74D0FF4-193B-4912-9C48-03AEB33C12EA}" type="presParOf" srcId="{BD80FE0F-1B6A-4AAF-9C08-42AE7535302D}" destId="{C44BFDFC-F5B3-42A7-BDD4-3DAFF91B9F67}" srcOrd="6" destOrd="0" presId="urn:microsoft.com/office/officeart/2005/8/layout/radial1"/>
    <dgm:cxn modelId="{B50151B7-3C7B-4000-AC55-C53C11D1B3EE}" type="presParOf" srcId="{BD80FE0F-1B6A-4AAF-9C08-42AE7535302D}" destId="{465DF959-3EDE-4956-8DCF-F3B74F74AFCA}" srcOrd="7" destOrd="0" presId="urn:microsoft.com/office/officeart/2005/8/layout/radial1"/>
    <dgm:cxn modelId="{99E4FEA4-3A49-4208-B394-E9632D89FB0B}" type="presParOf" srcId="{465DF959-3EDE-4956-8DCF-F3B74F74AFCA}" destId="{0B87D2D7-EB9D-4B26-9119-2CDD2D31D855}" srcOrd="0" destOrd="0" presId="urn:microsoft.com/office/officeart/2005/8/layout/radial1"/>
    <dgm:cxn modelId="{BABDDC9F-E94F-4B46-95BF-C172F8C512EF}" type="presParOf" srcId="{BD80FE0F-1B6A-4AAF-9C08-42AE7535302D}" destId="{892479DF-76F7-4139-9A4F-276425E0E9B8}" srcOrd="8" destOrd="0" presId="urn:microsoft.com/office/officeart/2005/8/layout/radial1"/>
    <dgm:cxn modelId="{B7012E19-2002-4AAF-A608-14FCD40EAAF4}" type="presParOf" srcId="{BD80FE0F-1B6A-4AAF-9C08-42AE7535302D}" destId="{931FE412-3A36-4F6C-8481-561001DBF8BC}" srcOrd="9" destOrd="0" presId="urn:microsoft.com/office/officeart/2005/8/layout/radial1"/>
    <dgm:cxn modelId="{AF142C3D-13C7-4E2D-89A8-23C997543BE4}" type="presParOf" srcId="{931FE412-3A36-4F6C-8481-561001DBF8BC}" destId="{64DBF2CC-668B-496E-8FBA-03E31BA85B4E}" srcOrd="0" destOrd="0" presId="urn:microsoft.com/office/officeart/2005/8/layout/radial1"/>
    <dgm:cxn modelId="{ECB67E05-F649-4D68-BFF5-40547C3FB3A1}" type="presParOf" srcId="{BD80FE0F-1B6A-4AAF-9C08-42AE7535302D}" destId="{EDE4BA99-6908-4C9D-BCBB-FB6FF5EC0AEF}" srcOrd="10"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6267599-49C5-418E-BF6F-435616A5FB15}" type="doc">
      <dgm:prSet loTypeId="urn:microsoft.com/office/officeart/2008/layout/AlternatingHexagons" loCatId="list" qsTypeId="urn:microsoft.com/office/officeart/2005/8/quickstyle/3d2" qsCatId="3D" csTypeId="urn:microsoft.com/office/officeart/2005/8/colors/colorful4" csCatId="colorful" phldr="1"/>
      <dgm:spPr/>
      <dgm:t>
        <a:bodyPr/>
        <a:lstStyle/>
        <a:p>
          <a:pPr rtl="1"/>
          <a:endParaRPr lang="he-IL"/>
        </a:p>
      </dgm:t>
    </dgm:pt>
    <dgm:pt modelId="{4327F379-894D-4F9A-BCD0-DDBCE652F1D8}">
      <dgm:prSet phldrT="[טקסט]" custT="1"/>
      <dgm:spPr/>
      <dgm:t>
        <a:bodyPr/>
        <a:lstStyle/>
        <a:p>
          <a:pPr rtl="1"/>
          <a:r>
            <a:rPr lang="he-IL" sz="1600" dirty="0" smtClean="0">
              <a:solidFill>
                <a:schemeClr val="bg1"/>
              </a:solidFill>
            </a:rPr>
            <a:t>"</a:t>
          </a:r>
          <a:r>
            <a:rPr lang="he-IL" sz="1600" b="1" dirty="0" smtClean="0">
              <a:solidFill>
                <a:schemeClr val="bg1"/>
              </a:solidFill>
            </a:rPr>
            <a:t>זה החבר הכי טוב שלי"</a:t>
          </a:r>
          <a:endParaRPr lang="he-IL" sz="1600" b="1" dirty="0">
            <a:solidFill>
              <a:schemeClr val="bg1"/>
            </a:solidFill>
          </a:endParaRPr>
        </a:p>
      </dgm:t>
    </dgm:pt>
    <dgm:pt modelId="{70729922-CBA7-4FE3-A8D7-05CB0AE23290}" type="parTrans" cxnId="{15EDEC73-AD5D-4E6E-899C-3C13CB4FEFB3}">
      <dgm:prSet/>
      <dgm:spPr/>
      <dgm:t>
        <a:bodyPr/>
        <a:lstStyle/>
        <a:p>
          <a:pPr rtl="1"/>
          <a:endParaRPr lang="he-IL" sz="1600"/>
        </a:p>
      </dgm:t>
    </dgm:pt>
    <dgm:pt modelId="{18C9DEF1-0580-4614-B020-5A4F99C24EDA}" type="sibTrans" cxnId="{15EDEC73-AD5D-4E6E-899C-3C13CB4FEFB3}">
      <dgm:prSet custT="1"/>
      <dgm:spPr/>
      <dgm:t>
        <a:bodyPr/>
        <a:lstStyle/>
        <a:p>
          <a:pPr rtl="1"/>
          <a:r>
            <a:rPr lang="he-IL" sz="1600" b="1" dirty="0" smtClean="0">
              <a:solidFill>
                <a:schemeClr val="bg1"/>
              </a:solidFill>
            </a:rPr>
            <a:t>השעיה תוך בית ספרית</a:t>
          </a:r>
          <a:endParaRPr lang="he-IL" sz="1600" b="1" dirty="0">
            <a:solidFill>
              <a:schemeClr val="bg1"/>
            </a:solidFill>
          </a:endParaRPr>
        </a:p>
      </dgm:t>
    </dgm:pt>
    <dgm:pt modelId="{319A8458-A375-4FF7-975D-CCEE6384D57B}">
      <dgm:prSet phldrT="[טקסט]" custT="1"/>
      <dgm:spPr/>
      <dgm:t>
        <a:bodyPr/>
        <a:lstStyle/>
        <a:p>
          <a:pPr rtl="1"/>
          <a:endParaRPr lang="he-IL" sz="800" dirty="0">
            <a:solidFill>
              <a:schemeClr val="bg1"/>
            </a:solidFill>
          </a:endParaRPr>
        </a:p>
      </dgm:t>
    </dgm:pt>
    <dgm:pt modelId="{AB2E8F0F-800B-4A96-8212-CFBA2FA83909}" type="parTrans" cxnId="{2491FC30-71D9-4C60-BF74-7889A68A22FB}">
      <dgm:prSet/>
      <dgm:spPr/>
      <dgm:t>
        <a:bodyPr/>
        <a:lstStyle/>
        <a:p>
          <a:pPr rtl="1"/>
          <a:endParaRPr lang="he-IL" sz="1600"/>
        </a:p>
      </dgm:t>
    </dgm:pt>
    <dgm:pt modelId="{B0A93046-B00C-455C-BA29-3B82B01DB0BA}" type="sibTrans" cxnId="{2491FC30-71D9-4C60-BF74-7889A68A22FB}">
      <dgm:prSet/>
      <dgm:spPr/>
      <dgm:t>
        <a:bodyPr/>
        <a:lstStyle/>
        <a:p>
          <a:pPr rtl="1"/>
          <a:endParaRPr lang="he-IL" sz="1600"/>
        </a:p>
      </dgm:t>
    </dgm:pt>
    <dgm:pt modelId="{7B36D919-F237-4112-9896-405E0F9053EC}">
      <dgm:prSet phldrT="[טקסט]" custT="1"/>
      <dgm:spPr/>
      <dgm:t>
        <a:bodyPr/>
        <a:lstStyle/>
        <a:p>
          <a:pPr rtl="1"/>
          <a:r>
            <a:rPr lang="he-IL" sz="1200" b="1" dirty="0" smtClean="0">
              <a:solidFill>
                <a:schemeClr val="bg1"/>
              </a:solidFill>
            </a:rPr>
            <a:t>השינוי בבי"ס משפיע על השינוי בבית</a:t>
          </a:r>
          <a:endParaRPr lang="he-IL" sz="1200" b="1" dirty="0">
            <a:solidFill>
              <a:schemeClr val="bg1"/>
            </a:solidFill>
          </a:endParaRPr>
        </a:p>
      </dgm:t>
    </dgm:pt>
    <dgm:pt modelId="{082166F8-FFB6-4825-92E5-3B2F62A6106A}" type="parTrans" cxnId="{10936833-5FCF-4593-A029-DE9460324D23}">
      <dgm:prSet/>
      <dgm:spPr/>
      <dgm:t>
        <a:bodyPr/>
        <a:lstStyle/>
        <a:p>
          <a:pPr rtl="1"/>
          <a:endParaRPr lang="he-IL" sz="1600"/>
        </a:p>
      </dgm:t>
    </dgm:pt>
    <dgm:pt modelId="{A1FACEA7-37F9-440C-A219-5DD1A52408D7}" type="sibTrans" cxnId="{10936833-5FCF-4593-A029-DE9460324D23}">
      <dgm:prSet custT="1"/>
      <dgm:spPr/>
      <dgm:t>
        <a:bodyPr/>
        <a:lstStyle/>
        <a:p>
          <a:pPr rtl="1"/>
          <a:r>
            <a:rPr lang="he-IL" sz="1600" b="1" dirty="0" smtClean="0">
              <a:solidFill>
                <a:schemeClr val="bg1"/>
              </a:solidFill>
            </a:rPr>
            <a:t>חוק הוא הצהרה שיש לה תוצאה </a:t>
          </a:r>
          <a:endParaRPr lang="he-IL" sz="1600" b="1" dirty="0">
            <a:solidFill>
              <a:schemeClr val="bg1"/>
            </a:solidFill>
          </a:endParaRPr>
        </a:p>
      </dgm:t>
    </dgm:pt>
    <dgm:pt modelId="{50655F26-ED10-4D29-8729-856176DCE1F1}">
      <dgm:prSet phldrT="[טקסט]" custT="1"/>
      <dgm:spPr/>
      <dgm:t>
        <a:bodyPr/>
        <a:lstStyle/>
        <a:p>
          <a:pPr rtl="1"/>
          <a:r>
            <a:rPr lang="he-IL" sz="1400" b="1" dirty="0" smtClean="0">
              <a:solidFill>
                <a:schemeClr val="bg1"/>
              </a:solidFill>
            </a:rPr>
            <a:t>אין "פטור" מהתנהגות אלימה</a:t>
          </a:r>
          <a:endParaRPr lang="he-IL" sz="1400" b="1" dirty="0">
            <a:solidFill>
              <a:schemeClr val="bg1"/>
            </a:solidFill>
          </a:endParaRPr>
        </a:p>
      </dgm:t>
    </dgm:pt>
    <dgm:pt modelId="{911A239F-2BB3-4CE1-9D23-3C1F63F182DF}" type="parTrans" cxnId="{E8D1F13C-3C01-4FB9-9FF2-395E0260BA01}">
      <dgm:prSet/>
      <dgm:spPr/>
      <dgm:t>
        <a:bodyPr/>
        <a:lstStyle/>
        <a:p>
          <a:pPr rtl="1"/>
          <a:endParaRPr lang="he-IL" sz="1600"/>
        </a:p>
      </dgm:t>
    </dgm:pt>
    <dgm:pt modelId="{D1AA673D-AEA2-474E-A16D-7821C26FEE5B}" type="sibTrans" cxnId="{E8D1F13C-3C01-4FB9-9FF2-395E0260BA01}">
      <dgm:prSet custT="1"/>
      <dgm:spPr/>
      <dgm:t>
        <a:bodyPr/>
        <a:lstStyle/>
        <a:p>
          <a:pPr rtl="1"/>
          <a:r>
            <a:rPr lang="he-IL" sz="1200" b="1" dirty="0" smtClean="0">
              <a:solidFill>
                <a:schemeClr val="bg1"/>
              </a:solidFill>
            </a:rPr>
            <a:t>שילוב כוחות בין הצוות ,ביה"ס המטפלת והפסיכיאטרית</a:t>
          </a:r>
          <a:endParaRPr lang="he-IL" sz="1200" b="1" dirty="0">
            <a:solidFill>
              <a:schemeClr val="bg1"/>
            </a:solidFill>
          </a:endParaRPr>
        </a:p>
      </dgm:t>
    </dgm:pt>
    <dgm:pt modelId="{B652F427-A238-4C44-ABC7-8949945CAC20}">
      <dgm:prSet custT="1"/>
      <dgm:spPr/>
      <dgm:t>
        <a:bodyPr/>
        <a:lstStyle/>
        <a:p>
          <a:pPr rtl="1"/>
          <a:r>
            <a:rPr lang="he-IL" sz="1600" b="1" dirty="0" smtClean="0">
              <a:solidFill>
                <a:schemeClr val="bg1"/>
              </a:solidFill>
              <a:latin typeface="Aharoni" panose="02010803020104030203" pitchFamily="2" charset="-79"/>
              <a:cs typeface="Aharoni" panose="02010803020104030203" pitchFamily="2" charset="-79"/>
            </a:rPr>
            <a:t>בניית רשת קהילתית של הורים שנחלצו ממצבי קצה</a:t>
          </a:r>
          <a:endParaRPr lang="he-IL" sz="1600" b="1" dirty="0">
            <a:solidFill>
              <a:schemeClr val="bg1"/>
            </a:solidFill>
            <a:latin typeface="Aharoni" panose="02010803020104030203" pitchFamily="2" charset="-79"/>
            <a:cs typeface="Aharoni" panose="02010803020104030203" pitchFamily="2" charset="-79"/>
          </a:endParaRPr>
        </a:p>
      </dgm:t>
    </dgm:pt>
    <dgm:pt modelId="{6765F5FE-6FFE-4942-AD29-1C1FAA8DC769}" type="parTrans" cxnId="{F0DF83E0-459D-450A-A279-3D58DC2054D4}">
      <dgm:prSet/>
      <dgm:spPr/>
      <dgm:t>
        <a:bodyPr/>
        <a:lstStyle/>
        <a:p>
          <a:pPr rtl="1"/>
          <a:endParaRPr lang="he-IL" sz="1600"/>
        </a:p>
      </dgm:t>
    </dgm:pt>
    <dgm:pt modelId="{8F47454A-0021-4489-B925-10B287E51E57}" type="sibTrans" cxnId="{F0DF83E0-459D-450A-A279-3D58DC2054D4}">
      <dgm:prSet custT="1"/>
      <dgm:spPr/>
      <dgm:t>
        <a:bodyPr/>
        <a:lstStyle/>
        <a:p>
          <a:pPr rtl="1"/>
          <a:r>
            <a:rPr lang="he-IL" sz="1800" b="1" dirty="0" smtClean="0">
              <a:solidFill>
                <a:schemeClr val="bg1"/>
              </a:solidFill>
            </a:rPr>
            <a:t>נוכחות שומרת "ניידת"</a:t>
          </a:r>
          <a:endParaRPr lang="he-IL" sz="1800" b="1" dirty="0">
            <a:solidFill>
              <a:schemeClr val="bg1"/>
            </a:solidFill>
          </a:endParaRPr>
        </a:p>
      </dgm:t>
    </dgm:pt>
    <dgm:pt modelId="{CDBFBA1C-5701-446F-959B-66C0FA4ACFD2}" type="pres">
      <dgm:prSet presAssocID="{76267599-49C5-418E-BF6F-435616A5FB15}" presName="Name0" presStyleCnt="0">
        <dgm:presLayoutVars>
          <dgm:chMax/>
          <dgm:chPref/>
          <dgm:dir/>
          <dgm:animLvl val="lvl"/>
        </dgm:presLayoutVars>
      </dgm:prSet>
      <dgm:spPr/>
      <dgm:t>
        <a:bodyPr/>
        <a:lstStyle/>
        <a:p>
          <a:pPr rtl="1"/>
          <a:endParaRPr lang="he-IL"/>
        </a:p>
      </dgm:t>
    </dgm:pt>
    <dgm:pt modelId="{A5997BB7-1360-457A-B6A7-ECC87C5DAA7E}" type="pres">
      <dgm:prSet presAssocID="{4327F379-894D-4F9A-BCD0-DDBCE652F1D8}" presName="composite" presStyleCnt="0"/>
      <dgm:spPr/>
    </dgm:pt>
    <dgm:pt modelId="{05D821CC-2E71-4997-BCE0-43DF6D99B9A0}" type="pres">
      <dgm:prSet presAssocID="{4327F379-894D-4F9A-BCD0-DDBCE652F1D8}" presName="Parent1" presStyleLbl="node1" presStyleIdx="0" presStyleCnt="8">
        <dgm:presLayoutVars>
          <dgm:chMax val="1"/>
          <dgm:chPref val="1"/>
          <dgm:bulletEnabled val="1"/>
        </dgm:presLayoutVars>
      </dgm:prSet>
      <dgm:spPr/>
      <dgm:t>
        <a:bodyPr/>
        <a:lstStyle/>
        <a:p>
          <a:pPr rtl="1"/>
          <a:endParaRPr lang="he-IL"/>
        </a:p>
      </dgm:t>
    </dgm:pt>
    <dgm:pt modelId="{49D2710D-BA8C-4B30-96D1-DA5DF406FBB1}" type="pres">
      <dgm:prSet presAssocID="{4327F379-894D-4F9A-BCD0-DDBCE652F1D8}" presName="Childtext1" presStyleLbl="revTx" presStyleIdx="0" presStyleCnt="4">
        <dgm:presLayoutVars>
          <dgm:chMax val="0"/>
          <dgm:chPref val="0"/>
          <dgm:bulletEnabled val="1"/>
        </dgm:presLayoutVars>
      </dgm:prSet>
      <dgm:spPr/>
      <dgm:t>
        <a:bodyPr/>
        <a:lstStyle/>
        <a:p>
          <a:pPr rtl="1"/>
          <a:endParaRPr lang="he-IL"/>
        </a:p>
      </dgm:t>
    </dgm:pt>
    <dgm:pt modelId="{1A72CB07-5769-4EB7-BD54-DDB7F2ECADE5}" type="pres">
      <dgm:prSet presAssocID="{4327F379-894D-4F9A-BCD0-DDBCE652F1D8}" presName="BalanceSpacing" presStyleCnt="0"/>
      <dgm:spPr/>
    </dgm:pt>
    <dgm:pt modelId="{FBCE54D1-EAD2-41D6-BCC2-DE7923F4346A}" type="pres">
      <dgm:prSet presAssocID="{4327F379-894D-4F9A-BCD0-DDBCE652F1D8}" presName="BalanceSpacing1" presStyleCnt="0"/>
      <dgm:spPr/>
    </dgm:pt>
    <dgm:pt modelId="{E6710FC1-8F7B-43F4-843E-4C2259A72D48}" type="pres">
      <dgm:prSet presAssocID="{18C9DEF1-0580-4614-B020-5A4F99C24EDA}" presName="Accent1Text" presStyleLbl="node1" presStyleIdx="1" presStyleCnt="8"/>
      <dgm:spPr/>
      <dgm:t>
        <a:bodyPr/>
        <a:lstStyle/>
        <a:p>
          <a:pPr rtl="1"/>
          <a:endParaRPr lang="he-IL"/>
        </a:p>
      </dgm:t>
    </dgm:pt>
    <dgm:pt modelId="{2165D716-1D26-485F-BD8B-65AAB70613CA}" type="pres">
      <dgm:prSet presAssocID="{18C9DEF1-0580-4614-B020-5A4F99C24EDA}" presName="spaceBetweenRectangles" presStyleCnt="0"/>
      <dgm:spPr/>
    </dgm:pt>
    <dgm:pt modelId="{12E26F81-1C7A-4E01-B446-F2D9B384B1D0}" type="pres">
      <dgm:prSet presAssocID="{B652F427-A238-4C44-ABC7-8949945CAC20}" presName="composite" presStyleCnt="0"/>
      <dgm:spPr/>
    </dgm:pt>
    <dgm:pt modelId="{F821DA7E-4FF0-43F1-9BAD-6B953D0B4E99}" type="pres">
      <dgm:prSet presAssocID="{B652F427-A238-4C44-ABC7-8949945CAC20}" presName="Parent1" presStyleLbl="node1" presStyleIdx="2" presStyleCnt="8">
        <dgm:presLayoutVars>
          <dgm:chMax val="1"/>
          <dgm:chPref val="1"/>
          <dgm:bulletEnabled val="1"/>
        </dgm:presLayoutVars>
      </dgm:prSet>
      <dgm:spPr/>
      <dgm:t>
        <a:bodyPr/>
        <a:lstStyle/>
        <a:p>
          <a:pPr rtl="1"/>
          <a:endParaRPr lang="he-IL"/>
        </a:p>
      </dgm:t>
    </dgm:pt>
    <dgm:pt modelId="{7A9E1387-767E-4241-9DE9-37636931F909}" type="pres">
      <dgm:prSet presAssocID="{B652F427-A238-4C44-ABC7-8949945CAC20}" presName="Childtext1" presStyleLbl="revTx" presStyleIdx="1" presStyleCnt="4">
        <dgm:presLayoutVars>
          <dgm:chMax val="0"/>
          <dgm:chPref val="0"/>
          <dgm:bulletEnabled val="1"/>
        </dgm:presLayoutVars>
      </dgm:prSet>
      <dgm:spPr/>
    </dgm:pt>
    <dgm:pt modelId="{9B264205-FA98-43CA-963D-FB3483D58365}" type="pres">
      <dgm:prSet presAssocID="{B652F427-A238-4C44-ABC7-8949945CAC20}" presName="BalanceSpacing" presStyleCnt="0"/>
      <dgm:spPr/>
    </dgm:pt>
    <dgm:pt modelId="{1A3AEC27-CAC4-48B1-A213-1077C689C71A}" type="pres">
      <dgm:prSet presAssocID="{B652F427-A238-4C44-ABC7-8949945CAC20}" presName="BalanceSpacing1" presStyleCnt="0"/>
      <dgm:spPr/>
    </dgm:pt>
    <dgm:pt modelId="{071B4644-1452-4512-A3CE-9C0D63F2E4A2}" type="pres">
      <dgm:prSet presAssocID="{8F47454A-0021-4489-B925-10B287E51E57}" presName="Accent1Text" presStyleLbl="node1" presStyleIdx="3" presStyleCnt="8"/>
      <dgm:spPr/>
      <dgm:t>
        <a:bodyPr/>
        <a:lstStyle/>
        <a:p>
          <a:pPr rtl="1"/>
          <a:endParaRPr lang="he-IL"/>
        </a:p>
      </dgm:t>
    </dgm:pt>
    <dgm:pt modelId="{DAF5BBBE-8DD7-4A5F-859E-89338243205E}" type="pres">
      <dgm:prSet presAssocID="{8F47454A-0021-4489-B925-10B287E51E57}" presName="spaceBetweenRectangles" presStyleCnt="0"/>
      <dgm:spPr/>
    </dgm:pt>
    <dgm:pt modelId="{6647F153-8D34-4788-8AE1-C54BB9FB096D}" type="pres">
      <dgm:prSet presAssocID="{7B36D919-F237-4112-9896-405E0F9053EC}" presName="composite" presStyleCnt="0"/>
      <dgm:spPr/>
    </dgm:pt>
    <dgm:pt modelId="{668FA064-9469-4669-B028-85AD43B0045D}" type="pres">
      <dgm:prSet presAssocID="{7B36D919-F237-4112-9896-405E0F9053EC}" presName="Parent1" presStyleLbl="node1" presStyleIdx="4" presStyleCnt="8">
        <dgm:presLayoutVars>
          <dgm:chMax val="1"/>
          <dgm:chPref val="1"/>
          <dgm:bulletEnabled val="1"/>
        </dgm:presLayoutVars>
      </dgm:prSet>
      <dgm:spPr/>
      <dgm:t>
        <a:bodyPr/>
        <a:lstStyle/>
        <a:p>
          <a:pPr rtl="1"/>
          <a:endParaRPr lang="he-IL"/>
        </a:p>
      </dgm:t>
    </dgm:pt>
    <dgm:pt modelId="{DF344454-0634-4A16-8405-2ABEE1FEF35B}" type="pres">
      <dgm:prSet presAssocID="{7B36D919-F237-4112-9896-405E0F9053EC}" presName="Childtext1" presStyleLbl="revTx" presStyleIdx="2" presStyleCnt="4">
        <dgm:presLayoutVars>
          <dgm:chMax val="0"/>
          <dgm:chPref val="0"/>
          <dgm:bulletEnabled val="1"/>
        </dgm:presLayoutVars>
      </dgm:prSet>
      <dgm:spPr/>
      <dgm:t>
        <a:bodyPr/>
        <a:lstStyle/>
        <a:p>
          <a:pPr rtl="1"/>
          <a:endParaRPr lang="he-IL"/>
        </a:p>
      </dgm:t>
    </dgm:pt>
    <dgm:pt modelId="{F3301811-89E8-4D79-81B0-F9DA2EE45115}" type="pres">
      <dgm:prSet presAssocID="{7B36D919-F237-4112-9896-405E0F9053EC}" presName="BalanceSpacing" presStyleCnt="0"/>
      <dgm:spPr/>
    </dgm:pt>
    <dgm:pt modelId="{1B4DA0C9-6BE1-4AD0-9562-225AC605E464}" type="pres">
      <dgm:prSet presAssocID="{7B36D919-F237-4112-9896-405E0F9053EC}" presName="BalanceSpacing1" presStyleCnt="0"/>
      <dgm:spPr/>
    </dgm:pt>
    <dgm:pt modelId="{A7BC3678-770B-43C3-9A67-454B0C3A214E}" type="pres">
      <dgm:prSet presAssocID="{A1FACEA7-37F9-440C-A219-5DD1A52408D7}" presName="Accent1Text" presStyleLbl="node1" presStyleIdx="5" presStyleCnt="8"/>
      <dgm:spPr/>
      <dgm:t>
        <a:bodyPr/>
        <a:lstStyle/>
        <a:p>
          <a:pPr rtl="1"/>
          <a:endParaRPr lang="he-IL"/>
        </a:p>
      </dgm:t>
    </dgm:pt>
    <dgm:pt modelId="{F0FA1364-5497-4487-9C43-AA0298BD726C}" type="pres">
      <dgm:prSet presAssocID="{A1FACEA7-37F9-440C-A219-5DD1A52408D7}" presName="spaceBetweenRectangles" presStyleCnt="0"/>
      <dgm:spPr/>
    </dgm:pt>
    <dgm:pt modelId="{098EC177-623A-4F4A-9CD2-09E05DC06A04}" type="pres">
      <dgm:prSet presAssocID="{50655F26-ED10-4D29-8729-856176DCE1F1}" presName="composite" presStyleCnt="0"/>
      <dgm:spPr/>
    </dgm:pt>
    <dgm:pt modelId="{0E167F0C-A6E4-4573-9524-F00371595FE7}" type="pres">
      <dgm:prSet presAssocID="{50655F26-ED10-4D29-8729-856176DCE1F1}" presName="Parent1" presStyleLbl="node1" presStyleIdx="6" presStyleCnt="8">
        <dgm:presLayoutVars>
          <dgm:chMax val="1"/>
          <dgm:chPref val="1"/>
          <dgm:bulletEnabled val="1"/>
        </dgm:presLayoutVars>
      </dgm:prSet>
      <dgm:spPr/>
      <dgm:t>
        <a:bodyPr/>
        <a:lstStyle/>
        <a:p>
          <a:pPr rtl="1"/>
          <a:endParaRPr lang="he-IL"/>
        </a:p>
      </dgm:t>
    </dgm:pt>
    <dgm:pt modelId="{BC4FFF37-5531-4175-B8DA-FBCD0A54B3D4}" type="pres">
      <dgm:prSet presAssocID="{50655F26-ED10-4D29-8729-856176DCE1F1}" presName="Childtext1" presStyleLbl="revTx" presStyleIdx="3" presStyleCnt="4">
        <dgm:presLayoutVars>
          <dgm:chMax val="0"/>
          <dgm:chPref val="0"/>
          <dgm:bulletEnabled val="1"/>
        </dgm:presLayoutVars>
      </dgm:prSet>
      <dgm:spPr/>
      <dgm:t>
        <a:bodyPr/>
        <a:lstStyle/>
        <a:p>
          <a:pPr rtl="1"/>
          <a:endParaRPr lang="he-IL"/>
        </a:p>
      </dgm:t>
    </dgm:pt>
    <dgm:pt modelId="{938041A8-477C-4329-A8A4-703F46CE53AE}" type="pres">
      <dgm:prSet presAssocID="{50655F26-ED10-4D29-8729-856176DCE1F1}" presName="BalanceSpacing" presStyleCnt="0"/>
      <dgm:spPr/>
    </dgm:pt>
    <dgm:pt modelId="{B79FF73B-B0F9-47A3-9D0E-A197AF5B0906}" type="pres">
      <dgm:prSet presAssocID="{50655F26-ED10-4D29-8729-856176DCE1F1}" presName="BalanceSpacing1" presStyleCnt="0"/>
      <dgm:spPr/>
    </dgm:pt>
    <dgm:pt modelId="{0F772412-F9BA-4A0D-9866-849B727B4B54}" type="pres">
      <dgm:prSet presAssocID="{D1AA673D-AEA2-474E-A16D-7821C26FEE5B}" presName="Accent1Text" presStyleLbl="node1" presStyleIdx="7" presStyleCnt="8"/>
      <dgm:spPr/>
      <dgm:t>
        <a:bodyPr/>
        <a:lstStyle/>
        <a:p>
          <a:pPr rtl="1"/>
          <a:endParaRPr lang="he-IL"/>
        </a:p>
      </dgm:t>
    </dgm:pt>
  </dgm:ptLst>
  <dgm:cxnLst>
    <dgm:cxn modelId="{EA7B70E4-C7A9-4778-B30D-FDCD3DAA2039}" type="presOf" srcId="{B652F427-A238-4C44-ABC7-8949945CAC20}" destId="{F821DA7E-4FF0-43F1-9BAD-6B953D0B4E99}" srcOrd="0" destOrd="0" presId="urn:microsoft.com/office/officeart/2008/layout/AlternatingHexagons"/>
    <dgm:cxn modelId="{85DE44E4-5E78-490A-8DF6-0B0FCC5FD78B}" type="presOf" srcId="{76267599-49C5-418E-BF6F-435616A5FB15}" destId="{CDBFBA1C-5701-446F-959B-66C0FA4ACFD2}" srcOrd="0" destOrd="0" presId="urn:microsoft.com/office/officeart/2008/layout/AlternatingHexagons"/>
    <dgm:cxn modelId="{10936833-5FCF-4593-A029-DE9460324D23}" srcId="{76267599-49C5-418E-BF6F-435616A5FB15}" destId="{7B36D919-F237-4112-9896-405E0F9053EC}" srcOrd="2" destOrd="0" parTransId="{082166F8-FFB6-4825-92E5-3B2F62A6106A}" sibTransId="{A1FACEA7-37F9-440C-A219-5DD1A52408D7}"/>
    <dgm:cxn modelId="{7F5AAEEA-6E69-4785-A69D-E1972A4DBC90}" type="presOf" srcId="{A1FACEA7-37F9-440C-A219-5DD1A52408D7}" destId="{A7BC3678-770B-43C3-9A67-454B0C3A214E}" srcOrd="0" destOrd="0" presId="urn:microsoft.com/office/officeart/2008/layout/AlternatingHexagons"/>
    <dgm:cxn modelId="{85FC298F-E4AF-4C12-9A3E-6C9420F36840}" type="presOf" srcId="{8F47454A-0021-4489-B925-10B287E51E57}" destId="{071B4644-1452-4512-A3CE-9C0D63F2E4A2}" srcOrd="0" destOrd="0" presId="urn:microsoft.com/office/officeart/2008/layout/AlternatingHexagons"/>
    <dgm:cxn modelId="{78B6A8BC-0A62-4B32-A420-13E6038C8B14}" type="presOf" srcId="{4327F379-894D-4F9A-BCD0-DDBCE652F1D8}" destId="{05D821CC-2E71-4997-BCE0-43DF6D99B9A0}" srcOrd="0" destOrd="0" presId="urn:microsoft.com/office/officeart/2008/layout/AlternatingHexagons"/>
    <dgm:cxn modelId="{2491FC30-71D9-4C60-BF74-7889A68A22FB}" srcId="{4327F379-894D-4F9A-BCD0-DDBCE652F1D8}" destId="{319A8458-A375-4FF7-975D-CCEE6384D57B}" srcOrd="0" destOrd="0" parTransId="{AB2E8F0F-800B-4A96-8212-CFBA2FA83909}" sibTransId="{B0A93046-B00C-455C-BA29-3B82B01DB0BA}"/>
    <dgm:cxn modelId="{F0DF83E0-459D-450A-A279-3D58DC2054D4}" srcId="{76267599-49C5-418E-BF6F-435616A5FB15}" destId="{B652F427-A238-4C44-ABC7-8949945CAC20}" srcOrd="1" destOrd="0" parTransId="{6765F5FE-6FFE-4942-AD29-1C1FAA8DC769}" sibTransId="{8F47454A-0021-4489-B925-10B287E51E57}"/>
    <dgm:cxn modelId="{00DCEAA3-1DAF-4343-BD44-B5DF723AB165}" type="presOf" srcId="{50655F26-ED10-4D29-8729-856176DCE1F1}" destId="{0E167F0C-A6E4-4573-9524-F00371595FE7}" srcOrd="0" destOrd="0" presId="urn:microsoft.com/office/officeart/2008/layout/AlternatingHexagons"/>
    <dgm:cxn modelId="{294D41A8-CA66-475F-9958-EF966A7EDFF5}" type="presOf" srcId="{7B36D919-F237-4112-9896-405E0F9053EC}" destId="{668FA064-9469-4669-B028-85AD43B0045D}" srcOrd="0" destOrd="0" presId="urn:microsoft.com/office/officeart/2008/layout/AlternatingHexagons"/>
    <dgm:cxn modelId="{E8D1F13C-3C01-4FB9-9FF2-395E0260BA01}" srcId="{76267599-49C5-418E-BF6F-435616A5FB15}" destId="{50655F26-ED10-4D29-8729-856176DCE1F1}" srcOrd="3" destOrd="0" parTransId="{911A239F-2BB3-4CE1-9D23-3C1F63F182DF}" sibTransId="{D1AA673D-AEA2-474E-A16D-7821C26FEE5B}"/>
    <dgm:cxn modelId="{88AA6020-E90F-44F1-B958-1995EDF078C1}" type="presOf" srcId="{D1AA673D-AEA2-474E-A16D-7821C26FEE5B}" destId="{0F772412-F9BA-4A0D-9866-849B727B4B54}" srcOrd="0" destOrd="0" presId="urn:microsoft.com/office/officeart/2008/layout/AlternatingHexagons"/>
    <dgm:cxn modelId="{15EDEC73-AD5D-4E6E-899C-3C13CB4FEFB3}" srcId="{76267599-49C5-418E-BF6F-435616A5FB15}" destId="{4327F379-894D-4F9A-BCD0-DDBCE652F1D8}" srcOrd="0" destOrd="0" parTransId="{70729922-CBA7-4FE3-A8D7-05CB0AE23290}" sibTransId="{18C9DEF1-0580-4614-B020-5A4F99C24EDA}"/>
    <dgm:cxn modelId="{3170F6D7-D8E0-432E-ABCB-EFAB7CCB6EE8}" type="presOf" srcId="{319A8458-A375-4FF7-975D-CCEE6384D57B}" destId="{49D2710D-BA8C-4B30-96D1-DA5DF406FBB1}" srcOrd="0" destOrd="0" presId="urn:microsoft.com/office/officeart/2008/layout/AlternatingHexagons"/>
    <dgm:cxn modelId="{4CCBF0E8-547A-4B5D-8B15-6D54FE4B2839}" type="presOf" srcId="{18C9DEF1-0580-4614-B020-5A4F99C24EDA}" destId="{E6710FC1-8F7B-43F4-843E-4C2259A72D48}" srcOrd="0" destOrd="0" presId="urn:microsoft.com/office/officeart/2008/layout/AlternatingHexagons"/>
    <dgm:cxn modelId="{9E7DBBEF-FD5E-4D29-AB7C-D9A31B13FE04}" type="presParOf" srcId="{CDBFBA1C-5701-446F-959B-66C0FA4ACFD2}" destId="{A5997BB7-1360-457A-B6A7-ECC87C5DAA7E}" srcOrd="0" destOrd="0" presId="urn:microsoft.com/office/officeart/2008/layout/AlternatingHexagons"/>
    <dgm:cxn modelId="{83F15252-361E-448D-B931-65213C4C8B09}" type="presParOf" srcId="{A5997BB7-1360-457A-B6A7-ECC87C5DAA7E}" destId="{05D821CC-2E71-4997-BCE0-43DF6D99B9A0}" srcOrd="0" destOrd="0" presId="urn:microsoft.com/office/officeart/2008/layout/AlternatingHexagons"/>
    <dgm:cxn modelId="{14A97579-EA0C-44C2-AE7E-A92FC8C8C6FA}" type="presParOf" srcId="{A5997BB7-1360-457A-B6A7-ECC87C5DAA7E}" destId="{49D2710D-BA8C-4B30-96D1-DA5DF406FBB1}" srcOrd="1" destOrd="0" presId="urn:microsoft.com/office/officeart/2008/layout/AlternatingHexagons"/>
    <dgm:cxn modelId="{82BE744B-16CB-4972-A16B-794E955034C5}" type="presParOf" srcId="{A5997BB7-1360-457A-B6A7-ECC87C5DAA7E}" destId="{1A72CB07-5769-4EB7-BD54-DDB7F2ECADE5}" srcOrd="2" destOrd="0" presId="urn:microsoft.com/office/officeart/2008/layout/AlternatingHexagons"/>
    <dgm:cxn modelId="{312F7A3A-30D4-447D-8310-3AF375022967}" type="presParOf" srcId="{A5997BB7-1360-457A-B6A7-ECC87C5DAA7E}" destId="{FBCE54D1-EAD2-41D6-BCC2-DE7923F4346A}" srcOrd="3" destOrd="0" presId="urn:microsoft.com/office/officeart/2008/layout/AlternatingHexagons"/>
    <dgm:cxn modelId="{1BFBD7D8-733B-4F7C-A848-B45A113E0E35}" type="presParOf" srcId="{A5997BB7-1360-457A-B6A7-ECC87C5DAA7E}" destId="{E6710FC1-8F7B-43F4-843E-4C2259A72D48}" srcOrd="4" destOrd="0" presId="urn:microsoft.com/office/officeart/2008/layout/AlternatingHexagons"/>
    <dgm:cxn modelId="{8F7213E4-8FDE-4C7F-AE41-78CB0ADA2B7E}" type="presParOf" srcId="{CDBFBA1C-5701-446F-959B-66C0FA4ACFD2}" destId="{2165D716-1D26-485F-BD8B-65AAB70613CA}" srcOrd="1" destOrd="0" presId="urn:microsoft.com/office/officeart/2008/layout/AlternatingHexagons"/>
    <dgm:cxn modelId="{AE8BE9B8-FFAC-4827-8991-0B93C347F290}" type="presParOf" srcId="{CDBFBA1C-5701-446F-959B-66C0FA4ACFD2}" destId="{12E26F81-1C7A-4E01-B446-F2D9B384B1D0}" srcOrd="2" destOrd="0" presId="urn:microsoft.com/office/officeart/2008/layout/AlternatingHexagons"/>
    <dgm:cxn modelId="{C41A53B4-3CDC-497F-901A-DA504D238039}" type="presParOf" srcId="{12E26F81-1C7A-4E01-B446-F2D9B384B1D0}" destId="{F821DA7E-4FF0-43F1-9BAD-6B953D0B4E99}" srcOrd="0" destOrd="0" presId="urn:microsoft.com/office/officeart/2008/layout/AlternatingHexagons"/>
    <dgm:cxn modelId="{C6525AD2-6A32-47F9-9CFE-5289114D2371}" type="presParOf" srcId="{12E26F81-1C7A-4E01-B446-F2D9B384B1D0}" destId="{7A9E1387-767E-4241-9DE9-37636931F909}" srcOrd="1" destOrd="0" presId="urn:microsoft.com/office/officeart/2008/layout/AlternatingHexagons"/>
    <dgm:cxn modelId="{18629ADC-633B-480C-AEFA-8E564CB154B6}" type="presParOf" srcId="{12E26F81-1C7A-4E01-B446-F2D9B384B1D0}" destId="{9B264205-FA98-43CA-963D-FB3483D58365}" srcOrd="2" destOrd="0" presId="urn:microsoft.com/office/officeart/2008/layout/AlternatingHexagons"/>
    <dgm:cxn modelId="{B254345B-58DA-4576-A3D3-F916CBF6CC87}" type="presParOf" srcId="{12E26F81-1C7A-4E01-B446-F2D9B384B1D0}" destId="{1A3AEC27-CAC4-48B1-A213-1077C689C71A}" srcOrd="3" destOrd="0" presId="urn:microsoft.com/office/officeart/2008/layout/AlternatingHexagons"/>
    <dgm:cxn modelId="{1D6EA4BC-32BD-40D5-B59F-50BB1B197AD7}" type="presParOf" srcId="{12E26F81-1C7A-4E01-B446-F2D9B384B1D0}" destId="{071B4644-1452-4512-A3CE-9C0D63F2E4A2}" srcOrd="4" destOrd="0" presId="urn:microsoft.com/office/officeart/2008/layout/AlternatingHexagons"/>
    <dgm:cxn modelId="{73916F21-78C1-4570-AD64-E67FFEF65951}" type="presParOf" srcId="{CDBFBA1C-5701-446F-959B-66C0FA4ACFD2}" destId="{DAF5BBBE-8DD7-4A5F-859E-89338243205E}" srcOrd="3" destOrd="0" presId="urn:microsoft.com/office/officeart/2008/layout/AlternatingHexagons"/>
    <dgm:cxn modelId="{AB0BCA6F-6889-4173-9EA4-FC52E234F97C}" type="presParOf" srcId="{CDBFBA1C-5701-446F-959B-66C0FA4ACFD2}" destId="{6647F153-8D34-4788-8AE1-C54BB9FB096D}" srcOrd="4" destOrd="0" presId="urn:microsoft.com/office/officeart/2008/layout/AlternatingHexagons"/>
    <dgm:cxn modelId="{4335C424-91BB-414D-9240-CA5FC16E02F1}" type="presParOf" srcId="{6647F153-8D34-4788-8AE1-C54BB9FB096D}" destId="{668FA064-9469-4669-B028-85AD43B0045D}" srcOrd="0" destOrd="0" presId="urn:microsoft.com/office/officeart/2008/layout/AlternatingHexagons"/>
    <dgm:cxn modelId="{C758BD1F-9D84-4819-A12E-03D20FF6C632}" type="presParOf" srcId="{6647F153-8D34-4788-8AE1-C54BB9FB096D}" destId="{DF344454-0634-4A16-8405-2ABEE1FEF35B}" srcOrd="1" destOrd="0" presId="urn:microsoft.com/office/officeart/2008/layout/AlternatingHexagons"/>
    <dgm:cxn modelId="{3F467016-F71C-4DD8-B49D-7AD5CB14C130}" type="presParOf" srcId="{6647F153-8D34-4788-8AE1-C54BB9FB096D}" destId="{F3301811-89E8-4D79-81B0-F9DA2EE45115}" srcOrd="2" destOrd="0" presId="urn:microsoft.com/office/officeart/2008/layout/AlternatingHexagons"/>
    <dgm:cxn modelId="{7E8552F7-F2C9-48C8-A3AB-8A4F17E48495}" type="presParOf" srcId="{6647F153-8D34-4788-8AE1-C54BB9FB096D}" destId="{1B4DA0C9-6BE1-4AD0-9562-225AC605E464}" srcOrd="3" destOrd="0" presId="urn:microsoft.com/office/officeart/2008/layout/AlternatingHexagons"/>
    <dgm:cxn modelId="{7A17CD79-C36E-449F-8F56-1B323841DA62}" type="presParOf" srcId="{6647F153-8D34-4788-8AE1-C54BB9FB096D}" destId="{A7BC3678-770B-43C3-9A67-454B0C3A214E}" srcOrd="4" destOrd="0" presId="urn:microsoft.com/office/officeart/2008/layout/AlternatingHexagons"/>
    <dgm:cxn modelId="{EE36D8C1-9562-44EF-A7B2-861C1BD276EC}" type="presParOf" srcId="{CDBFBA1C-5701-446F-959B-66C0FA4ACFD2}" destId="{F0FA1364-5497-4487-9C43-AA0298BD726C}" srcOrd="5" destOrd="0" presId="urn:microsoft.com/office/officeart/2008/layout/AlternatingHexagons"/>
    <dgm:cxn modelId="{501C9ED1-D8E3-41E9-B7CA-CCBD77D6512D}" type="presParOf" srcId="{CDBFBA1C-5701-446F-959B-66C0FA4ACFD2}" destId="{098EC177-623A-4F4A-9CD2-09E05DC06A04}" srcOrd="6" destOrd="0" presId="urn:microsoft.com/office/officeart/2008/layout/AlternatingHexagons"/>
    <dgm:cxn modelId="{F960A336-BDB6-43AE-B5C9-1B1F63FF9548}" type="presParOf" srcId="{098EC177-623A-4F4A-9CD2-09E05DC06A04}" destId="{0E167F0C-A6E4-4573-9524-F00371595FE7}" srcOrd="0" destOrd="0" presId="urn:microsoft.com/office/officeart/2008/layout/AlternatingHexagons"/>
    <dgm:cxn modelId="{2C549454-B36F-4B74-AB2F-EAF089B9E624}" type="presParOf" srcId="{098EC177-623A-4F4A-9CD2-09E05DC06A04}" destId="{BC4FFF37-5531-4175-B8DA-FBCD0A54B3D4}" srcOrd="1" destOrd="0" presId="urn:microsoft.com/office/officeart/2008/layout/AlternatingHexagons"/>
    <dgm:cxn modelId="{05E37445-386F-47F1-BE33-1BF8C52A111C}" type="presParOf" srcId="{098EC177-623A-4F4A-9CD2-09E05DC06A04}" destId="{938041A8-477C-4329-A8A4-703F46CE53AE}" srcOrd="2" destOrd="0" presId="urn:microsoft.com/office/officeart/2008/layout/AlternatingHexagons"/>
    <dgm:cxn modelId="{1D7F1BEC-1BC0-47AD-8BC3-9C24C8EE4AA5}" type="presParOf" srcId="{098EC177-623A-4F4A-9CD2-09E05DC06A04}" destId="{B79FF73B-B0F9-47A3-9D0E-A197AF5B0906}" srcOrd="3" destOrd="0" presId="urn:microsoft.com/office/officeart/2008/layout/AlternatingHexagons"/>
    <dgm:cxn modelId="{31A4B0A6-3B63-4583-9242-354EA5BDFC2C}" type="presParOf" srcId="{098EC177-623A-4F4A-9CD2-09E05DC06A04}" destId="{0F772412-F9BA-4A0D-9866-849B727B4B54}" srcOrd="4" destOrd="0" presId="urn:microsoft.com/office/officeart/2008/layout/AlternatingHexagon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C15547-0702-4041-8550-5D3C1029D1AF}">
      <dsp:nvSpPr>
        <dsp:cNvPr id="0" name=""/>
        <dsp:cNvSpPr/>
      </dsp:nvSpPr>
      <dsp:spPr>
        <a:xfrm>
          <a:off x="-288987" y="0"/>
          <a:ext cx="5040560" cy="5040560"/>
        </a:xfrm>
        <a:prstGeom prst="pie">
          <a:avLst>
            <a:gd name="adj1" fmla="val 5400000"/>
            <a:gd name="adj2" fmla="val 16200000"/>
          </a:avLst>
        </a:prstGeom>
        <a:solidFill>
          <a:schemeClr val="accent4">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045AA20-B39D-4C79-AA83-CA77B06C94B2}">
      <dsp:nvSpPr>
        <dsp:cNvPr id="0" name=""/>
        <dsp:cNvSpPr/>
      </dsp:nvSpPr>
      <dsp:spPr>
        <a:xfrm>
          <a:off x="2231292" y="0"/>
          <a:ext cx="6120680" cy="5040560"/>
        </a:xfrm>
        <a:prstGeom prst="rect">
          <a:avLst/>
        </a:prstGeom>
        <a:solidFill>
          <a:schemeClr val="lt1">
            <a:alpha val="90000"/>
            <a:hueOff val="0"/>
            <a:satOff val="0"/>
            <a:lumOff val="0"/>
            <a:alphaOff val="0"/>
          </a:schemeClr>
        </a:solidFill>
        <a:ln w="10795"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0" tIns="152400" rIns="152400" bIns="152400" numCol="1" spcCol="1270" anchor="ctr" anchorCtr="0">
          <a:no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lvl="0" algn="l" defTabSz="1778000" rtl="1">
            <a:lnSpc>
              <a:spcPct val="90000"/>
            </a:lnSpc>
            <a:spcBef>
              <a:spcPct val="0"/>
            </a:spcBef>
            <a:spcAft>
              <a:spcPct val="35000"/>
            </a:spcAft>
          </a:pPr>
          <a:r>
            <a:rPr lang="he-IL" sz="4000" b="1" kern="1200"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חדר "שומר"</a:t>
          </a:r>
          <a:endParaRPr lang="he-IL" sz="4000" b="1" kern="1200"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dsp:txBody>
      <dsp:txXfrm>
        <a:off x="2231292" y="0"/>
        <a:ext cx="3060340" cy="1512171"/>
      </dsp:txXfrm>
    </dsp:sp>
    <dsp:sp modelId="{D011954C-D8FE-4D33-A2A6-4E17AED67E0E}">
      <dsp:nvSpPr>
        <dsp:cNvPr id="0" name=""/>
        <dsp:cNvSpPr/>
      </dsp:nvSpPr>
      <dsp:spPr>
        <a:xfrm>
          <a:off x="593111" y="1512171"/>
          <a:ext cx="3276360" cy="3276360"/>
        </a:xfrm>
        <a:prstGeom prst="pie">
          <a:avLst>
            <a:gd name="adj1" fmla="val 5400000"/>
            <a:gd name="adj2" fmla="val 16200000"/>
          </a:avLst>
        </a:prstGeom>
        <a:solidFill>
          <a:schemeClr val="accent4">
            <a:hueOff val="4706656"/>
            <a:satOff val="-11638"/>
            <a:lumOff val="-6177"/>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0C15922-8F43-449B-8B56-31B3520AB5F4}">
      <dsp:nvSpPr>
        <dsp:cNvPr id="0" name=""/>
        <dsp:cNvSpPr/>
      </dsp:nvSpPr>
      <dsp:spPr>
        <a:xfrm>
          <a:off x="2231292" y="1512171"/>
          <a:ext cx="6120680" cy="3276360"/>
        </a:xfrm>
        <a:prstGeom prst="rect">
          <a:avLst/>
        </a:prstGeom>
        <a:solidFill>
          <a:schemeClr val="lt1">
            <a:alpha val="90000"/>
            <a:hueOff val="0"/>
            <a:satOff val="0"/>
            <a:lumOff val="0"/>
            <a:alphaOff val="0"/>
          </a:schemeClr>
        </a:solidFill>
        <a:ln w="10795" cap="flat" cmpd="sng" algn="ctr">
          <a:solidFill>
            <a:schemeClr val="accent4">
              <a:hueOff val="4706656"/>
              <a:satOff val="-11638"/>
              <a:lumOff val="-617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lvl="0" algn="l" defTabSz="1155700" rtl="1">
            <a:lnSpc>
              <a:spcPct val="90000"/>
            </a:lnSpc>
            <a:spcBef>
              <a:spcPct val="0"/>
            </a:spcBef>
            <a:spcAft>
              <a:spcPct val="35000"/>
            </a:spcAft>
          </a:pPr>
          <a:r>
            <a:rPr lang="he-IL" sz="2600" b="1" kern="1200" cap="none" spc="0" dirty="0" smtClean="0">
              <a:ln w="18000">
                <a:prstDash val="solid"/>
                <a:miter lim="800000"/>
              </a:ln>
              <a:effectLst>
                <a:outerShdw blurRad="25500" dist="23000" dir="7020000" algn="tl">
                  <a:srgbClr val="000000">
                    <a:alpha val="50000"/>
                  </a:srgbClr>
                </a:outerShdw>
              </a:effectLst>
            </a:rPr>
            <a:t>    </a:t>
          </a:r>
          <a:r>
            <a:rPr lang="he-IL" sz="3200" b="1" kern="1200"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ביצוע משימות לימודיות</a:t>
          </a:r>
          <a:endParaRPr lang="he-IL" sz="3200" b="1" kern="1200"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dsp:txBody>
      <dsp:txXfrm>
        <a:off x="2231292" y="1512171"/>
        <a:ext cx="3060340" cy="1512166"/>
      </dsp:txXfrm>
    </dsp:sp>
    <dsp:sp modelId="{CA46A9A7-8D86-485F-B3CD-C375FF13D8DA}">
      <dsp:nvSpPr>
        <dsp:cNvPr id="0" name=""/>
        <dsp:cNvSpPr/>
      </dsp:nvSpPr>
      <dsp:spPr>
        <a:xfrm>
          <a:off x="1475208" y="3024337"/>
          <a:ext cx="1512166" cy="1512166"/>
        </a:xfrm>
        <a:prstGeom prst="pie">
          <a:avLst>
            <a:gd name="adj1" fmla="val 5400000"/>
            <a:gd name="adj2" fmla="val 16200000"/>
          </a:avLst>
        </a:prstGeom>
        <a:solidFill>
          <a:schemeClr val="accent4">
            <a:hueOff val="9413312"/>
            <a:satOff val="-23276"/>
            <a:lumOff val="-12353"/>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77E8231-7A14-4E1C-95E1-C978C54DD839}">
      <dsp:nvSpPr>
        <dsp:cNvPr id="0" name=""/>
        <dsp:cNvSpPr/>
      </dsp:nvSpPr>
      <dsp:spPr>
        <a:xfrm>
          <a:off x="2231292" y="3024337"/>
          <a:ext cx="6120680" cy="1512166"/>
        </a:xfrm>
        <a:prstGeom prst="rect">
          <a:avLst/>
        </a:prstGeom>
        <a:solidFill>
          <a:schemeClr val="lt1">
            <a:alpha val="90000"/>
            <a:hueOff val="0"/>
            <a:satOff val="0"/>
            <a:lumOff val="0"/>
            <a:alphaOff val="0"/>
          </a:schemeClr>
        </a:solidFill>
        <a:ln w="10795" cap="flat" cmpd="sng" algn="ctr">
          <a:solidFill>
            <a:schemeClr val="accent4">
              <a:hueOff val="9413312"/>
              <a:satOff val="-23276"/>
              <a:lumOff val="-1235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lvl="0" algn="l" defTabSz="1422400" rtl="1">
            <a:lnSpc>
              <a:spcPct val="90000"/>
            </a:lnSpc>
            <a:spcBef>
              <a:spcPct val="0"/>
            </a:spcBef>
            <a:spcAft>
              <a:spcPct val="35000"/>
            </a:spcAft>
          </a:pPr>
          <a:r>
            <a:rPr lang="he-IL" sz="3200" b="1" kern="1200"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פרוטוקול טיפול בשעת משבר</a:t>
          </a:r>
          <a:endParaRPr lang="he-IL" sz="3200" b="1" kern="1200"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dsp:txBody>
      <dsp:txXfrm>
        <a:off x="2231292" y="3024337"/>
        <a:ext cx="3060340" cy="1512166"/>
      </dsp:txXfrm>
    </dsp:sp>
    <dsp:sp modelId="{D7EE1A84-7B63-4111-B080-74C16255C43B}">
      <dsp:nvSpPr>
        <dsp:cNvPr id="0" name=""/>
        <dsp:cNvSpPr/>
      </dsp:nvSpPr>
      <dsp:spPr>
        <a:xfrm>
          <a:off x="5104063" y="0"/>
          <a:ext cx="3435476" cy="1512171"/>
        </a:xfrm>
        <a:prstGeom prst="rect">
          <a:avLst/>
        </a:prstGeom>
        <a:noFill/>
        <a:ln w="10795"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marL="171450" lvl="1" indent="-171450" algn="r" defTabSz="711200" rtl="1">
            <a:lnSpc>
              <a:spcPct val="90000"/>
            </a:lnSpc>
            <a:spcBef>
              <a:spcPct val="0"/>
            </a:spcBef>
            <a:spcAft>
              <a:spcPct val="15000"/>
            </a:spcAft>
            <a:buChar char="••"/>
          </a:pPr>
          <a:r>
            <a:rPr lang="he-IL" sz="1600" b="1" kern="1200" dirty="0" smtClean="0">
              <a:latin typeface="Arial" panose="020B0604020202020204" pitchFamily="34" charset="0"/>
              <a:cs typeface="Arial" panose="020B0604020202020204" pitchFamily="34" charset="0"/>
            </a:rPr>
            <a:t>אנחנו רוצים להיות בטוחים שאתה לא פוגע באף אחד".</a:t>
          </a:r>
          <a:endParaRPr lang="he-IL" sz="1600" b="1" kern="1200" dirty="0">
            <a:latin typeface="Arial" panose="020B0604020202020204" pitchFamily="34" charset="0"/>
            <a:cs typeface="Arial" panose="020B0604020202020204" pitchFamily="34" charset="0"/>
          </a:endParaRPr>
        </a:p>
        <a:p>
          <a:pPr marL="171450" lvl="1" indent="-171450" algn="r" defTabSz="711200" rtl="1">
            <a:lnSpc>
              <a:spcPct val="90000"/>
            </a:lnSpc>
            <a:spcBef>
              <a:spcPct val="0"/>
            </a:spcBef>
            <a:spcAft>
              <a:spcPct val="15000"/>
            </a:spcAft>
            <a:buChar char="••"/>
          </a:pPr>
          <a:r>
            <a:rPr lang="he-IL" sz="1600" b="1" kern="1200" dirty="0" smtClean="0">
              <a:latin typeface="Arial" panose="020B0604020202020204" pitchFamily="34" charset="0"/>
              <a:cs typeface="Arial" panose="020B0604020202020204" pitchFamily="34" charset="0"/>
            </a:rPr>
            <a:t>"רק כשנהיה בטוחים תוכל לחזור לכתה"</a:t>
          </a:r>
          <a:endParaRPr lang="he-IL" sz="1600" b="1" kern="1200" dirty="0">
            <a:latin typeface="Arial" panose="020B0604020202020204" pitchFamily="34" charset="0"/>
            <a:cs typeface="Arial" panose="020B0604020202020204" pitchFamily="34" charset="0"/>
          </a:endParaRPr>
        </a:p>
      </dsp:txBody>
      <dsp:txXfrm>
        <a:off x="5104063" y="0"/>
        <a:ext cx="3435476" cy="1512171"/>
      </dsp:txXfrm>
    </dsp:sp>
    <dsp:sp modelId="{04CD98B6-E29D-425C-9649-97DD918B28E7}">
      <dsp:nvSpPr>
        <dsp:cNvPr id="0" name=""/>
        <dsp:cNvSpPr/>
      </dsp:nvSpPr>
      <dsp:spPr>
        <a:xfrm>
          <a:off x="4268529" y="1515966"/>
          <a:ext cx="4216291" cy="1512166"/>
        </a:xfrm>
        <a:prstGeom prst="rect">
          <a:avLst/>
        </a:prstGeom>
        <a:noFill/>
        <a:ln w="10795"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marL="171450" lvl="1" indent="-171450" algn="r" defTabSz="711200" rtl="1">
            <a:lnSpc>
              <a:spcPct val="90000"/>
            </a:lnSpc>
            <a:spcBef>
              <a:spcPct val="0"/>
            </a:spcBef>
            <a:spcAft>
              <a:spcPct val="15000"/>
            </a:spcAft>
            <a:buChar char="••"/>
          </a:pPr>
          <a:r>
            <a:rPr lang="he-IL" sz="1600" b="1" kern="1200" dirty="0" smtClean="0">
              <a:latin typeface="Arial" panose="020B0604020202020204" pitchFamily="34" charset="0"/>
              <a:cs typeface="Arial" panose="020B0604020202020204" pitchFamily="34" charset="0"/>
            </a:rPr>
            <a:t>אני רוצה שתמשיך להתקדם בלמידה ומאמינה שאתה יכול.</a:t>
          </a:r>
          <a:endParaRPr lang="he-IL" sz="1600" b="1" kern="1200" dirty="0">
            <a:latin typeface="Arial" panose="020B0604020202020204" pitchFamily="34" charset="0"/>
            <a:cs typeface="Arial" panose="020B0604020202020204" pitchFamily="34" charset="0"/>
          </a:endParaRPr>
        </a:p>
        <a:p>
          <a:pPr marL="171450" lvl="1" indent="-171450" algn="r" defTabSz="711200" rtl="1">
            <a:lnSpc>
              <a:spcPct val="90000"/>
            </a:lnSpc>
            <a:spcBef>
              <a:spcPct val="0"/>
            </a:spcBef>
            <a:spcAft>
              <a:spcPct val="15000"/>
            </a:spcAft>
            <a:buChar char="••"/>
          </a:pPr>
          <a:r>
            <a:rPr lang="he-IL" sz="1600" b="1" kern="1200" dirty="0" smtClean="0">
              <a:latin typeface="Arial" panose="020B0604020202020204" pitchFamily="34" charset="0"/>
              <a:cs typeface="Arial" panose="020B0604020202020204" pitchFamily="34" charset="0"/>
            </a:rPr>
            <a:t>כל עוד לא עובר על קווים אדומים, יש לאפשר לו - זהו מצב בחירה , ובלבד שיודע את 'כללי המשחק' שלכל התנהגות יש מחיר </a:t>
          </a:r>
          <a:r>
            <a:rPr lang="he-IL" sz="1600" b="1" kern="1200" dirty="0" smtClean="0"/>
            <a:t>. </a:t>
          </a:r>
          <a:endParaRPr lang="he-IL" sz="1600" kern="1200" dirty="0"/>
        </a:p>
      </dsp:txBody>
      <dsp:txXfrm>
        <a:off x="4268529" y="1515966"/>
        <a:ext cx="4216291" cy="1512166"/>
      </dsp:txXfrm>
    </dsp:sp>
    <dsp:sp modelId="{9DD661EC-C81E-492D-A987-9C91A441B7E2}">
      <dsp:nvSpPr>
        <dsp:cNvPr id="0" name=""/>
        <dsp:cNvSpPr/>
      </dsp:nvSpPr>
      <dsp:spPr>
        <a:xfrm>
          <a:off x="5291632" y="3024337"/>
          <a:ext cx="3060340" cy="1512166"/>
        </a:xfrm>
        <a:prstGeom prst="rect">
          <a:avLst/>
        </a:prstGeom>
        <a:noFill/>
        <a:ln w="10795"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marL="171450" lvl="1" indent="-171450" algn="r" defTabSz="711200" rtl="1">
            <a:lnSpc>
              <a:spcPct val="90000"/>
            </a:lnSpc>
            <a:spcBef>
              <a:spcPct val="0"/>
            </a:spcBef>
            <a:spcAft>
              <a:spcPct val="15000"/>
            </a:spcAft>
            <a:buChar char="••"/>
          </a:pPr>
          <a:r>
            <a:rPr lang="he-IL" sz="1600" b="1" kern="1200" dirty="0" smtClean="0">
              <a:latin typeface="Arial" panose="020B0604020202020204" pitchFamily="34" charset="0"/>
              <a:cs typeface="Arial" panose="020B0604020202020204" pitchFamily="34" charset="0"/>
            </a:rPr>
            <a:t>לא מטפלים בזמן "חם"</a:t>
          </a:r>
          <a:endParaRPr lang="he-IL" sz="1600" b="1" kern="1200" dirty="0">
            <a:latin typeface="Arial" panose="020B0604020202020204" pitchFamily="34" charset="0"/>
            <a:cs typeface="Arial" panose="020B0604020202020204" pitchFamily="34" charset="0"/>
          </a:endParaRPr>
        </a:p>
        <a:p>
          <a:pPr marL="171450" lvl="1" indent="-171450" algn="r" defTabSz="711200" rtl="1">
            <a:lnSpc>
              <a:spcPct val="90000"/>
            </a:lnSpc>
            <a:spcBef>
              <a:spcPct val="0"/>
            </a:spcBef>
            <a:spcAft>
              <a:spcPct val="15000"/>
            </a:spcAft>
            <a:buChar char="••"/>
          </a:pPr>
          <a:r>
            <a:rPr lang="he-IL" sz="1600" b="1" kern="1200" dirty="0" smtClean="0">
              <a:latin typeface="Arial" panose="020B0604020202020204" pitchFamily="34" charset="0"/>
              <a:cs typeface="Arial" panose="020B0604020202020204" pitchFamily="34" charset="0"/>
            </a:rPr>
            <a:t>לא מסבירים, מחנכים, מטיפים!</a:t>
          </a:r>
          <a:endParaRPr lang="he-IL" sz="1600" b="1" kern="1200" dirty="0">
            <a:latin typeface="Arial" panose="020B0604020202020204" pitchFamily="34" charset="0"/>
            <a:cs typeface="Arial" panose="020B0604020202020204" pitchFamily="34" charset="0"/>
          </a:endParaRPr>
        </a:p>
        <a:p>
          <a:pPr marL="171450" lvl="1" indent="-171450" algn="r" defTabSz="711200" rtl="1">
            <a:lnSpc>
              <a:spcPct val="90000"/>
            </a:lnSpc>
            <a:spcBef>
              <a:spcPct val="0"/>
            </a:spcBef>
            <a:spcAft>
              <a:spcPct val="15000"/>
            </a:spcAft>
            <a:buChar char="••"/>
          </a:pPr>
          <a:r>
            <a:rPr lang="he-IL" sz="1600" b="1" kern="1200" dirty="0" smtClean="0">
              <a:latin typeface="Arial" panose="020B0604020202020204" pitchFamily="34" charset="0"/>
              <a:cs typeface="Arial" panose="020B0604020202020204" pitchFamily="34" charset="0"/>
            </a:rPr>
            <a:t>לא מנהלים משא ומתן</a:t>
          </a:r>
          <a:endParaRPr lang="he-IL" sz="1600" b="1" kern="1200" dirty="0">
            <a:latin typeface="Arial" panose="020B0604020202020204" pitchFamily="34" charset="0"/>
            <a:cs typeface="Arial" panose="020B0604020202020204" pitchFamily="34" charset="0"/>
          </a:endParaRPr>
        </a:p>
        <a:p>
          <a:pPr marL="171450" lvl="1" indent="-171450" algn="r" defTabSz="711200" rtl="1">
            <a:lnSpc>
              <a:spcPct val="90000"/>
            </a:lnSpc>
            <a:spcBef>
              <a:spcPct val="0"/>
            </a:spcBef>
            <a:spcAft>
              <a:spcPct val="15000"/>
            </a:spcAft>
            <a:buChar char="••"/>
          </a:pPr>
          <a:r>
            <a:rPr lang="he-IL" sz="1600" b="1" kern="1200" dirty="0" smtClean="0">
              <a:latin typeface="Arial" panose="020B0604020202020204" pitchFamily="34" charset="0"/>
              <a:cs typeface="Arial" panose="020B0604020202020204" pitchFamily="34" charset="0"/>
            </a:rPr>
            <a:t>המטרה –להרגיע ולחזור למסלול</a:t>
          </a:r>
          <a:endParaRPr lang="he-IL" sz="1600" b="1" kern="1200" dirty="0">
            <a:latin typeface="Arial" panose="020B0604020202020204" pitchFamily="34" charset="0"/>
            <a:cs typeface="Arial" panose="020B0604020202020204" pitchFamily="34" charset="0"/>
          </a:endParaRPr>
        </a:p>
      </dsp:txBody>
      <dsp:txXfrm>
        <a:off x="5291632" y="3024337"/>
        <a:ext cx="3060340" cy="151216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C8FCE11E-CB6D-4E14-B71F-1CA90E4F069B}" type="datetimeFigureOut">
              <a:rPr lang="he-IL" smtClean="0"/>
              <a:t>י"א/אייר/תשע"ז</a:t>
            </a:fld>
            <a:endParaRPr lang="he-IL"/>
          </a:p>
        </p:txBody>
      </p:sp>
      <p:sp>
        <p:nvSpPr>
          <p:cNvPr id="4" name="מציין מיקום של תמונת שקופית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6" name="מציין מיקום של כותרת תחתונה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FA5E9AA9-AE56-4414-A547-5F837C518DC8}" type="slidenum">
              <a:rPr lang="he-IL" smtClean="0"/>
              <a:t>‹#›</a:t>
            </a:fld>
            <a:endParaRPr lang="he-IL"/>
          </a:p>
        </p:txBody>
      </p:sp>
    </p:spTree>
    <p:extLst>
      <p:ext uri="{BB962C8B-B14F-4D97-AF65-F5344CB8AC3E}">
        <p14:creationId xmlns:p14="http://schemas.microsoft.com/office/powerpoint/2010/main" val="1375132334"/>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lgn="l" rtl="0" eaLnBrk="0" hangingPunct="0">
              <a:spcBef>
                <a:spcPct val="3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1pPr>
            <a:lvl2pPr marL="742950" indent="-285750" algn="l" rtl="0" eaLnBrk="0" hangingPunct="0">
              <a:spcBef>
                <a:spcPct val="3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2pPr>
            <a:lvl3pPr marL="1143000" indent="-228600" algn="l" rtl="0" eaLnBrk="0" hangingPunct="0">
              <a:spcBef>
                <a:spcPct val="3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3pPr>
            <a:lvl4pPr marL="1600200" indent="-228600" algn="l" rtl="0" eaLnBrk="0" hangingPunct="0">
              <a:spcBef>
                <a:spcPct val="3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4pPr>
            <a:lvl5pPr marL="2057400" indent="-228600" algn="l" rtl="0" eaLnBrk="0" hangingPunct="0">
              <a:spcBef>
                <a:spcPct val="3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5pPr>
            <a:lvl6pPr marL="2514600" indent="-228600" algn="l" defTabSz="449263" rtl="0"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6pPr>
            <a:lvl7pPr marL="2971800" indent="-228600" algn="l" defTabSz="449263" rtl="0"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7pPr>
            <a:lvl8pPr marL="3429000" indent="-228600" algn="l" defTabSz="449263" rtl="0"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8pPr>
            <a:lvl9pPr marL="3886200" indent="-228600" algn="l" defTabSz="449263" rtl="0" eaLnBrk="0" fontAlgn="base" hangingPunct="0">
              <a:spcBef>
                <a:spcPct val="300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8" charset="0"/>
              </a:defRPr>
            </a:lvl9pPr>
          </a:lstStyle>
          <a:p>
            <a:pPr rtl="1" eaLnBrk="1" hangingPunct="1">
              <a:spcBef>
                <a:spcPct val="0"/>
              </a:spcBef>
            </a:pPr>
            <a:fld id="{A2969176-33DD-4484-90A7-BC179D9446CE}" type="slidenum">
              <a:rPr lang="he-IL" altLang="he-IL" smtClean="0"/>
              <a:pPr rtl="1" eaLnBrk="1" hangingPunct="1">
                <a:spcBef>
                  <a:spcPct val="0"/>
                </a:spcBef>
              </a:pPr>
              <a:t>17</a:t>
            </a:fld>
            <a:endParaRPr lang="en-GB" altLang="he-IL" smtClean="0"/>
          </a:p>
        </p:txBody>
      </p:sp>
      <p:sp>
        <p:nvSpPr>
          <p:cNvPr id="4099" name="Text Box 1"/>
          <p:cNvSpPr txBox="1">
            <a:spLocks noChangeArrowheads="1"/>
          </p:cNvSpPr>
          <p:nvPr/>
        </p:nvSpPr>
        <p:spPr bwMode="auto">
          <a:xfrm>
            <a:off x="1143000" y="685800"/>
            <a:ext cx="4572000" cy="3429000"/>
          </a:xfrm>
          <a:prstGeom prst="rect">
            <a:avLst/>
          </a:prstGeom>
          <a:solidFill>
            <a:srgbClr val="FFFFFF"/>
          </a:solidFill>
          <a:ln w="9525">
            <a:solidFill>
              <a:srgbClr val="000000"/>
            </a:solidFill>
            <a:miter lim="800000"/>
            <a:headEnd/>
            <a:tailEnd/>
          </a:ln>
        </p:spPr>
        <p:txBody>
          <a:bodyPr wrap="none" anchor="ctr"/>
          <a:lstStyle>
            <a:lvl1pPr algn="l" rtl="0" eaLnBrk="0" hangingPunct="0">
              <a:spcBef>
                <a:spcPct val="30000"/>
              </a:spcBef>
              <a:defRPr sz="1200">
                <a:solidFill>
                  <a:srgbClr val="000000"/>
                </a:solidFill>
                <a:latin typeface="Times New Roman" pitchFamily="18" charset="0"/>
              </a:defRPr>
            </a:lvl1pPr>
            <a:lvl2pPr marL="742950" indent="-285750" algn="l" rtl="0" eaLnBrk="0" hangingPunct="0">
              <a:spcBef>
                <a:spcPct val="30000"/>
              </a:spcBef>
              <a:defRPr sz="1200">
                <a:solidFill>
                  <a:srgbClr val="000000"/>
                </a:solidFill>
                <a:latin typeface="Times New Roman" pitchFamily="18" charset="0"/>
              </a:defRPr>
            </a:lvl2pPr>
            <a:lvl3pPr marL="1143000" indent="-228600" algn="l" rtl="0" eaLnBrk="0" hangingPunct="0">
              <a:spcBef>
                <a:spcPct val="30000"/>
              </a:spcBef>
              <a:defRPr sz="1200">
                <a:solidFill>
                  <a:srgbClr val="000000"/>
                </a:solidFill>
                <a:latin typeface="Times New Roman" pitchFamily="18" charset="0"/>
              </a:defRPr>
            </a:lvl3pPr>
            <a:lvl4pPr marL="1600200" indent="-228600" algn="l" rtl="0" eaLnBrk="0" hangingPunct="0">
              <a:spcBef>
                <a:spcPct val="30000"/>
              </a:spcBef>
              <a:defRPr sz="1200">
                <a:solidFill>
                  <a:srgbClr val="000000"/>
                </a:solidFill>
                <a:latin typeface="Times New Roman" pitchFamily="18" charset="0"/>
              </a:defRPr>
            </a:lvl4pPr>
            <a:lvl5pPr marL="2057400" indent="-228600" algn="l" rtl="0" eaLnBrk="0" hangingPunct="0">
              <a:spcBef>
                <a:spcPct val="30000"/>
              </a:spcBef>
              <a:defRPr sz="1200">
                <a:solidFill>
                  <a:srgbClr val="000000"/>
                </a:solidFill>
                <a:latin typeface="Times New Roman" pitchFamily="18" charset="0"/>
              </a:defRPr>
            </a:lvl5pPr>
            <a:lvl6pPr marL="2514600" indent="-228600" algn="l" defTabSz="449263" rtl="0" eaLnBrk="0" fontAlgn="base" hangingPunct="0">
              <a:spcBef>
                <a:spcPct val="30000"/>
              </a:spcBef>
              <a:spcAft>
                <a:spcPct val="0"/>
              </a:spcAft>
              <a:buClr>
                <a:srgbClr val="000000"/>
              </a:buClr>
              <a:buSzPct val="100000"/>
              <a:buFont typeface="Times New Roman" pitchFamily="18" charset="0"/>
              <a:defRPr sz="1200">
                <a:solidFill>
                  <a:srgbClr val="000000"/>
                </a:solidFill>
                <a:latin typeface="Times New Roman" pitchFamily="18" charset="0"/>
              </a:defRPr>
            </a:lvl6pPr>
            <a:lvl7pPr marL="2971800" indent="-228600" algn="l" defTabSz="449263" rtl="0" eaLnBrk="0" fontAlgn="base" hangingPunct="0">
              <a:spcBef>
                <a:spcPct val="30000"/>
              </a:spcBef>
              <a:spcAft>
                <a:spcPct val="0"/>
              </a:spcAft>
              <a:buClr>
                <a:srgbClr val="000000"/>
              </a:buClr>
              <a:buSzPct val="100000"/>
              <a:buFont typeface="Times New Roman" pitchFamily="18" charset="0"/>
              <a:defRPr sz="1200">
                <a:solidFill>
                  <a:srgbClr val="000000"/>
                </a:solidFill>
                <a:latin typeface="Times New Roman" pitchFamily="18" charset="0"/>
              </a:defRPr>
            </a:lvl7pPr>
            <a:lvl8pPr marL="3429000" indent="-228600" algn="l" defTabSz="449263" rtl="0" eaLnBrk="0" fontAlgn="base" hangingPunct="0">
              <a:spcBef>
                <a:spcPct val="30000"/>
              </a:spcBef>
              <a:spcAft>
                <a:spcPct val="0"/>
              </a:spcAft>
              <a:buClr>
                <a:srgbClr val="000000"/>
              </a:buClr>
              <a:buSzPct val="100000"/>
              <a:buFont typeface="Times New Roman" pitchFamily="18" charset="0"/>
              <a:defRPr sz="1200">
                <a:solidFill>
                  <a:srgbClr val="000000"/>
                </a:solidFill>
                <a:latin typeface="Times New Roman" pitchFamily="18" charset="0"/>
              </a:defRPr>
            </a:lvl8pPr>
            <a:lvl9pPr marL="3886200" indent="-228600" algn="l" defTabSz="449263" rtl="0" eaLnBrk="0" fontAlgn="base" hangingPunct="0">
              <a:spcBef>
                <a:spcPct val="30000"/>
              </a:spcBef>
              <a:spcAft>
                <a:spcPct val="0"/>
              </a:spcAft>
              <a:buClr>
                <a:srgbClr val="000000"/>
              </a:buClr>
              <a:buSzPct val="100000"/>
              <a:buFont typeface="Times New Roman" pitchFamily="18" charset="0"/>
              <a:defRPr sz="1200">
                <a:solidFill>
                  <a:srgbClr val="000000"/>
                </a:solidFill>
                <a:latin typeface="Times New Roman" pitchFamily="18" charset="0"/>
              </a:defRPr>
            </a:lvl9pPr>
          </a:lstStyle>
          <a:p>
            <a:pPr algn="r" rtl="1" eaLnBrk="1" hangingPunct="1">
              <a:spcBef>
                <a:spcPct val="0"/>
              </a:spcBef>
            </a:pPr>
            <a:endParaRPr lang="he-IL" altLang="he-IL" sz="2400">
              <a:solidFill>
                <a:schemeClr val="bg1"/>
              </a:solidFill>
            </a:endParaRPr>
          </a:p>
        </p:txBody>
      </p:sp>
      <p:sp>
        <p:nvSpPr>
          <p:cNvPr id="4100" name="Text Box 2"/>
          <p:cNvSpPr>
            <a:spLocks noGrp="1" noChangeArrowheads="1"/>
          </p:cNvSpPr>
          <p:nvPr>
            <p:ph type="body"/>
          </p:nvPr>
        </p:nvSpPr>
        <p:spPr>
          <a:xfrm>
            <a:off x="685800" y="4343400"/>
            <a:ext cx="54864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algn="r" rtl="1" eaLnBrk="1" hangingPunct="1">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he-IL" altLang="he-IL" smtClean="0"/>
          </a:p>
        </p:txBody>
      </p:sp>
    </p:spTree>
    <p:extLst>
      <p:ext uri="{BB962C8B-B14F-4D97-AF65-F5344CB8AC3E}">
        <p14:creationId xmlns:p14="http://schemas.microsoft.com/office/powerpoint/2010/main" val="348859174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שקופית כותרת">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BA50D2E8-5FB1-4D91-92D4-E65A8D92C5FB}" type="datetimeFigureOut">
              <a:rPr lang="he-IL" smtClean="0"/>
              <a:t>י"א/אייר/תשע"ז</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3DF8B1B5-50F1-4A2D-B7FC-3ED5D165EEA1}" type="slidenum">
              <a:rPr lang="he-IL" smtClean="0"/>
              <a:t>‹#›</a:t>
            </a:fld>
            <a:endParaRPr lang="he-IL"/>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he-IL" smtClean="0"/>
              <a:t>לחץ כדי לערוך סגנון כותרת של תבנית בסיס</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dirty="0"/>
          </a:p>
        </p:txBody>
      </p:sp>
      <p:sp>
        <p:nvSpPr>
          <p:cNvPr id="3" name="Vertical Text Placeholder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Date Placeholder 3"/>
          <p:cNvSpPr>
            <a:spLocks noGrp="1"/>
          </p:cNvSpPr>
          <p:nvPr>
            <p:ph type="dt" sz="half" idx="10"/>
          </p:nvPr>
        </p:nvSpPr>
        <p:spPr/>
        <p:txBody>
          <a:bodyPr/>
          <a:lstStyle/>
          <a:p>
            <a:fld id="{BA50D2E8-5FB1-4D91-92D4-E65A8D92C5FB}" type="datetimeFigureOut">
              <a:rPr lang="he-IL" smtClean="0"/>
              <a:t>י"א/אייר/תשע"ז</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3DF8B1B5-50F1-4A2D-B7FC-3ED5D165EEA1}" type="slidenum">
              <a:rPr lang="he-IL" smtClean="0"/>
              <a:t>‹#›</a:t>
            </a:fld>
            <a:endParaRPr lang="he-I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he-IL" smtClean="0"/>
              <a:t>לחץ כדי לערוך סגנון כותרת של תבנית בסיס</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Date Placeholder 3"/>
          <p:cNvSpPr>
            <a:spLocks noGrp="1"/>
          </p:cNvSpPr>
          <p:nvPr>
            <p:ph type="dt" sz="half" idx="10"/>
          </p:nvPr>
        </p:nvSpPr>
        <p:spPr/>
        <p:txBody>
          <a:bodyPr/>
          <a:lstStyle/>
          <a:p>
            <a:fld id="{BA50D2E8-5FB1-4D91-92D4-E65A8D92C5FB}" type="datetimeFigureOut">
              <a:rPr lang="he-IL" smtClean="0"/>
              <a:t>י"א/אייר/תשע"ז</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3DF8B1B5-50F1-4A2D-B7FC-3ED5D165EEA1}" type="slidenum">
              <a:rPr lang="he-IL" smtClean="0"/>
              <a:t>‹#›</a:t>
            </a:fld>
            <a:endParaRPr lang="he-I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he-IL" smtClean="0"/>
              <a:t>לחץ כדי לערוך סגנון כותרת של תבנית בסיס</a:t>
            </a:r>
            <a:endParaRPr lang="en-US" dirty="0"/>
          </a:p>
        </p:txBody>
      </p:sp>
      <p:sp>
        <p:nvSpPr>
          <p:cNvPr id="4" name="Date Placeholder 3"/>
          <p:cNvSpPr>
            <a:spLocks noGrp="1"/>
          </p:cNvSpPr>
          <p:nvPr>
            <p:ph type="dt" sz="half" idx="10"/>
          </p:nvPr>
        </p:nvSpPr>
        <p:spPr/>
        <p:txBody>
          <a:bodyPr/>
          <a:lstStyle/>
          <a:p>
            <a:fld id="{BA50D2E8-5FB1-4D91-92D4-E65A8D92C5FB}" type="datetimeFigureOut">
              <a:rPr lang="he-IL" smtClean="0"/>
              <a:t>י"א/אייר/תשע"ז</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3DF8B1B5-50F1-4A2D-B7FC-3ED5D165EEA1}" type="slidenum">
              <a:rPr lang="he-IL" smtClean="0"/>
              <a:t>‹#›</a:t>
            </a:fld>
            <a:endParaRPr lang="he-IL"/>
          </a:p>
        </p:txBody>
      </p:sp>
      <p:sp>
        <p:nvSpPr>
          <p:cNvPr id="8" name="Content Placeholder 7"/>
          <p:cNvSpPr>
            <a:spLocks noGrp="1"/>
          </p:cNvSpPr>
          <p:nvPr>
            <p:ph sz="quarter" idx="13"/>
          </p:nvPr>
        </p:nvSpPr>
        <p:spPr>
          <a:xfrm>
            <a:off x="609600" y="1600200"/>
            <a:ext cx="7924800" cy="4114800"/>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כותרת מקטע עליונה">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Date Placeholder 3"/>
          <p:cNvSpPr>
            <a:spLocks noGrp="1"/>
          </p:cNvSpPr>
          <p:nvPr>
            <p:ph type="dt" sz="half" idx="10"/>
          </p:nvPr>
        </p:nvSpPr>
        <p:spPr/>
        <p:txBody>
          <a:bodyPr/>
          <a:lstStyle/>
          <a:p>
            <a:fld id="{BA50D2E8-5FB1-4D91-92D4-E65A8D92C5FB}" type="datetimeFigureOut">
              <a:rPr lang="he-IL" smtClean="0"/>
              <a:t>י"א/אייר/תשע"ז</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3DF8B1B5-50F1-4A2D-B7FC-3ED5D165EEA1}" type="slidenum">
              <a:rPr lang="he-IL" smtClean="0"/>
              <a:t>‹#›</a:t>
            </a:fld>
            <a:endParaRPr lang="he-I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smtClean="0"/>
          </a:p>
        </p:txBody>
      </p:sp>
      <p:sp>
        <p:nvSpPr>
          <p:cNvPr id="2" name="Title 1"/>
          <p:cNvSpPr>
            <a:spLocks noGrp="1"/>
          </p:cNvSpPr>
          <p:nvPr>
            <p:ph type="title"/>
          </p:nvPr>
        </p:nvSpPr>
        <p:spPr>
          <a:xfrm>
            <a:off x="609600" y="274638"/>
            <a:ext cx="7924800" cy="1143000"/>
          </a:xfrm>
        </p:spPr>
        <p:txBody>
          <a:bodyPr/>
          <a:lstStyle/>
          <a:p>
            <a:r>
              <a:rPr lang="he-IL" smtClean="0"/>
              <a:t>לחץ כדי לערוך סגנון כותרת של תבנית בסיס</a:t>
            </a:r>
            <a:endParaRPr lang="en-US" dirty="0"/>
          </a:p>
        </p:txBody>
      </p:sp>
      <p:sp>
        <p:nvSpPr>
          <p:cNvPr id="5" name="Date Placeholder 4"/>
          <p:cNvSpPr>
            <a:spLocks noGrp="1"/>
          </p:cNvSpPr>
          <p:nvPr>
            <p:ph type="dt" sz="half" idx="10"/>
          </p:nvPr>
        </p:nvSpPr>
        <p:spPr/>
        <p:txBody>
          <a:bodyPr/>
          <a:lstStyle/>
          <a:p>
            <a:fld id="{BA50D2E8-5FB1-4D91-92D4-E65A8D92C5FB}" type="datetimeFigureOut">
              <a:rPr lang="he-IL" smtClean="0"/>
              <a:t>י"א/אייר/תשע"ז</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3DF8B1B5-50F1-4A2D-B7FC-3ED5D165EEA1}" type="slidenum">
              <a:rPr lang="he-IL" smtClean="0"/>
              <a:t>‹#›</a:t>
            </a:fld>
            <a:endParaRPr lang="he-I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7" name="Date Placeholder 6"/>
          <p:cNvSpPr>
            <a:spLocks noGrp="1"/>
          </p:cNvSpPr>
          <p:nvPr>
            <p:ph type="dt" sz="half" idx="10"/>
          </p:nvPr>
        </p:nvSpPr>
        <p:spPr/>
        <p:txBody>
          <a:bodyPr/>
          <a:lstStyle/>
          <a:p>
            <a:fld id="{BA50D2E8-5FB1-4D91-92D4-E65A8D92C5FB}" type="datetimeFigureOut">
              <a:rPr lang="he-IL" smtClean="0"/>
              <a:t>י"א/אייר/תשע"ז</a:t>
            </a:fld>
            <a:endParaRPr lang="he-IL"/>
          </a:p>
        </p:txBody>
      </p:sp>
      <p:sp>
        <p:nvSpPr>
          <p:cNvPr id="8" name="Footer Placeholder 7"/>
          <p:cNvSpPr>
            <a:spLocks noGrp="1"/>
          </p:cNvSpPr>
          <p:nvPr>
            <p:ph type="ftr" sz="quarter" idx="11"/>
          </p:nvPr>
        </p:nvSpPr>
        <p:spPr/>
        <p:txBody>
          <a:bodyPr/>
          <a:lstStyle/>
          <a:p>
            <a:endParaRPr lang="he-IL"/>
          </a:p>
        </p:txBody>
      </p:sp>
      <p:sp>
        <p:nvSpPr>
          <p:cNvPr id="9" name="Slide Number Placeholder 8"/>
          <p:cNvSpPr>
            <a:spLocks noGrp="1"/>
          </p:cNvSpPr>
          <p:nvPr>
            <p:ph type="sldNum" sz="quarter" idx="12"/>
          </p:nvPr>
        </p:nvSpPr>
        <p:spPr/>
        <p:txBody>
          <a:bodyPr/>
          <a:lstStyle/>
          <a:p>
            <a:fld id="{3DF8B1B5-50F1-4A2D-B7FC-3ED5D165EEA1}" type="slidenum">
              <a:rPr lang="he-IL" smtClean="0"/>
              <a:t>‹#›</a:t>
            </a:fld>
            <a:endParaRPr lang="he-I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he-IL" smtClean="0"/>
              <a:t>לחץ כדי לערוך סגנון כותרת של תבנית בסיס</a:t>
            </a:r>
            <a:endParaRPr lang="en-US" dirty="0"/>
          </a:p>
        </p:txBody>
      </p:sp>
      <p:sp>
        <p:nvSpPr>
          <p:cNvPr id="3" name="Date Placeholder 2"/>
          <p:cNvSpPr>
            <a:spLocks noGrp="1"/>
          </p:cNvSpPr>
          <p:nvPr>
            <p:ph type="dt" sz="half" idx="10"/>
          </p:nvPr>
        </p:nvSpPr>
        <p:spPr/>
        <p:txBody>
          <a:bodyPr/>
          <a:lstStyle/>
          <a:p>
            <a:fld id="{BA50D2E8-5FB1-4D91-92D4-E65A8D92C5FB}" type="datetimeFigureOut">
              <a:rPr lang="he-IL" smtClean="0"/>
              <a:t>י"א/אייר/תשע"ז</a:t>
            </a:fld>
            <a:endParaRPr lang="he-IL"/>
          </a:p>
        </p:txBody>
      </p:sp>
      <p:sp>
        <p:nvSpPr>
          <p:cNvPr id="4" name="Footer Placeholder 3"/>
          <p:cNvSpPr>
            <a:spLocks noGrp="1"/>
          </p:cNvSpPr>
          <p:nvPr>
            <p:ph type="ftr" sz="quarter" idx="11"/>
          </p:nvPr>
        </p:nvSpPr>
        <p:spPr/>
        <p:txBody>
          <a:bodyPr/>
          <a:lstStyle/>
          <a:p>
            <a:endParaRPr lang="he-IL"/>
          </a:p>
        </p:txBody>
      </p:sp>
      <p:sp>
        <p:nvSpPr>
          <p:cNvPr id="5" name="Slide Number Placeholder 4"/>
          <p:cNvSpPr>
            <a:spLocks noGrp="1"/>
          </p:cNvSpPr>
          <p:nvPr>
            <p:ph type="sldNum" sz="quarter" idx="12"/>
          </p:nvPr>
        </p:nvSpPr>
        <p:spPr/>
        <p:txBody>
          <a:bodyPr/>
          <a:lstStyle/>
          <a:p>
            <a:fld id="{3DF8B1B5-50F1-4A2D-B7FC-3ED5D165EEA1}" type="slidenum">
              <a:rPr lang="he-IL" smtClean="0"/>
              <a:t>‹#›</a:t>
            </a:fld>
            <a:endParaRPr lang="he-I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50D2E8-5FB1-4D91-92D4-E65A8D92C5FB}" type="datetimeFigureOut">
              <a:rPr lang="he-IL" smtClean="0"/>
              <a:t>י"א/אייר/תשע"ז</a:t>
            </a:fld>
            <a:endParaRPr lang="he-IL"/>
          </a:p>
        </p:txBody>
      </p:sp>
      <p:sp>
        <p:nvSpPr>
          <p:cNvPr id="3" name="Footer Placeholder 2"/>
          <p:cNvSpPr>
            <a:spLocks noGrp="1"/>
          </p:cNvSpPr>
          <p:nvPr>
            <p:ph type="ftr" sz="quarter" idx="11"/>
          </p:nvPr>
        </p:nvSpPr>
        <p:spPr/>
        <p:txBody>
          <a:bodyPr/>
          <a:lstStyle/>
          <a:p>
            <a:endParaRPr lang="he-IL"/>
          </a:p>
        </p:txBody>
      </p:sp>
      <p:sp>
        <p:nvSpPr>
          <p:cNvPr id="4" name="Slide Number Placeholder 3"/>
          <p:cNvSpPr>
            <a:spLocks noGrp="1"/>
          </p:cNvSpPr>
          <p:nvPr>
            <p:ph type="sldNum" sz="quarter" idx="12"/>
          </p:nvPr>
        </p:nvSpPr>
        <p:spPr/>
        <p:txBody>
          <a:bodyPr/>
          <a:lstStyle/>
          <a:p>
            <a:fld id="{3DF8B1B5-50F1-4A2D-B7FC-3ED5D165EEA1}" type="slidenum">
              <a:rPr lang="he-IL" smtClean="0"/>
              <a:t>‹#›</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he-IL" smtClean="0"/>
              <a:t>לחץ כדי לערוך סגנון כותרת של תבנית בסיס</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Date Placeholder 4"/>
          <p:cNvSpPr>
            <a:spLocks noGrp="1"/>
          </p:cNvSpPr>
          <p:nvPr>
            <p:ph type="dt" sz="half" idx="10"/>
          </p:nvPr>
        </p:nvSpPr>
        <p:spPr/>
        <p:txBody>
          <a:bodyPr/>
          <a:lstStyle/>
          <a:p>
            <a:fld id="{BA50D2E8-5FB1-4D91-92D4-E65A8D92C5FB}" type="datetimeFigureOut">
              <a:rPr lang="he-IL" smtClean="0"/>
              <a:t>י"א/אייר/תשע"ז</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3DF8B1B5-50F1-4A2D-B7FC-3ED5D165EEA1}" type="slidenum">
              <a:rPr lang="he-IL" smtClean="0"/>
              <a:t>‹#›</a:t>
            </a:fld>
            <a:endParaRPr lang="he-I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תמונה עם כיתוב">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he-IL" smtClean="0"/>
              <a:t>לחץ כדי לערוך סגנון כותרת של תבנית בסיס</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smtClean="0"/>
              <a:t>לחץ על הסמל כדי להוסיף תמונה</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Date Placeholder 4"/>
          <p:cNvSpPr>
            <a:spLocks noGrp="1"/>
          </p:cNvSpPr>
          <p:nvPr>
            <p:ph type="dt" sz="half" idx="10"/>
          </p:nvPr>
        </p:nvSpPr>
        <p:spPr/>
        <p:txBody>
          <a:bodyPr/>
          <a:lstStyle/>
          <a:p>
            <a:fld id="{BA50D2E8-5FB1-4D91-92D4-E65A8D92C5FB}" type="datetimeFigureOut">
              <a:rPr lang="he-IL" smtClean="0"/>
              <a:t>י"א/אייר/תשע"ז</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3DF8B1B5-50F1-4A2D-B7FC-3ED5D165EEA1}" type="slidenum">
              <a:rPr lang="he-IL" smtClean="0"/>
              <a:t>‹#›</a:t>
            </a:fld>
            <a:endParaRPr lang="he-I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BA50D2E8-5FB1-4D91-92D4-E65A8D92C5FB}" type="datetimeFigureOut">
              <a:rPr lang="he-IL" smtClean="0"/>
              <a:t>י"א/אייר/תשע"ז</a:t>
            </a:fld>
            <a:endParaRPr lang="he-IL"/>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he-IL"/>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3DF8B1B5-50F1-4A2D-B7FC-3ED5D165EEA1}" type="slidenum">
              <a:rPr lang="he-IL" smtClean="0"/>
              <a:t>‹#›</a:t>
            </a:fld>
            <a:endParaRPr lang="he-IL"/>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1" eaLnBrk="1" latinLnBrk="0" hangingPunct="1">
        <a:spcBef>
          <a:spcPct val="0"/>
        </a:spcBef>
        <a:buNone/>
        <a:defRPr sz="3000" kern="1200" cap="all" spc="50" baseline="0">
          <a:solidFill>
            <a:schemeClr val="tx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914400" rtl="1"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r" defTabSz="914400" rtl="1"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r" defTabSz="914400" rtl="1"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r" defTabSz="914400" rtl="1"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r" defTabSz="914400" rtl="1"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r" defTabSz="914400" rtl="1"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r" defTabSz="914400" rtl="1"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r" defTabSz="914400" rtl="1"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r" defTabSz="914400" rtl="1"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לבן 3"/>
          <p:cNvSpPr/>
          <p:nvPr/>
        </p:nvSpPr>
        <p:spPr>
          <a:xfrm>
            <a:off x="179512" y="1213009"/>
            <a:ext cx="8856984" cy="341632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he-IL"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BN Oria"/>
              </a:rPr>
              <a:t>הצגת מקרה</a:t>
            </a:r>
          </a:p>
          <a:p>
            <a:pPr algn="ctr"/>
            <a:endParaRPr lang="he-IL" sz="5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BN Oria"/>
            </a:endParaRPr>
          </a:p>
          <a:p>
            <a:pPr algn="ctr"/>
            <a:r>
              <a:rPr lang="he-IL"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BN Oria"/>
              </a:rPr>
              <a:t>"והעיקר לא לפחד כלל"</a:t>
            </a:r>
          </a:p>
          <a:p>
            <a:pPr algn="ctr"/>
            <a:endParaRPr lang="he-IL"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7758258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תוצאת תמונה עבור סרט"/>
          <p:cNvPicPr>
            <a:picLocks noChangeAspect="1" noChangeArrowheads="1"/>
          </p:cNvPicPr>
          <p:nvPr/>
        </p:nvPicPr>
        <p:blipFill>
          <a:blip r:embed="rId2">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22990" y="44624"/>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מלבן 1"/>
          <p:cNvSpPr/>
          <p:nvPr/>
        </p:nvSpPr>
        <p:spPr>
          <a:xfrm>
            <a:off x="6558062" y="1228461"/>
            <a:ext cx="2748810" cy="830997"/>
          </a:xfrm>
          <a:prstGeom prst="rect">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he-IL" sz="2400" b="1" cap="all" dirty="0" smtClean="0">
                <a:ln w="0"/>
                <a:solidFill>
                  <a:srgbClr val="C00000"/>
                </a:solidFill>
                <a:effectLst>
                  <a:reflection blurRad="12700" stA="50000" endPos="50000" dist="5000" dir="5400000" sy="-100000" rotWithShape="0"/>
                </a:effectLst>
              </a:rPr>
              <a:t>גיוס הצוות</a:t>
            </a:r>
          </a:p>
          <a:p>
            <a:pPr algn="ctr"/>
            <a:r>
              <a:rPr lang="he-IL" sz="2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a:t>
            </a:r>
            <a:endParaRPr lang="he-IL" sz="2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5" name="מלבן 4"/>
          <p:cNvSpPr/>
          <p:nvPr/>
        </p:nvSpPr>
        <p:spPr>
          <a:xfrm>
            <a:off x="2411760" y="812962"/>
            <a:ext cx="2748810" cy="1200329"/>
          </a:xfrm>
          <a:prstGeom prst="rect">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he-IL" sz="2400" b="1" cap="all" dirty="0" smtClean="0">
                <a:ln w="0"/>
                <a:solidFill>
                  <a:srgbClr val="00B050"/>
                </a:solidFill>
                <a:effectLst>
                  <a:reflection blurRad="12700" stA="50000" endPos="50000" dist="5000" dir="5400000" sy="-100000" rotWithShape="0"/>
                </a:effectLst>
              </a:rPr>
              <a:t>מציאת</a:t>
            </a:r>
          </a:p>
          <a:p>
            <a:pPr algn="ctr"/>
            <a:r>
              <a:rPr lang="he-IL" sz="2400" b="1" cap="all" dirty="0" smtClean="0">
                <a:ln w="0"/>
                <a:solidFill>
                  <a:srgbClr val="00B050"/>
                </a:solidFill>
                <a:effectLst>
                  <a:reflection blurRad="12700" stA="50000" endPos="50000" dist="5000" dir="5400000" sy="-100000" rotWithShape="0"/>
                </a:effectLst>
              </a:rPr>
              <a:t>נוכחות </a:t>
            </a:r>
          </a:p>
          <a:p>
            <a:pPr algn="ctr"/>
            <a:r>
              <a:rPr lang="he-IL" sz="2400" b="1" cap="all" dirty="0" smtClean="0">
                <a:ln w="0"/>
                <a:solidFill>
                  <a:srgbClr val="00B050"/>
                </a:solidFill>
                <a:effectLst>
                  <a:reflection blurRad="12700" stA="50000" endPos="50000" dist="5000" dir="5400000" sy="-100000" rotWithShape="0"/>
                </a:effectLst>
              </a:rPr>
              <a:t>שומרת</a:t>
            </a:r>
            <a:endParaRPr lang="he-IL" sz="2400" b="1" cap="all" dirty="0">
              <a:ln w="0"/>
              <a:solidFill>
                <a:srgbClr val="00B050"/>
              </a:solidFill>
              <a:effectLst>
                <a:reflection blurRad="12700" stA="50000" endPos="50000" dist="5000" dir="5400000" sy="-100000" rotWithShape="0"/>
              </a:effectLst>
            </a:endParaRPr>
          </a:p>
        </p:txBody>
      </p:sp>
      <p:sp>
        <p:nvSpPr>
          <p:cNvPr id="6" name="מלבן 5"/>
          <p:cNvSpPr/>
          <p:nvPr/>
        </p:nvSpPr>
        <p:spPr>
          <a:xfrm>
            <a:off x="6372200" y="3212976"/>
            <a:ext cx="2748810" cy="1200329"/>
          </a:xfrm>
          <a:prstGeom prst="rect">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he-IL" sz="2400" b="1" cap="all" dirty="0" smtClean="0">
                <a:ln w="0"/>
                <a:solidFill>
                  <a:srgbClr val="7030A0"/>
                </a:solidFill>
                <a:effectLst>
                  <a:reflection blurRad="12700" stA="50000" endPos="50000" dist="5000" dir="5400000" sy="-100000" rotWithShape="0"/>
                </a:effectLst>
              </a:rPr>
              <a:t>פתיחת </a:t>
            </a:r>
          </a:p>
          <a:p>
            <a:pPr algn="ctr"/>
            <a:r>
              <a:rPr lang="he-IL" sz="2400" b="1" cap="all" dirty="0" smtClean="0">
                <a:ln w="0"/>
                <a:solidFill>
                  <a:srgbClr val="7030A0"/>
                </a:solidFill>
                <a:effectLst>
                  <a:reflection blurRad="12700" stA="50000" endPos="50000" dist="5000" dir="5400000" sy="-100000" rotWithShape="0"/>
                </a:effectLst>
              </a:rPr>
              <a:t>קבוצת </a:t>
            </a:r>
          </a:p>
          <a:p>
            <a:pPr algn="ctr"/>
            <a:r>
              <a:rPr lang="he-IL" sz="2400" b="1" cap="all" dirty="0" err="1" smtClean="0">
                <a:ln w="0"/>
                <a:solidFill>
                  <a:srgbClr val="7030A0"/>
                </a:solidFill>
                <a:effectLst>
                  <a:reflection blurRad="12700" stA="50000" endPos="50000" dist="5000" dir="5400000" sy="-100000" rotWithShape="0"/>
                </a:effectLst>
              </a:rPr>
              <a:t>ווטסאפ</a:t>
            </a:r>
            <a:endParaRPr lang="he-IL" sz="2400" b="1" cap="all" dirty="0">
              <a:ln w="0"/>
              <a:solidFill>
                <a:srgbClr val="7030A0"/>
              </a:solidFill>
              <a:effectLst>
                <a:reflection blurRad="12700" stA="50000" endPos="50000" dist="5000" dir="5400000" sy="-100000" rotWithShape="0"/>
              </a:effectLst>
            </a:endParaRPr>
          </a:p>
        </p:txBody>
      </p:sp>
      <p:sp>
        <p:nvSpPr>
          <p:cNvPr id="7" name="מלבן 6"/>
          <p:cNvSpPr/>
          <p:nvPr/>
        </p:nvSpPr>
        <p:spPr>
          <a:xfrm>
            <a:off x="4549518" y="2792241"/>
            <a:ext cx="2304930" cy="1938992"/>
          </a:xfrm>
          <a:prstGeom prst="rect">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he-IL" sz="2400" b="1" cap="all" dirty="0" smtClean="0">
                <a:ln w="0"/>
                <a:solidFill>
                  <a:schemeClr val="bg1">
                    <a:lumMod val="75000"/>
                    <a:lumOff val="25000"/>
                  </a:schemeClr>
                </a:solidFill>
                <a:effectLst>
                  <a:reflection blurRad="12700" stA="50000" endPos="50000" dist="5000" dir="5400000" sy="-100000" rotWithShape="0"/>
                </a:effectLst>
              </a:rPr>
              <a:t>גיוס האם</a:t>
            </a:r>
          </a:p>
          <a:p>
            <a:pPr algn="ctr"/>
            <a:r>
              <a:rPr lang="he-IL" sz="2400" b="1" cap="all" dirty="0" smtClean="0">
                <a:ln w="0"/>
                <a:solidFill>
                  <a:schemeClr val="bg1">
                    <a:lumMod val="75000"/>
                    <a:lumOff val="25000"/>
                  </a:schemeClr>
                </a:solidFill>
                <a:effectLst>
                  <a:reflection blurRad="12700" stA="50000" endPos="50000" dist="5000" dir="5400000" sy="-100000" rotWithShape="0"/>
                </a:effectLst>
              </a:rPr>
              <a:t>לא נתחיל בלעדייך</a:t>
            </a:r>
          </a:p>
          <a:p>
            <a:pPr algn="ctr"/>
            <a:r>
              <a:rPr lang="he-IL" sz="2400" b="1" cap="all" dirty="0" smtClean="0">
                <a:ln w="0"/>
                <a:solidFill>
                  <a:schemeClr val="bg1">
                    <a:lumMod val="75000"/>
                    <a:lumOff val="25000"/>
                  </a:schemeClr>
                </a:solidFill>
                <a:effectLst>
                  <a:reflection blurRad="12700" stA="50000" endPos="50000" dist="5000" dir="5400000" sy="-100000" rotWithShape="0"/>
                </a:effectLst>
              </a:rPr>
              <a:t>התהליך יהיה "כואב"</a:t>
            </a:r>
            <a:endParaRPr lang="he-IL" sz="2400" b="1" cap="all" dirty="0">
              <a:ln w="0"/>
              <a:solidFill>
                <a:schemeClr val="bg1">
                  <a:lumMod val="75000"/>
                  <a:lumOff val="25000"/>
                </a:schemeClr>
              </a:solidFill>
              <a:effectLst>
                <a:reflection blurRad="12700" stA="50000" endPos="50000" dist="5000" dir="5400000" sy="-100000" rotWithShape="0"/>
              </a:effectLst>
            </a:endParaRPr>
          </a:p>
        </p:txBody>
      </p:sp>
      <p:sp>
        <p:nvSpPr>
          <p:cNvPr id="8" name="מלבן 7"/>
          <p:cNvSpPr/>
          <p:nvPr/>
        </p:nvSpPr>
        <p:spPr>
          <a:xfrm>
            <a:off x="2337768" y="2760802"/>
            <a:ext cx="2748810" cy="1569660"/>
          </a:xfrm>
          <a:prstGeom prst="rect">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he-IL" sz="2400" b="1" cap="all" dirty="0" smtClean="0">
                <a:ln w="0"/>
                <a:solidFill>
                  <a:srgbClr val="FF3300"/>
                </a:solidFill>
                <a:effectLst>
                  <a:reflection blurRad="12700" stA="50000" endPos="50000" dist="5000" dir="5400000" sy="-100000" rotWithShape="0"/>
                </a:effectLst>
              </a:rPr>
              <a:t>הפניית האם </a:t>
            </a:r>
          </a:p>
          <a:p>
            <a:pPr algn="ctr"/>
            <a:r>
              <a:rPr lang="he-IL" sz="2400" b="1" cap="all" dirty="0" smtClean="0">
                <a:ln w="0"/>
                <a:solidFill>
                  <a:srgbClr val="FF3300"/>
                </a:solidFill>
                <a:effectLst>
                  <a:reflection blurRad="12700" stA="50000" endPos="50000" dist="5000" dir="5400000" sy="-100000" rotWithShape="0"/>
                </a:effectLst>
              </a:rPr>
              <a:t>לשיח עם הורים שהשתתפו בתכנית</a:t>
            </a:r>
            <a:endParaRPr lang="he-IL" sz="2400" b="1" cap="all" dirty="0">
              <a:ln w="0"/>
              <a:solidFill>
                <a:srgbClr val="FF3300"/>
              </a:solidFill>
              <a:effectLst>
                <a:reflection blurRad="12700" stA="50000" endPos="50000" dist="5000" dir="5400000" sy="-100000" rotWithShape="0"/>
              </a:effectLst>
            </a:endParaRPr>
          </a:p>
        </p:txBody>
      </p:sp>
      <p:sp>
        <p:nvSpPr>
          <p:cNvPr id="3" name="מלבן 2"/>
          <p:cNvSpPr/>
          <p:nvPr/>
        </p:nvSpPr>
        <p:spPr>
          <a:xfrm>
            <a:off x="-22990" y="5132565"/>
            <a:ext cx="9145016" cy="830997"/>
          </a:xfrm>
          <a:prstGeom prst="rect">
            <a:avLst/>
          </a:prstGeom>
          <a:noFill/>
        </p:spPr>
        <p:txBody>
          <a:bodyPr wrap="square" lIns="91440" tIns="45720" rIns="91440" bIns="45720">
            <a:spAutoFit/>
            <a:scene3d>
              <a:camera prst="orthographicFront"/>
              <a:lightRig rig="balanced" dir="t">
                <a:rot lat="0" lon="0" rev="2100000"/>
              </a:lightRig>
            </a:scene3d>
            <a:sp3d extrusionH="57150" prstMaterial="metal">
              <a:bevelT w="38100" h="25400"/>
              <a:contourClr>
                <a:schemeClr val="bg2"/>
              </a:contourClr>
            </a:sp3d>
          </a:bodyPr>
          <a:lstStyle/>
          <a:p>
            <a:pPr algn="ctr"/>
            <a:r>
              <a:rPr lang="he-IL" sz="4800" b="1" dirty="0" smtClean="0">
                <a:ln w="50800"/>
                <a:solidFill>
                  <a:schemeClr val="bg1">
                    <a:shade val="50000"/>
                  </a:schemeClr>
                </a:solidFill>
              </a:rPr>
              <a:t>נשאר בבית עד לבניית התכנית</a:t>
            </a:r>
            <a:endParaRPr lang="he-IL" sz="4800" b="1" cap="none" spc="0" dirty="0">
              <a:ln w="50800"/>
              <a:solidFill>
                <a:schemeClr val="bg1">
                  <a:shade val="50000"/>
                </a:schemeClr>
              </a:solidFill>
              <a:effectLst/>
            </a:endParaRPr>
          </a:p>
        </p:txBody>
      </p:sp>
      <p:sp>
        <p:nvSpPr>
          <p:cNvPr id="9" name="מלבן 8"/>
          <p:cNvSpPr/>
          <p:nvPr/>
        </p:nvSpPr>
        <p:spPr>
          <a:xfrm>
            <a:off x="5086578" y="936072"/>
            <a:ext cx="1332417" cy="954107"/>
          </a:xfrm>
          <a:prstGeom prst="rect">
            <a:avLst/>
          </a:prstGeom>
        </p:spPr>
        <p:txBody>
          <a:bodyPr wrap="none">
            <a:spAutoFit/>
          </a:bodyPr>
          <a:lstStyle/>
          <a:p>
            <a:pPr algn="ctr"/>
            <a:r>
              <a:rPr lang="he-IL" sz="2800" b="1" cap="all" dirty="0">
                <a:ln w="0"/>
                <a:solidFill>
                  <a:srgbClr val="002060"/>
                </a:solidFill>
                <a:effectLst>
                  <a:reflection blurRad="12700" stA="50000" endPos="50000" dist="5000" dir="5400000" sy="-100000" rotWithShape="0"/>
                </a:effectLst>
              </a:rPr>
              <a:t>סגירת </a:t>
            </a:r>
            <a:endParaRPr lang="he-IL" sz="2800" b="1" cap="all" dirty="0" smtClean="0">
              <a:ln w="0"/>
              <a:solidFill>
                <a:srgbClr val="002060"/>
              </a:solidFill>
              <a:effectLst>
                <a:reflection blurRad="12700" stA="50000" endPos="50000" dist="5000" dir="5400000" sy="-100000" rotWithShape="0"/>
              </a:effectLst>
            </a:endParaRPr>
          </a:p>
          <a:p>
            <a:pPr algn="ctr"/>
            <a:r>
              <a:rPr lang="he-IL" sz="2800" b="1" cap="all" dirty="0" smtClean="0">
                <a:ln w="0"/>
                <a:solidFill>
                  <a:srgbClr val="002060"/>
                </a:solidFill>
                <a:effectLst>
                  <a:reflection blurRad="12700" stA="50000" endPos="50000" dist="5000" dir="5400000" sy="-100000" rotWithShape="0"/>
                </a:effectLst>
              </a:rPr>
              <a:t>פתחים</a:t>
            </a:r>
            <a:endParaRPr lang="he-IL" sz="2800" b="1" cap="all" dirty="0">
              <a:ln w="0"/>
              <a:solidFill>
                <a:srgbClr val="002060"/>
              </a:solidFill>
              <a:effectLst>
                <a:reflection blurRad="12700" stA="50000" endPos="50000" dist="5000" dir="5400000" sy="-100000" rotWithShape="0"/>
              </a:effectLst>
            </a:endParaRPr>
          </a:p>
        </p:txBody>
      </p:sp>
    </p:spTree>
    <p:extLst>
      <p:ext uri="{BB962C8B-B14F-4D97-AF65-F5344CB8AC3E}">
        <p14:creationId xmlns:p14="http://schemas.microsoft.com/office/powerpoint/2010/main" val="17251756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304056" y="1544018"/>
            <a:ext cx="8712968" cy="4955203"/>
          </a:xfrm>
          <a:prstGeom prst="rect">
            <a:avLst/>
          </a:prstGeom>
          <a:noFill/>
        </p:spPr>
        <p:txBody>
          <a:bodyPr wrap="square" lIns="91440" tIns="45720" rIns="91440" bIns="45720">
            <a:spAutoFit/>
          </a:bodyPr>
          <a:lstStyle/>
          <a:p>
            <a:pPr algn="ctr"/>
            <a:r>
              <a:rPr lang="he-IL" sz="3600" b="1" dirty="0" smtClean="0">
                <a:solidFill>
                  <a:schemeClr val="tx1">
                    <a:lumMod val="85000"/>
                  </a:schemeClr>
                </a:solidFill>
              </a:rPr>
              <a:t>רצון לאפשר לילד להירגע </a:t>
            </a:r>
            <a:r>
              <a:rPr lang="he-IL" sz="3600" b="1" dirty="0">
                <a:solidFill>
                  <a:schemeClr val="tx1">
                    <a:lumMod val="85000"/>
                  </a:schemeClr>
                </a:solidFill>
              </a:rPr>
              <a:t>ולבנות אמון </a:t>
            </a:r>
            <a:r>
              <a:rPr lang="he-IL" sz="3600" b="1" dirty="0" smtClean="0">
                <a:solidFill>
                  <a:schemeClr val="tx1">
                    <a:lumMod val="85000"/>
                  </a:schemeClr>
                </a:solidFill>
              </a:rPr>
              <a:t>עם הצוות</a:t>
            </a:r>
            <a:r>
              <a:rPr lang="he-IL" sz="3600" b="1" dirty="0">
                <a:solidFill>
                  <a:schemeClr val="tx1">
                    <a:lumMod val="85000"/>
                  </a:schemeClr>
                </a:solidFill>
              </a:rPr>
              <a:t>. </a:t>
            </a:r>
            <a:endParaRPr lang="he-IL" sz="3600" b="1" dirty="0" smtClean="0">
              <a:solidFill>
                <a:schemeClr val="tx1">
                  <a:lumMod val="85000"/>
                </a:schemeClr>
              </a:solidFill>
            </a:endParaRPr>
          </a:p>
          <a:p>
            <a:pPr algn="ctr"/>
            <a:endParaRPr lang="he-IL" sz="3600" b="1" dirty="0" smtClean="0">
              <a:solidFill>
                <a:schemeClr val="tx1">
                  <a:lumMod val="85000"/>
                </a:schemeClr>
              </a:solidFill>
            </a:endParaRPr>
          </a:p>
          <a:p>
            <a:pPr algn="ctr"/>
            <a:r>
              <a:rPr lang="he-IL" sz="3600" b="1" dirty="0" smtClean="0">
                <a:solidFill>
                  <a:schemeClr val="tx1">
                    <a:lumMod val="85000"/>
                  </a:schemeClr>
                </a:solidFill>
              </a:rPr>
              <a:t>רצון </a:t>
            </a:r>
            <a:r>
              <a:rPr lang="he-IL" sz="3600" b="1" dirty="0">
                <a:solidFill>
                  <a:schemeClr val="tx1">
                    <a:lumMod val="85000"/>
                  </a:schemeClr>
                </a:solidFill>
              </a:rPr>
              <a:t>לעזור לו להרגיש </a:t>
            </a:r>
            <a:r>
              <a:rPr lang="he-IL" sz="3600" b="1" dirty="0" smtClean="0">
                <a:solidFill>
                  <a:schemeClr val="tx1">
                    <a:lumMod val="85000"/>
                  </a:schemeClr>
                </a:solidFill>
              </a:rPr>
              <a:t>בטוח ולהימנע ממאבקי כוח</a:t>
            </a:r>
          </a:p>
          <a:p>
            <a:pPr algn="ctr"/>
            <a:endParaRPr lang="he-IL" sz="3600" b="1" dirty="0" smtClean="0">
              <a:solidFill>
                <a:schemeClr val="tx1">
                  <a:lumMod val="85000"/>
                </a:schemeClr>
              </a:solidFill>
            </a:endParaRPr>
          </a:p>
          <a:p>
            <a:pPr algn="ctr"/>
            <a:r>
              <a:rPr lang="he-IL" sz="3600" b="1" dirty="0" smtClean="0">
                <a:solidFill>
                  <a:schemeClr val="tx1">
                    <a:lumMod val="85000"/>
                  </a:schemeClr>
                </a:solidFill>
              </a:rPr>
              <a:t>מניעה מוחלטת של פגיעה עצמית, פגיעה  בילדים ובצוות</a:t>
            </a:r>
            <a:endParaRPr lang="en-US" sz="11500" b="1" dirty="0">
              <a:solidFill>
                <a:schemeClr val="tx1">
                  <a:lumMod val="85000"/>
                </a:schemeClr>
              </a:solidFill>
            </a:endParaRPr>
          </a:p>
          <a:p>
            <a:endParaRPr lang="he-IL" sz="1400" b="1" dirty="0" smtClean="0"/>
          </a:p>
          <a:p>
            <a:endParaRPr lang="he-IL" sz="1400" b="1" dirty="0"/>
          </a:p>
        </p:txBody>
      </p:sp>
      <p:sp>
        <p:nvSpPr>
          <p:cNvPr id="3" name="מלבן 2"/>
          <p:cNvSpPr/>
          <p:nvPr/>
        </p:nvSpPr>
        <p:spPr>
          <a:xfrm>
            <a:off x="2695079" y="620688"/>
            <a:ext cx="4257897"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he-IL"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מסרים לצוות</a:t>
            </a:r>
            <a:endParaRPr lang="he-IL"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41202043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דיאגרמה 6"/>
          <p:cNvGraphicFramePr/>
          <p:nvPr>
            <p:extLst>
              <p:ext uri="{D42A27DB-BD31-4B8C-83A1-F6EECF244321}">
                <p14:modId xmlns:p14="http://schemas.microsoft.com/office/powerpoint/2010/main" val="3209679603"/>
              </p:ext>
            </p:extLst>
          </p:nvPr>
        </p:nvGraphicFramePr>
        <p:xfrm>
          <a:off x="323528" y="908720"/>
          <a:ext cx="8640960" cy="50405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מלבן 5"/>
          <p:cNvSpPr/>
          <p:nvPr/>
        </p:nvSpPr>
        <p:spPr>
          <a:xfrm>
            <a:off x="3598988" y="182591"/>
            <a:ext cx="3467617"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he-IL"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מסרים </a:t>
            </a:r>
            <a:r>
              <a:rPr lang="he-IL"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לילד</a:t>
            </a:r>
            <a:endParaRPr lang="he-IL"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294217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323528" y="2780928"/>
            <a:ext cx="8390438"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he-IL"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הפסקת הטיפול התרופתי</a:t>
            </a:r>
            <a:endParaRPr lang="he-IL"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extLst>
      <p:ext uri="{BB962C8B-B14F-4D97-AF65-F5344CB8AC3E}">
        <p14:creationId xmlns:p14="http://schemas.microsoft.com/office/powerpoint/2010/main" val="29570804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דיאגרמה 4"/>
          <p:cNvGraphicFramePr/>
          <p:nvPr>
            <p:extLst>
              <p:ext uri="{D42A27DB-BD31-4B8C-83A1-F6EECF244321}">
                <p14:modId xmlns:p14="http://schemas.microsoft.com/office/powerpoint/2010/main" val="2477526935"/>
              </p:ext>
            </p:extLst>
          </p:nvPr>
        </p:nvGraphicFramePr>
        <p:xfrm>
          <a:off x="827584" y="116632"/>
          <a:ext cx="7080448" cy="58326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מלבן 5"/>
          <p:cNvSpPr/>
          <p:nvPr/>
        </p:nvSpPr>
        <p:spPr>
          <a:xfrm rot="1769828">
            <a:off x="5507291" y="1070193"/>
            <a:ext cx="3711272" cy="707886"/>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he-IL" sz="40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נק' להתייחסות</a:t>
            </a:r>
            <a:endParaRPr lang="he-IL" sz="40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Tree>
    <p:extLst>
      <p:ext uri="{BB962C8B-B14F-4D97-AF65-F5344CB8AC3E}">
        <p14:creationId xmlns:p14="http://schemas.microsoft.com/office/powerpoint/2010/main" val="28425657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לבן 3"/>
          <p:cNvSpPr/>
          <p:nvPr/>
        </p:nvSpPr>
        <p:spPr>
          <a:xfrm>
            <a:off x="140177" y="1020624"/>
            <a:ext cx="8820472" cy="5078313"/>
          </a:xfrm>
          <a:prstGeom prst="rect">
            <a:avLst/>
          </a:prstGeom>
        </p:spPr>
        <p:txBody>
          <a:bodyPr wrap="square">
            <a:spAutoFit/>
          </a:bodyPr>
          <a:lstStyle/>
          <a:p>
            <a:r>
              <a:rPr lang="he-IL" dirty="0" smtClean="0"/>
              <a:t>הי </a:t>
            </a:r>
            <a:r>
              <a:rPr lang="he-IL" dirty="0"/>
              <a:t>לכולן</a:t>
            </a:r>
            <a:r>
              <a:rPr lang="he-IL" dirty="0" smtClean="0"/>
              <a:t>! הבוקר נכנס </a:t>
            </a:r>
            <a:r>
              <a:rPr lang="he-IL" dirty="0"/>
              <a:t>לכיתה כאשר </a:t>
            </a:r>
            <a:r>
              <a:rPr lang="he-IL" dirty="0" smtClean="0"/>
              <a:t>הסייעת </a:t>
            </a:r>
            <a:r>
              <a:rPr lang="he-IL" dirty="0"/>
              <a:t>הייתה שם. הוא התחיל להתגרות אך </a:t>
            </a:r>
            <a:r>
              <a:rPr lang="he-IL" dirty="0" smtClean="0"/>
              <a:t>היא </a:t>
            </a:r>
            <a:r>
              <a:rPr lang="he-IL" dirty="0"/>
              <a:t>דרשה שיפסיק והוא הפסיק. כשהגעתי בקשתי שנקיים שיחה בחדר השומר. הוא הצטרף </a:t>
            </a:r>
            <a:r>
              <a:rPr lang="he-IL" dirty="0" smtClean="0"/>
              <a:t>בשמחה. </a:t>
            </a:r>
            <a:r>
              <a:rPr lang="he-IL" b="1" dirty="0" smtClean="0">
                <a:solidFill>
                  <a:srgbClr val="FF0000"/>
                </a:solidFill>
              </a:rPr>
              <a:t>הזכרתי </a:t>
            </a:r>
            <a:r>
              <a:rPr lang="he-IL" b="1" dirty="0">
                <a:solidFill>
                  <a:srgbClr val="FF0000"/>
                </a:solidFill>
              </a:rPr>
              <a:t>לו שאתמול </a:t>
            </a:r>
            <a:r>
              <a:rPr lang="he-IL" b="1" dirty="0" smtClean="0">
                <a:solidFill>
                  <a:srgbClr val="FF0000"/>
                </a:solidFill>
              </a:rPr>
              <a:t>יצא </a:t>
            </a:r>
            <a:r>
              <a:rPr lang="he-IL" b="1" dirty="0">
                <a:solidFill>
                  <a:srgbClr val="FF0000"/>
                </a:solidFill>
              </a:rPr>
              <a:t>מהכיתה בגלל שלא היה קשוב ופגע באור</a:t>
            </a:r>
            <a:r>
              <a:rPr lang="he-IL" dirty="0" smtClean="0">
                <a:solidFill>
                  <a:srgbClr val="FFFF00"/>
                </a:solidFill>
              </a:rPr>
              <a:t>. </a:t>
            </a:r>
            <a:r>
              <a:rPr lang="he-IL" b="1" dirty="0" smtClean="0">
                <a:solidFill>
                  <a:srgbClr val="FFFF00"/>
                </a:solidFill>
              </a:rPr>
              <a:t>אמר </a:t>
            </a:r>
            <a:r>
              <a:rPr lang="he-IL" b="1" dirty="0">
                <a:solidFill>
                  <a:srgbClr val="FFFF00"/>
                </a:solidFill>
              </a:rPr>
              <a:t>שחשב לעבור בית ספר כדי שלא יהיה לי קשה כי הוא אתגר גדול עבורי ולא רוצה שיהיה לי קשה</a:t>
            </a:r>
            <a:r>
              <a:rPr lang="he-IL" b="1" dirty="0" smtClean="0">
                <a:solidFill>
                  <a:srgbClr val="FFFF00"/>
                </a:solidFill>
              </a:rPr>
              <a:t>. שאלתי </a:t>
            </a:r>
            <a:r>
              <a:rPr lang="he-IL" b="1" dirty="0">
                <a:solidFill>
                  <a:srgbClr val="FFFF00"/>
                </a:solidFill>
              </a:rPr>
              <a:t>למה חושב שקשה לי ?אמר ״אני ילד קשה , תגיד את זה שקשה לך</a:t>
            </a:r>
            <a:r>
              <a:rPr lang="he-IL" b="1" dirty="0" smtClean="0">
                <a:solidFill>
                  <a:srgbClr val="FFFF00"/>
                </a:solidFill>
              </a:rPr>
              <a:t>״. אמרתי </a:t>
            </a:r>
            <a:r>
              <a:rPr lang="he-IL" b="1" dirty="0">
                <a:solidFill>
                  <a:srgbClr val="FFFF00"/>
                </a:solidFill>
              </a:rPr>
              <a:t>שלא קשה לי </a:t>
            </a:r>
            <a:r>
              <a:rPr lang="he-IL" b="1" dirty="0" err="1">
                <a:solidFill>
                  <a:srgbClr val="FFFF00"/>
                </a:solidFill>
              </a:rPr>
              <a:t>איתו</a:t>
            </a:r>
            <a:r>
              <a:rPr lang="he-IL" b="1" dirty="0">
                <a:solidFill>
                  <a:srgbClr val="FFFF00"/>
                </a:solidFill>
              </a:rPr>
              <a:t> ואפילו נעים לי בחברתו</a:t>
            </a:r>
            <a:r>
              <a:rPr lang="he-IL" b="1" dirty="0" smtClean="0">
                <a:solidFill>
                  <a:srgbClr val="FFFF00"/>
                </a:solidFill>
              </a:rPr>
              <a:t>. שאני </a:t>
            </a:r>
            <a:r>
              <a:rPr lang="he-IL" b="1" dirty="0">
                <a:solidFill>
                  <a:srgbClr val="FFFF00"/>
                </a:solidFill>
              </a:rPr>
              <a:t>כועס ועצוב שהוא פוגע במישהו אחר</a:t>
            </a:r>
            <a:r>
              <a:rPr lang="he-IL" b="1" dirty="0" smtClean="0">
                <a:solidFill>
                  <a:srgbClr val="FFFF00"/>
                </a:solidFill>
              </a:rPr>
              <a:t>. בקשתי </a:t>
            </a:r>
            <a:r>
              <a:rPr lang="he-IL" b="1" dirty="0">
                <a:solidFill>
                  <a:srgbClr val="FFFF00"/>
                </a:solidFill>
              </a:rPr>
              <a:t>שיעשה מאמץ להתאפק ולא לפגוע באחרים</a:t>
            </a:r>
            <a:r>
              <a:rPr lang="he-IL" dirty="0" smtClean="0"/>
              <a:t>. חזרנו </a:t>
            </a:r>
            <a:r>
              <a:rPr lang="he-IL" dirty="0"/>
              <a:t>לכיתה ושם השתתף בחידון בנושא א״י במהלך החידון התנהג מקסים. רשמתי את שמו על הלוח בסמוך לשם של אור. ליעד אמר </a:t>
            </a:r>
            <a:r>
              <a:rPr lang="he-IL" dirty="0" smtClean="0"/>
              <a:t>לו </a:t>
            </a:r>
            <a:r>
              <a:rPr lang="he-IL" dirty="0"/>
              <a:t>״תראה ליד מי אתה רשום , </a:t>
            </a:r>
            <a:r>
              <a:rPr lang="he-IL" dirty="0" smtClean="0"/>
              <a:t>הוא לא </a:t>
            </a:r>
            <a:r>
              <a:rPr lang="he-IL" dirty="0"/>
              <a:t>הגיב . גם שאור ניצח בחידון </a:t>
            </a:r>
            <a:r>
              <a:rPr lang="he-IL" dirty="0" smtClean="0"/>
              <a:t>הוא </a:t>
            </a:r>
            <a:r>
              <a:rPr lang="he-IL" dirty="0"/>
              <a:t>מחא כפיים ולא התרעם</a:t>
            </a:r>
            <a:r>
              <a:rPr lang="he-IL" dirty="0" smtClean="0"/>
              <a:t>. בשיעור </a:t>
            </a:r>
            <a:r>
              <a:rPr lang="he-IL" dirty="0"/>
              <a:t>השני למד חשבון ביצע תרגילים בתחום החיבור </a:t>
            </a:r>
            <a:r>
              <a:rPr lang="he-IL" b="1" dirty="0">
                <a:solidFill>
                  <a:srgbClr val="FFFF00"/>
                </a:solidFill>
              </a:rPr>
              <a:t>אמר שלמעני מוכן תרגילים יותר מורכבים </a:t>
            </a:r>
            <a:r>
              <a:rPr lang="he-IL" b="1" dirty="0" smtClean="0">
                <a:solidFill>
                  <a:srgbClr val="FFFF00"/>
                </a:solidFill>
              </a:rPr>
              <a:t>מאתמול</a:t>
            </a:r>
            <a:r>
              <a:rPr lang="he-IL" dirty="0" smtClean="0"/>
              <a:t>. בזמן </a:t>
            </a:r>
            <a:r>
              <a:rPr lang="he-IL" dirty="0"/>
              <a:t>האוכל היה רגוע ונעים ובהפסקה היה איתי מחוץ לכיתה .אחרי ההפסקה יצא עם אסף וגילה לפעילות בפינת החי .שם ליטף </a:t>
            </a:r>
            <a:r>
              <a:rPr lang="he-IL" dirty="0" smtClean="0"/>
              <a:t>ארנבונים., שמר </a:t>
            </a:r>
            <a:r>
              <a:rPr lang="he-IL" dirty="0"/>
              <a:t>על הכללים</a:t>
            </a:r>
            <a:r>
              <a:rPr lang="he-IL" dirty="0" smtClean="0"/>
              <a:t>. כשחזר </a:t>
            </a:r>
            <a:r>
              <a:rPr lang="he-IL" dirty="0"/>
              <a:t>לכיתה ביקש ללכת לחדר השומר כי עצוב. </a:t>
            </a:r>
            <a:r>
              <a:rPr lang="he-IL" dirty="0" smtClean="0"/>
              <a:t>אפשרנו </a:t>
            </a:r>
            <a:r>
              <a:rPr lang="he-IL" dirty="0"/>
              <a:t>ללכת לזמן קצוב. בחדר </a:t>
            </a:r>
            <a:r>
              <a:rPr lang="he-IL" dirty="0" smtClean="0"/>
              <a:t>ביקש </a:t>
            </a:r>
            <a:r>
              <a:rPr lang="he-IL" dirty="0"/>
              <a:t>לשחק בפלאפון . אמרתי לו שאיני יכול לאשר לו לשחק בפלאפון . הוא בחר לקרוא עיתון . אחרי 10 דק </a:t>
            </a:r>
            <a:r>
              <a:rPr lang="he-IL" dirty="0" smtClean="0"/>
              <a:t>חזר </a:t>
            </a:r>
            <a:r>
              <a:rPr lang="he-IL" dirty="0"/>
              <a:t>לכיתה והצטרף לשיעור תנך. בשיעור תנך עבד במחשב יחד עם אסף. בהפסקה היה עם </a:t>
            </a:r>
            <a:r>
              <a:rPr lang="he-IL" dirty="0" smtClean="0"/>
              <a:t>המורה והתנהג </a:t>
            </a:r>
            <a:r>
              <a:rPr lang="he-IL" dirty="0"/>
              <a:t>יפה</a:t>
            </a:r>
            <a:r>
              <a:rPr lang="he-IL" dirty="0" smtClean="0"/>
              <a:t>. אחרי </a:t>
            </a:r>
            <a:r>
              <a:rPr lang="he-IL" dirty="0"/>
              <a:t>ההפסקה חזר לעבוד עם אסף במחשב וביצעו משימה במחשב. כך סיים את היום ללא אלימות מילולית ופיזית . </a:t>
            </a:r>
          </a:p>
        </p:txBody>
      </p:sp>
      <p:sp>
        <p:nvSpPr>
          <p:cNvPr id="5" name="מלבן 4"/>
          <p:cNvSpPr/>
          <p:nvPr/>
        </p:nvSpPr>
        <p:spPr>
          <a:xfrm>
            <a:off x="609759" y="344190"/>
            <a:ext cx="8246167" cy="707886"/>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he-IL" sz="4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3 שבועות לאחר התחלת התכנית...</a:t>
            </a:r>
            <a:endParaRPr lang="he-IL" sz="4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20923212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דיאגרמה 3"/>
          <p:cNvGraphicFramePr/>
          <p:nvPr>
            <p:extLst>
              <p:ext uri="{D42A27DB-BD31-4B8C-83A1-F6EECF244321}">
                <p14:modId xmlns:p14="http://schemas.microsoft.com/office/powerpoint/2010/main" val="2128607535"/>
              </p:ext>
            </p:extLst>
          </p:nvPr>
        </p:nvGraphicFramePr>
        <p:xfrm>
          <a:off x="395536" y="116632"/>
          <a:ext cx="8064896" cy="56886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מלבן 4"/>
          <p:cNvSpPr/>
          <p:nvPr/>
        </p:nvSpPr>
        <p:spPr>
          <a:xfrm rot="1769828">
            <a:off x="5618696" y="762419"/>
            <a:ext cx="3488455" cy="1323439"/>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he-IL" sz="80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תובנות</a:t>
            </a:r>
            <a:endParaRPr lang="he-IL" sz="80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Tree>
    <p:extLst>
      <p:ext uri="{BB962C8B-B14F-4D97-AF65-F5344CB8AC3E}">
        <p14:creationId xmlns:p14="http://schemas.microsoft.com/office/powerpoint/2010/main" val="8047872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6000"/>
                <a:shade val="100000"/>
                <a:alpha val="100000"/>
                <a:satMod val="140000"/>
              </a:schemeClr>
            </a:gs>
            <a:gs pos="31000">
              <a:schemeClr val="tx1"/>
            </a:gs>
            <a:gs pos="100000">
              <a:schemeClr val="bg1">
                <a:tint val="100000"/>
                <a:shade val="80000"/>
                <a:alpha val="100000"/>
              </a:schemeClr>
            </a:gs>
          </a:gsLst>
          <a:lin ang="5400000" scaled="0"/>
        </a:gradFill>
        <a:effectLst/>
      </p:bgPr>
    </p:bg>
    <p:spTree>
      <p:nvGrpSpPr>
        <p:cNvPr id="1" name=""/>
        <p:cNvGrpSpPr/>
        <p:nvPr/>
      </p:nvGrpSpPr>
      <p:grpSpPr>
        <a:xfrm>
          <a:off x="0" y="0"/>
          <a:ext cx="0" cy="0"/>
          <a:chOff x="0" y="0"/>
          <a:chExt cx="0" cy="0"/>
        </a:xfrm>
      </p:grpSpPr>
      <p:sp>
        <p:nvSpPr>
          <p:cNvPr id="2050" name="Oval 1"/>
          <p:cNvSpPr>
            <a:spLocks noChangeArrowheads="1"/>
          </p:cNvSpPr>
          <p:nvPr/>
        </p:nvSpPr>
        <p:spPr bwMode="auto">
          <a:xfrm>
            <a:off x="3924300" y="2781300"/>
            <a:ext cx="1223963" cy="1223963"/>
          </a:xfrm>
          <a:prstGeom prst="ellipse">
            <a:avLst/>
          </a:prstGeom>
          <a:solidFill>
            <a:srgbClr val="66FF66"/>
          </a:solidFill>
          <a:ln w="28440">
            <a:solidFill>
              <a:srgbClr val="000000"/>
            </a:solidFill>
            <a:miter lim="800000"/>
            <a:headEnd/>
            <a:tailEnd/>
          </a:ln>
        </p:spPr>
        <p:txBody>
          <a:bodyPr wrap="none" lIns="90000" tIns="46800" rIns="90000" bIns="46800" anchor="ctr"/>
          <a:lstStyle>
            <a:lvl1pPr eaLnBrk="0" hangingPunct="0">
              <a:spcBef>
                <a:spcPts val="8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itchFamily="18" charset="0"/>
                <a:cs typeface="Arial" pitchFamily="34" charset="0"/>
              </a:defRPr>
            </a:lvl1pPr>
            <a:lvl2pPr marL="742950" indent="-285750" eaLnBrk="0" hangingPunct="0">
              <a:spcBef>
                <a:spcPts val="7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itchFamily="18" charset="0"/>
                <a:cs typeface="Arial" pitchFamily="34" charset="0"/>
              </a:defRPr>
            </a:lvl2pPr>
            <a:lvl3pPr marL="1143000" indent="-228600" eaLnBrk="0" hangingPunct="0">
              <a:spcBef>
                <a:spcPts val="6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8" charset="0"/>
                <a:cs typeface="Arial" pitchFamily="34" charset="0"/>
              </a:defRPr>
            </a:lvl3pPr>
            <a:lvl4pPr marL="1600200" indent="-228600" eaLnBrk="0" hangingPunct="0">
              <a:spcBef>
                <a:spcPts val="5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4pPr>
            <a:lvl5pPr marL="2057400" indent="-228600" eaLnBrk="0" hangingPunct="0">
              <a:spcBef>
                <a:spcPts val="5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5pPr>
            <a:lvl6pPr marL="2514600" indent="-228600" defTabSz="449263" eaLnBrk="0" fontAlgn="base" hangingPunct="0">
              <a:lnSpc>
                <a:spcPct val="95000"/>
              </a:lnSpc>
              <a:spcBef>
                <a:spcPts val="500"/>
              </a:spcBef>
              <a:spcAft>
                <a:spcPct val="0"/>
              </a:spcAft>
              <a:buClr>
                <a:srgbClr val="000000"/>
              </a:buClr>
              <a:buSzPct val="100000"/>
              <a:buFont typeface="Times New Roman"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6pPr>
            <a:lvl7pPr marL="2971800" indent="-228600" defTabSz="449263" eaLnBrk="0" fontAlgn="base" hangingPunct="0">
              <a:lnSpc>
                <a:spcPct val="95000"/>
              </a:lnSpc>
              <a:spcBef>
                <a:spcPts val="500"/>
              </a:spcBef>
              <a:spcAft>
                <a:spcPct val="0"/>
              </a:spcAft>
              <a:buClr>
                <a:srgbClr val="000000"/>
              </a:buClr>
              <a:buSzPct val="100000"/>
              <a:buFont typeface="Times New Roman"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7pPr>
            <a:lvl8pPr marL="3429000" indent="-228600" defTabSz="449263" eaLnBrk="0" fontAlgn="base" hangingPunct="0">
              <a:lnSpc>
                <a:spcPct val="95000"/>
              </a:lnSpc>
              <a:spcBef>
                <a:spcPts val="500"/>
              </a:spcBef>
              <a:spcAft>
                <a:spcPct val="0"/>
              </a:spcAft>
              <a:buClr>
                <a:srgbClr val="000000"/>
              </a:buClr>
              <a:buSzPct val="100000"/>
              <a:buFont typeface="Times New Roman"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8pPr>
            <a:lvl9pPr marL="3886200" indent="-228600" defTabSz="449263" eaLnBrk="0" fontAlgn="base" hangingPunct="0">
              <a:lnSpc>
                <a:spcPct val="95000"/>
              </a:lnSpc>
              <a:spcBef>
                <a:spcPts val="500"/>
              </a:spcBef>
              <a:spcAft>
                <a:spcPct val="0"/>
              </a:spcAft>
              <a:buClr>
                <a:srgbClr val="000000"/>
              </a:buClr>
              <a:buSzPct val="100000"/>
              <a:buFont typeface="Times New Roman"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9pPr>
          </a:lstStyle>
          <a:p>
            <a:pPr algn="ctr" eaLnBrk="1" hangingPunct="1">
              <a:lnSpc>
                <a:spcPct val="100000"/>
              </a:lnSpc>
              <a:spcBef>
                <a:spcPct val="0"/>
              </a:spcBef>
              <a:buFont typeface="Arial" pitchFamily="34" charset="0"/>
              <a:buNone/>
            </a:pPr>
            <a:r>
              <a:rPr lang="he-IL" altLang="he-IL" sz="1800" b="1">
                <a:latin typeface="Arial" pitchFamily="34" charset="0"/>
              </a:rPr>
              <a:t>אחריות</a:t>
            </a:r>
            <a:r>
              <a:rPr lang="en-GB" altLang="he-IL" sz="1800" b="1">
                <a:latin typeface="Arial" pitchFamily="34" charset="0"/>
              </a:rPr>
              <a:t> </a:t>
            </a:r>
          </a:p>
          <a:p>
            <a:pPr algn="ctr" eaLnBrk="1" hangingPunct="1">
              <a:lnSpc>
                <a:spcPct val="100000"/>
              </a:lnSpc>
              <a:spcBef>
                <a:spcPct val="0"/>
              </a:spcBef>
              <a:buFont typeface="Arial" pitchFamily="34" charset="0"/>
              <a:buNone/>
            </a:pPr>
            <a:r>
              <a:rPr lang="he-IL" altLang="he-IL" sz="1800" b="1">
                <a:latin typeface="Arial" pitchFamily="34" charset="0"/>
              </a:rPr>
              <a:t>הורית</a:t>
            </a:r>
            <a:endParaRPr lang="en-GB" altLang="he-IL" sz="1800" b="1">
              <a:latin typeface="Arial" pitchFamily="34" charset="0"/>
            </a:endParaRPr>
          </a:p>
        </p:txBody>
      </p:sp>
      <p:grpSp>
        <p:nvGrpSpPr>
          <p:cNvPr id="2051" name="Group 2"/>
          <p:cNvGrpSpPr>
            <a:grpSpLocks/>
          </p:cNvGrpSpPr>
          <p:nvPr/>
        </p:nvGrpSpPr>
        <p:grpSpPr bwMode="auto">
          <a:xfrm>
            <a:off x="4572000" y="1700213"/>
            <a:ext cx="306388" cy="1006475"/>
            <a:chOff x="2880" y="1071"/>
            <a:chExt cx="193" cy="634"/>
          </a:xfrm>
        </p:grpSpPr>
        <p:sp>
          <p:nvSpPr>
            <p:cNvPr id="2132" name="Line 3"/>
            <p:cNvSpPr>
              <a:spLocks noChangeShapeType="1"/>
            </p:cNvSpPr>
            <p:nvPr/>
          </p:nvSpPr>
          <p:spPr bwMode="auto">
            <a:xfrm flipV="1">
              <a:off x="2880" y="1070"/>
              <a:ext cx="1" cy="637"/>
            </a:xfrm>
            <a:prstGeom prst="line">
              <a:avLst/>
            </a:prstGeom>
            <a:noFill/>
            <a:ln w="38160">
              <a:solidFill>
                <a:srgbClr val="33CC33"/>
              </a:solidFill>
              <a:miter lim="800000"/>
              <a:headEnd/>
              <a:tailEnd type="triangle" w="med" len="med"/>
            </a:ln>
            <a:extLst>
              <a:ext uri="{909E8E84-426E-40DD-AFC4-6F175D3DCCD1}">
                <a14:hiddenFill xmlns:a14="http://schemas.microsoft.com/office/drawing/2010/main">
                  <a:noFill/>
                </a14:hiddenFill>
              </a:ext>
            </a:extLst>
          </p:spPr>
          <p:txBody>
            <a:bodyPr/>
            <a:lstStyle/>
            <a:p>
              <a:endParaRPr lang="he-IL"/>
            </a:p>
          </p:txBody>
        </p:sp>
        <p:sp>
          <p:nvSpPr>
            <p:cNvPr id="2133" name="Text Box 4"/>
            <p:cNvSpPr txBox="1">
              <a:spLocks noChangeArrowheads="1"/>
            </p:cNvSpPr>
            <p:nvPr/>
          </p:nvSpPr>
          <p:spPr bwMode="auto">
            <a:xfrm>
              <a:off x="2958" y="1385"/>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spcBef>
                  <a:spcPts val="800"/>
                </a:spcBef>
                <a:buChar char="•"/>
                <a:defRPr sz="3200">
                  <a:solidFill>
                    <a:srgbClr val="000000"/>
                  </a:solidFill>
                  <a:latin typeface="Times New Roman" pitchFamily="18" charset="0"/>
                  <a:cs typeface="Arial" pitchFamily="34" charset="0"/>
                </a:defRPr>
              </a:lvl1pPr>
              <a:lvl2pPr marL="742950" indent="-285750" eaLnBrk="0" hangingPunct="0">
                <a:spcBef>
                  <a:spcPts val="700"/>
                </a:spcBef>
                <a:buChar char="–"/>
                <a:defRPr sz="2800">
                  <a:solidFill>
                    <a:srgbClr val="000000"/>
                  </a:solidFill>
                  <a:latin typeface="Times New Roman" pitchFamily="18" charset="0"/>
                  <a:cs typeface="Arial" pitchFamily="34" charset="0"/>
                </a:defRPr>
              </a:lvl2pPr>
              <a:lvl3pPr marL="1143000" indent="-228600" eaLnBrk="0" hangingPunct="0">
                <a:spcBef>
                  <a:spcPts val="600"/>
                </a:spcBef>
                <a:buChar char="•"/>
                <a:defRPr sz="2400">
                  <a:solidFill>
                    <a:srgbClr val="000000"/>
                  </a:solidFill>
                  <a:latin typeface="Times New Roman" pitchFamily="18" charset="0"/>
                  <a:cs typeface="Arial" pitchFamily="34" charset="0"/>
                </a:defRPr>
              </a:lvl3pPr>
              <a:lvl4pPr marL="1600200" indent="-228600" eaLnBrk="0" hangingPunct="0">
                <a:spcBef>
                  <a:spcPts val="500"/>
                </a:spcBef>
                <a:buChar char="–"/>
                <a:defRPr sz="2000">
                  <a:solidFill>
                    <a:srgbClr val="000000"/>
                  </a:solidFill>
                  <a:latin typeface="Times New Roman" pitchFamily="18" charset="0"/>
                  <a:cs typeface="Arial" pitchFamily="34" charset="0"/>
                </a:defRPr>
              </a:lvl4pPr>
              <a:lvl5pPr marL="2057400" indent="-228600" eaLnBrk="0" hangingPunct="0">
                <a:spcBef>
                  <a:spcPts val="500"/>
                </a:spcBef>
                <a:buChar char="»"/>
                <a:defRPr sz="2000">
                  <a:solidFill>
                    <a:srgbClr val="000000"/>
                  </a:solidFill>
                  <a:latin typeface="Times New Roman" pitchFamily="18" charset="0"/>
                  <a:cs typeface="Arial" pitchFamily="34" charset="0"/>
                </a:defRPr>
              </a:lvl5pPr>
              <a:lvl6pPr marL="2514600" indent="-228600" defTabSz="449263" eaLnBrk="0" fontAlgn="base" hangingPunct="0">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Times New Roman" pitchFamily="18" charset="0"/>
                  <a:cs typeface="Arial" pitchFamily="34" charset="0"/>
                </a:defRPr>
              </a:lvl6pPr>
              <a:lvl7pPr marL="2971800" indent="-228600" defTabSz="449263" eaLnBrk="0" fontAlgn="base" hangingPunct="0">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Times New Roman" pitchFamily="18" charset="0"/>
                  <a:cs typeface="Arial" pitchFamily="34" charset="0"/>
                </a:defRPr>
              </a:lvl7pPr>
              <a:lvl8pPr marL="3429000" indent="-228600" defTabSz="449263" eaLnBrk="0" fontAlgn="base" hangingPunct="0">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Times New Roman" pitchFamily="18" charset="0"/>
                  <a:cs typeface="Arial" pitchFamily="34" charset="0"/>
                </a:defRPr>
              </a:lvl8pPr>
              <a:lvl9pPr marL="3886200" indent="-228600" defTabSz="449263" eaLnBrk="0" fontAlgn="base" hangingPunct="0">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Times New Roman" pitchFamily="18" charset="0"/>
                  <a:cs typeface="Arial" pitchFamily="34" charset="0"/>
                </a:defRPr>
              </a:lvl9pPr>
            </a:lstStyle>
            <a:p>
              <a:pPr eaLnBrk="1" hangingPunct="1">
                <a:spcBef>
                  <a:spcPct val="0"/>
                </a:spcBef>
                <a:buFont typeface="Times New Roman" pitchFamily="18" charset="0"/>
                <a:buNone/>
              </a:pPr>
              <a:endParaRPr lang="he-IL" altLang="he-IL" sz="2400">
                <a:solidFill>
                  <a:schemeClr val="bg1"/>
                </a:solidFill>
              </a:endParaRPr>
            </a:p>
          </p:txBody>
        </p:sp>
      </p:grpSp>
      <p:grpSp>
        <p:nvGrpSpPr>
          <p:cNvPr id="2052" name="Group 5"/>
          <p:cNvGrpSpPr>
            <a:grpSpLocks/>
          </p:cNvGrpSpPr>
          <p:nvPr/>
        </p:nvGrpSpPr>
        <p:grpSpPr bwMode="auto">
          <a:xfrm>
            <a:off x="5210175" y="1274763"/>
            <a:ext cx="1550988" cy="1474787"/>
            <a:chOff x="3282" y="803"/>
            <a:chExt cx="977" cy="929"/>
          </a:xfrm>
        </p:grpSpPr>
        <p:sp>
          <p:nvSpPr>
            <p:cNvPr id="2129" name="Line 6"/>
            <p:cNvSpPr>
              <a:spLocks noChangeShapeType="1"/>
            </p:cNvSpPr>
            <p:nvPr/>
          </p:nvSpPr>
          <p:spPr bwMode="auto">
            <a:xfrm flipV="1">
              <a:off x="3360" y="964"/>
              <a:ext cx="829" cy="728"/>
            </a:xfrm>
            <a:prstGeom prst="line">
              <a:avLst/>
            </a:prstGeom>
            <a:noFill/>
            <a:ln w="381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he-IL"/>
            </a:p>
          </p:txBody>
        </p:sp>
        <p:sp>
          <p:nvSpPr>
            <p:cNvPr id="2130" name="Text Box 7"/>
            <p:cNvSpPr txBox="1">
              <a:spLocks noChangeArrowheads="1"/>
            </p:cNvSpPr>
            <p:nvPr/>
          </p:nvSpPr>
          <p:spPr bwMode="auto">
            <a:xfrm rot="-2460000">
              <a:off x="3322" y="1040"/>
              <a:ext cx="895" cy="4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eaLnBrk="0" hangingPunct="0">
                <a:spcBef>
                  <a:spcPts val="8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itchFamily="18" charset="0"/>
                  <a:cs typeface="Arial" pitchFamily="34" charset="0"/>
                </a:defRPr>
              </a:lvl1pPr>
              <a:lvl2pPr marL="742950" indent="-285750" eaLnBrk="0" hangingPunct="0">
                <a:spcBef>
                  <a:spcPts val="7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itchFamily="18" charset="0"/>
                  <a:cs typeface="Arial" pitchFamily="34" charset="0"/>
                </a:defRPr>
              </a:lvl2pPr>
              <a:lvl3pPr marL="1143000" indent="-228600" eaLnBrk="0" hangingPunct="0">
                <a:spcBef>
                  <a:spcPts val="6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8" charset="0"/>
                  <a:cs typeface="Arial" pitchFamily="34" charset="0"/>
                </a:defRPr>
              </a:lvl3pPr>
              <a:lvl4pPr marL="1600200" indent="-228600" eaLnBrk="0" hangingPunct="0">
                <a:spcBef>
                  <a:spcPts val="5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4pPr>
              <a:lvl5pPr marL="2057400" indent="-228600" eaLnBrk="0" hangingPunct="0">
                <a:spcBef>
                  <a:spcPts val="5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5pPr>
              <a:lvl6pPr marL="2514600" indent="-228600" defTabSz="449263" eaLnBrk="0" fontAlgn="base" hangingPunct="0">
                <a:lnSpc>
                  <a:spcPct val="95000"/>
                </a:lnSpc>
                <a:spcBef>
                  <a:spcPts val="500"/>
                </a:spcBef>
                <a:spcAft>
                  <a:spcPct val="0"/>
                </a:spcAft>
                <a:buClr>
                  <a:srgbClr val="000000"/>
                </a:buClr>
                <a:buSzPct val="100000"/>
                <a:buFont typeface="Times New Roman"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6pPr>
              <a:lvl7pPr marL="2971800" indent="-228600" defTabSz="449263" eaLnBrk="0" fontAlgn="base" hangingPunct="0">
                <a:lnSpc>
                  <a:spcPct val="95000"/>
                </a:lnSpc>
                <a:spcBef>
                  <a:spcPts val="500"/>
                </a:spcBef>
                <a:spcAft>
                  <a:spcPct val="0"/>
                </a:spcAft>
                <a:buClr>
                  <a:srgbClr val="000000"/>
                </a:buClr>
                <a:buSzPct val="100000"/>
                <a:buFont typeface="Times New Roman"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7pPr>
              <a:lvl8pPr marL="3429000" indent="-228600" defTabSz="449263" eaLnBrk="0" fontAlgn="base" hangingPunct="0">
                <a:lnSpc>
                  <a:spcPct val="95000"/>
                </a:lnSpc>
                <a:spcBef>
                  <a:spcPts val="500"/>
                </a:spcBef>
                <a:spcAft>
                  <a:spcPct val="0"/>
                </a:spcAft>
                <a:buClr>
                  <a:srgbClr val="000000"/>
                </a:buClr>
                <a:buSzPct val="100000"/>
                <a:buFont typeface="Times New Roman"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8pPr>
              <a:lvl9pPr marL="3886200" indent="-228600" defTabSz="449263" eaLnBrk="0" fontAlgn="base" hangingPunct="0">
                <a:lnSpc>
                  <a:spcPct val="95000"/>
                </a:lnSpc>
                <a:spcBef>
                  <a:spcPts val="500"/>
                </a:spcBef>
                <a:spcAft>
                  <a:spcPct val="0"/>
                </a:spcAft>
                <a:buClr>
                  <a:srgbClr val="000000"/>
                </a:buClr>
                <a:buSzPct val="100000"/>
                <a:buFont typeface="Times New Roman"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9pPr>
            </a:lstStyle>
            <a:p>
              <a:pPr eaLnBrk="1" hangingPunct="1">
                <a:lnSpc>
                  <a:spcPct val="130000"/>
                </a:lnSpc>
                <a:spcBef>
                  <a:spcPct val="0"/>
                </a:spcBef>
                <a:buFont typeface="Arial" pitchFamily="34" charset="0"/>
                <a:buNone/>
              </a:pPr>
              <a:r>
                <a:rPr lang="en-GB" altLang="he-IL" sz="1600" b="1">
                  <a:latin typeface="Arial" pitchFamily="34" charset="0"/>
                </a:rPr>
                <a:t>    </a:t>
              </a:r>
              <a:r>
                <a:rPr lang="he-IL" altLang="he-IL" sz="1600" b="1">
                  <a:latin typeface="Arial" pitchFamily="34" charset="0"/>
                </a:rPr>
                <a:t>גילוי והבעת</a:t>
              </a:r>
              <a:r>
                <a:rPr lang="en-GB" altLang="he-IL" sz="1600" b="1">
                  <a:latin typeface="Arial" pitchFamily="34" charset="0"/>
                </a:rPr>
                <a:t> </a:t>
              </a:r>
            </a:p>
            <a:p>
              <a:pPr eaLnBrk="1" hangingPunct="1">
                <a:lnSpc>
                  <a:spcPct val="130000"/>
                </a:lnSpc>
                <a:spcBef>
                  <a:spcPct val="0"/>
                </a:spcBef>
                <a:buFont typeface="Arial" pitchFamily="34" charset="0"/>
                <a:buNone/>
              </a:pPr>
              <a:r>
                <a:rPr lang="en-GB" altLang="he-IL" sz="1600" b="1">
                  <a:latin typeface="Arial" pitchFamily="34" charset="0"/>
                </a:rPr>
                <a:t>    </a:t>
              </a:r>
              <a:r>
                <a:rPr lang="he-IL" altLang="he-IL" sz="1600" b="1">
                  <a:latin typeface="Arial" pitchFamily="34" charset="0"/>
                </a:rPr>
                <a:t>רגש ההורה</a:t>
              </a:r>
              <a:endParaRPr lang="en-GB" altLang="he-IL" sz="1600" b="1">
                <a:latin typeface="Arial" pitchFamily="34" charset="0"/>
              </a:endParaRPr>
            </a:p>
          </p:txBody>
        </p:sp>
        <p:sp>
          <p:nvSpPr>
            <p:cNvPr id="2131" name="Text Box 8"/>
            <p:cNvSpPr txBox="1">
              <a:spLocks noChangeArrowheads="1"/>
            </p:cNvSpPr>
            <p:nvPr/>
          </p:nvSpPr>
          <p:spPr bwMode="auto">
            <a:xfrm rot="900000">
              <a:off x="3906" y="1385"/>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spcBef>
                  <a:spcPts val="800"/>
                </a:spcBef>
                <a:buChar char="•"/>
                <a:defRPr sz="3200">
                  <a:solidFill>
                    <a:srgbClr val="000000"/>
                  </a:solidFill>
                  <a:latin typeface="Times New Roman" pitchFamily="18" charset="0"/>
                  <a:cs typeface="Arial" pitchFamily="34" charset="0"/>
                </a:defRPr>
              </a:lvl1pPr>
              <a:lvl2pPr marL="742950" indent="-285750" eaLnBrk="0" hangingPunct="0">
                <a:spcBef>
                  <a:spcPts val="700"/>
                </a:spcBef>
                <a:buChar char="–"/>
                <a:defRPr sz="2800">
                  <a:solidFill>
                    <a:srgbClr val="000000"/>
                  </a:solidFill>
                  <a:latin typeface="Times New Roman" pitchFamily="18" charset="0"/>
                  <a:cs typeface="Arial" pitchFamily="34" charset="0"/>
                </a:defRPr>
              </a:lvl2pPr>
              <a:lvl3pPr marL="1143000" indent="-228600" eaLnBrk="0" hangingPunct="0">
                <a:spcBef>
                  <a:spcPts val="600"/>
                </a:spcBef>
                <a:buChar char="•"/>
                <a:defRPr sz="2400">
                  <a:solidFill>
                    <a:srgbClr val="000000"/>
                  </a:solidFill>
                  <a:latin typeface="Times New Roman" pitchFamily="18" charset="0"/>
                  <a:cs typeface="Arial" pitchFamily="34" charset="0"/>
                </a:defRPr>
              </a:lvl3pPr>
              <a:lvl4pPr marL="1600200" indent="-228600" eaLnBrk="0" hangingPunct="0">
                <a:spcBef>
                  <a:spcPts val="500"/>
                </a:spcBef>
                <a:buChar char="–"/>
                <a:defRPr sz="2000">
                  <a:solidFill>
                    <a:srgbClr val="000000"/>
                  </a:solidFill>
                  <a:latin typeface="Times New Roman" pitchFamily="18" charset="0"/>
                  <a:cs typeface="Arial" pitchFamily="34" charset="0"/>
                </a:defRPr>
              </a:lvl4pPr>
              <a:lvl5pPr marL="2057400" indent="-228600" eaLnBrk="0" hangingPunct="0">
                <a:spcBef>
                  <a:spcPts val="500"/>
                </a:spcBef>
                <a:buChar char="»"/>
                <a:defRPr sz="2000">
                  <a:solidFill>
                    <a:srgbClr val="000000"/>
                  </a:solidFill>
                  <a:latin typeface="Times New Roman" pitchFamily="18" charset="0"/>
                  <a:cs typeface="Arial" pitchFamily="34" charset="0"/>
                </a:defRPr>
              </a:lvl5pPr>
              <a:lvl6pPr marL="2514600" indent="-228600" defTabSz="449263" eaLnBrk="0" fontAlgn="base" hangingPunct="0">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Times New Roman" pitchFamily="18" charset="0"/>
                  <a:cs typeface="Arial" pitchFamily="34" charset="0"/>
                </a:defRPr>
              </a:lvl6pPr>
              <a:lvl7pPr marL="2971800" indent="-228600" defTabSz="449263" eaLnBrk="0" fontAlgn="base" hangingPunct="0">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Times New Roman" pitchFamily="18" charset="0"/>
                  <a:cs typeface="Arial" pitchFamily="34" charset="0"/>
                </a:defRPr>
              </a:lvl7pPr>
              <a:lvl8pPr marL="3429000" indent="-228600" defTabSz="449263" eaLnBrk="0" fontAlgn="base" hangingPunct="0">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Times New Roman" pitchFamily="18" charset="0"/>
                  <a:cs typeface="Arial" pitchFamily="34" charset="0"/>
                </a:defRPr>
              </a:lvl8pPr>
              <a:lvl9pPr marL="3886200" indent="-228600" defTabSz="449263" eaLnBrk="0" fontAlgn="base" hangingPunct="0">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Times New Roman" pitchFamily="18" charset="0"/>
                  <a:cs typeface="Arial" pitchFamily="34" charset="0"/>
                </a:defRPr>
              </a:lvl9pPr>
            </a:lstStyle>
            <a:p>
              <a:pPr eaLnBrk="1" hangingPunct="1">
                <a:spcBef>
                  <a:spcPct val="0"/>
                </a:spcBef>
                <a:buFont typeface="Times New Roman" pitchFamily="18" charset="0"/>
                <a:buNone/>
              </a:pPr>
              <a:endParaRPr lang="he-IL" altLang="he-IL" sz="2400">
                <a:solidFill>
                  <a:schemeClr val="bg1"/>
                </a:solidFill>
              </a:endParaRPr>
            </a:p>
          </p:txBody>
        </p:sp>
      </p:grpSp>
      <p:grpSp>
        <p:nvGrpSpPr>
          <p:cNvPr id="2053" name="Group 9"/>
          <p:cNvGrpSpPr>
            <a:grpSpLocks/>
          </p:cNvGrpSpPr>
          <p:nvPr/>
        </p:nvGrpSpPr>
        <p:grpSpPr bwMode="auto">
          <a:xfrm>
            <a:off x="5343525" y="3068638"/>
            <a:ext cx="1747838" cy="817562"/>
            <a:chOff x="3366" y="1933"/>
            <a:chExt cx="1101" cy="515"/>
          </a:xfrm>
        </p:grpSpPr>
        <p:sp>
          <p:nvSpPr>
            <p:cNvPr id="2126" name="Line 10"/>
            <p:cNvSpPr>
              <a:spLocks noChangeShapeType="1"/>
            </p:cNvSpPr>
            <p:nvPr/>
          </p:nvSpPr>
          <p:spPr bwMode="auto">
            <a:xfrm>
              <a:off x="3366" y="2159"/>
              <a:ext cx="1102" cy="1"/>
            </a:xfrm>
            <a:prstGeom prst="line">
              <a:avLst/>
            </a:prstGeom>
            <a:noFill/>
            <a:ln w="381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he-IL"/>
            </a:p>
          </p:txBody>
        </p:sp>
        <p:sp>
          <p:nvSpPr>
            <p:cNvPr id="2127" name="Text Box 11"/>
            <p:cNvSpPr txBox="1">
              <a:spLocks noChangeArrowheads="1"/>
            </p:cNvSpPr>
            <p:nvPr/>
          </p:nvSpPr>
          <p:spPr bwMode="auto">
            <a:xfrm>
              <a:off x="3528" y="1933"/>
              <a:ext cx="879" cy="4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eaLnBrk="0" hangingPunct="0">
                <a:spcBef>
                  <a:spcPts val="8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itchFamily="18" charset="0"/>
                  <a:cs typeface="Arial" pitchFamily="34" charset="0"/>
                </a:defRPr>
              </a:lvl1pPr>
              <a:lvl2pPr marL="742950" indent="-285750" eaLnBrk="0" hangingPunct="0">
                <a:spcBef>
                  <a:spcPts val="7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itchFamily="18" charset="0"/>
                  <a:cs typeface="Arial" pitchFamily="34" charset="0"/>
                </a:defRPr>
              </a:lvl2pPr>
              <a:lvl3pPr marL="1143000" indent="-228600" eaLnBrk="0" hangingPunct="0">
                <a:spcBef>
                  <a:spcPts val="6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8" charset="0"/>
                  <a:cs typeface="Arial" pitchFamily="34" charset="0"/>
                </a:defRPr>
              </a:lvl3pPr>
              <a:lvl4pPr marL="1600200" indent="-228600" eaLnBrk="0" hangingPunct="0">
                <a:spcBef>
                  <a:spcPts val="5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4pPr>
              <a:lvl5pPr marL="2057400" indent="-228600" eaLnBrk="0" hangingPunct="0">
                <a:spcBef>
                  <a:spcPts val="5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5pPr>
              <a:lvl6pPr marL="2514600" indent="-228600" defTabSz="449263" eaLnBrk="0" fontAlgn="base" hangingPunct="0">
                <a:lnSpc>
                  <a:spcPct val="95000"/>
                </a:lnSpc>
                <a:spcBef>
                  <a:spcPts val="500"/>
                </a:spcBef>
                <a:spcAft>
                  <a:spcPct val="0"/>
                </a:spcAft>
                <a:buClr>
                  <a:srgbClr val="000000"/>
                </a:buClr>
                <a:buSzPct val="100000"/>
                <a:buFont typeface="Times New Roman"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6pPr>
              <a:lvl7pPr marL="2971800" indent="-228600" defTabSz="449263" eaLnBrk="0" fontAlgn="base" hangingPunct="0">
                <a:lnSpc>
                  <a:spcPct val="95000"/>
                </a:lnSpc>
                <a:spcBef>
                  <a:spcPts val="500"/>
                </a:spcBef>
                <a:spcAft>
                  <a:spcPct val="0"/>
                </a:spcAft>
                <a:buClr>
                  <a:srgbClr val="000000"/>
                </a:buClr>
                <a:buSzPct val="100000"/>
                <a:buFont typeface="Times New Roman"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7pPr>
              <a:lvl8pPr marL="3429000" indent="-228600" defTabSz="449263" eaLnBrk="0" fontAlgn="base" hangingPunct="0">
                <a:lnSpc>
                  <a:spcPct val="95000"/>
                </a:lnSpc>
                <a:spcBef>
                  <a:spcPts val="500"/>
                </a:spcBef>
                <a:spcAft>
                  <a:spcPct val="0"/>
                </a:spcAft>
                <a:buClr>
                  <a:srgbClr val="000000"/>
                </a:buClr>
                <a:buSzPct val="100000"/>
                <a:buFont typeface="Times New Roman"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8pPr>
              <a:lvl9pPr marL="3886200" indent="-228600" defTabSz="449263" eaLnBrk="0" fontAlgn="base" hangingPunct="0">
                <a:lnSpc>
                  <a:spcPct val="95000"/>
                </a:lnSpc>
                <a:spcBef>
                  <a:spcPts val="500"/>
                </a:spcBef>
                <a:spcAft>
                  <a:spcPct val="0"/>
                </a:spcAft>
                <a:buClr>
                  <a:srgbClr val="000000"/>
                </a:buClr>
                <a:buSzPct val="100000"/>
                <a:buFont typeface="Times New Roman"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9pPr>
            </a:lstStyle>
            <a:p>
              <a:pPr eaLnBrk="1" hangingPunct="1">
                <a:lnSpc>
                  <a:spcPct val="100000"/>
                </a:lnSpc>
                <a:spcBef>
                  <a:spcPct val="0"/>
                </a:spcBef>
                <a:buFont typeface="Times New Roman" pitchFamily="18" charset="0"/>
                <a:buNone/>
              </a:pPr>
              <a:r>
                <a:rPr lang="en-GB" altLang="he-IL" sz="1800" b="1"/>
                <a:t>    </a:t>
              </a:r>
              <a:r>
                <a:rPr lang="he-IL" altLang="he-IL" sz="1600" b="1"/>
                <a:t>גילוי והבעת</a:t>
              </a:r>
              <a:endParaRPr lang="en-GB" altLang="he-IL" sz="1600" b="1"/>
            </a:p>
            <a:p>
              <a:pPr eaLnBrk="1" hangingPunct="1">
                <a:lnSpc>
                  <a:spcPct val="130000"/>
                </a:lnSpc>
                <a:spcBef>
                  <a:spcPct val="0"/>
                </a:spcBef>
                <a:buFont typeface="Arial" pitchFamily="34" charset="0"/>
                <a:buNone/>
              </a:pPr>
              <a:r>
                <a:rPr lang="en-GB" altLang="he-IL" sz="1600" b="1">
                  <a:latin typeface="Arial" pitchFamily="34" charset="0"/>
                </a:rPr>
                <a:t>    </a:t>
              </a:r>
              <a:r>
                <a:rPr lang="he-IL" altLang="he-IL" sz="1600" b="1">
                  <a:latin typeface="Arial" pitchFamily="34" charset="0"/>
                </a:rPr>
                <a:t>צורך ההורה</a:t>
              </a:r>
              <a:endParaRPr lang="en-GB" altLang="he-IL" sz="1600" b="1">
                <a:latin typeface="Arial" pitchFamily="34" charset="0"/>
              </a:endParaRPr>
            </a:p>
          </p:txBody>
        </p:sp>
        <p:sp>
          <p:nvSpPr>
            <p:cNvPr id="2128" name="Text Box 12"/>
            <p:cNvSpPr txBox="1">
              <a:spLocks noChangeArrowheads="1"/>
            </p:cNvSpPr>
            <p:nvPr/>
          </p:nvSpPr>
          <p:spPr bwMode="auto">
            <a:xfrm>
              <a:off x="3943" y="2218"/>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spcBef>
                  <a:spcPts val="800"/>
                </a:spcBef>
                <a:buChar char="•"/>
                <a:defRPr sz="3200">
                  <a:solidFill>
                    <a:srgbClr val="000000"/>
                  </a:solidFill>
                  <a:latin typeface="Times New Roman" pitchFamily="18" charset="0"/>
                  <a:cs typeface="Arial" pitchFamily="34" charset="0"/>
                </a:defRPr>
              </a:lvl1pPr>
              <a:lvl2pPr marL="742950" indent="-285750" eaLnBrk="0" hangingPunct="0">
                <a:spcBef>
                  <a:spcPts val="700"/>
                </a:spcBef>
                <a:buChar char="–"/>
                <a:defRPr sz="2800">
                  <a:solidFill>
                    <a:srgbClr val="000000"/>
                  </a:solidFill>
                  <a:latin typeface="Times New Roman" pitchFamily="18" charset="0"/>
                  <a:cs typeface="Arial" pitchFamily="34" charset="0"/>
                </a:defRPr>
              </a:lvl2pPr>
              <a:lvl3pPr marL="1143000" indent="-228600" eaLnBrk="0" hangingPunct="0">
                <a:spcBef>
                  <a:spcPts val="600"/>
                </a:spcBef>
                <a:buChar char="•"/>
                <a:defRPr sz="2400">
                  <a:solidFill>
                    <a:srgbClr val="000000"/>
                  </a:solidFill>
                  <a:latin typeface="Times New Roman" pitchFamily="18" charset="0"/>
                  <a:cs typeface="Arial" pitchFamily="34" charset="0"/>
                </a:defRPr>
              </a:lvl3pPr>
              <a:lvl4pPr marL="1600200" indent="-228600" eaLnBrk="0" hangingPunct="0">
                <a:spcBef>
                  <a:spcPts val="500"/>
                </a:spcBef>
                <a:buChar char="–"/>
                <a:defRPr sz="2000">
                  <a:solidFill>
                    <a:srgbClr val="000000"/>
                  </a:solidFill>
                  <a:latin typeface="Times New Roman" pitchFamily="18" charset="0"/>
                  <a:cs typeface="Arial" pitchFamily="34" charset="0"/>
                </a:defRPr>
              </a:lvl4pPr>
              <a:lvl5pPr marL="2057400" indent="-228600" eaLnBrk="0" hangingPunct="0">
                <a:spcBef>
                  <a:spcPts val="500"/>
                </a:spcBef>
                <a:buChar char="»"/>
                <a:defRPr sz="2000">
                  <a:solidFill>
                    <a:srgbClr val="000000"/>
                  </a:solidFill>
                  <a:latin typeface="Times New Roman" pitchFamily="18" charset="0"/>
                  <a:cs typeface="Arial" pitchFamily="34" charset="0"/>
                </a:defRPr>
              </a:lvl5pPr>
              <a:lvl6pPr marL="2514600" indent="-228600" defTabSz="449263" eaLnBrk="0" fontAlgn="base" hangingPunct="0">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Times New Roman" pitchFamily="18" charset="0"/>
                  <a:cs typeface="Arial" pitchFamily="34" charset="0"/>
                </a:defRPr>
              </a:lvl6pPr>
              <a:lvl7pPr marL="2971800" indent="-228600" defTabSz="449263" eaLnBrk="0" fontAlgn="base" hangingPunct="0">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Times New Roman" pitchFamily="18" charset="0"/>
                  <a:cs typeface="Arial" pitchFamily="34" charset="0"/>
                </a:defRPr>
              </a:lvl7pPr>
              <a:lvl8pPr marL="3429000" indent="-228600" defTabSz="449263" eaLnBrk="0" fontAlgn="base" hangingPunct="0">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Times New Roman" pitchFamily="18" charset="0"/>
                  <a:cs typeface="Arial" pitchFamily="34" charset="0"/>
                </a:defRPr>
              </a:lvl8pPr>
              <a:lvl9pPr marL="3886200" indent="-228600" defTabSz="449263" eaLnBrk="0" fontAlgn="base" hangingPunct="0">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Times New Roman" pitchFamily="18" charset="0"/>
                  <a:cs typeface="Arial" pitchFamily="34" charset="0"/>
                </a:defRPr>
              </a:lvl9pPr>
            </a:lstStyle>
            <a:p>
              <a:pPr eaLnBrk="1" hangingPunct="1">
                <a:spcBef>
                  <a:spcPct val="0"/>
                </a:spcBef>
                <a:buFont typeface="Times New Roman" pitchFamily="18" charset="0"/>
                <a:buNone/>
              </a:pPr>
              <a:endParaRPr lang="he-IL" altLang="he-IL" sz="2400">
                <a:solidFill>
                  <a:schemeClr val="bg1"/>
                </a:solidFill>
              </a:endParaRPr>
            </a:p>
          </p:txBody>
        </p:sp>
      </p:grpSp>
      <p:grpSp>
        <p:nvGrpSpPr>
          <p:cNvPr id="2054" name="Group 13"/>
          <p:cNvGrpSpPr>
            <a:grpSpLocks/>
          </p:cNvGrpSpPr>
          <p:nvPr/>
        </p:nvGrpSpPr>
        <p:grpSpPr bwMode="auto">
          <a:xfrm>
            <a:off x="5091113" y="3808413"/>
            <a:ext cx="1751012" cy="1833562"/>
            <a:chOff x="3207" y="2399"/>
            <a:chExt cx="1103" cy="1155"/>
          </a:xfrm>
        </p:grpSpPr>
        <p:sp>
          <p:nvSpPr>
            <p:cNvPr id="2123" name="Line 14"/>
            <p:cNvSpPr>
              <a:spLocks noChangeShapeType="1"/>
            </p:cNvSpPr>
            <p:nvPr/>
          </p:nvSpPr>
          <p:spPr bwMode="auto">
            <a:xfrm>
              <a:off x="3299" y="2596"/>
              <a:ext cx="769" cy="869"/>
            </a:xfrm>
            <a:prstGeom prst="line">
              <a:avLst/>
            </a:prstGeom>
            <a:noFill/>
            <a:ln w="381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he-IL"/>
            </a:p>
          </p:txBody>
        </p:sp>
        <p:sp>
          <p:nvSpPr>
            <p:cNvPr id="2124" name="Text Box 15"/>
            <p:cNvSpPr txBox="1">
              <a:spLocks noChangeArrowheads="1"/>
            </p:cNvSpPr>
            <p:nvPr/>
          </p:nvSpPr>
          <p:spPr bwMode="auto">
            <a:xfrm rot="2940000">
              <a:off x="3229" y="2706"/>
              <a:ext cx="1061" cy="5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eaLnBrk="0" hangingPunct="0">
                <a:spcBef>
                  <a:spcPts val="8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itchFamily="18" charset="0"/>
                  <a:cs typeface="Arial" pitchFamily="34" charset="0"/>
                </a:defRPr>
              </a:lvl1pPr>
              <a:lvl2pPr marL="742950" indent="-285750" eaLnBrk="0" hangingPunct="0">
                <a:spcBef>
                  <a:spcPts val="7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itchFamily="18" charset="0"/>
                  <a:cs typeface="Arial" pitchFamily="34" charset="0"/>
                </a:defRPr>
              </a:lvl2pPr>
              <a:lvl3pPr marL="1143000" indent="-228600" eaLnBrk="0" hangingPunct="0">
                <a:spcBef>
                  <a:spcPts val="6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8" charset="0"/>
                  <a:cs typeface="Arial" pitchFamily="34" charset="0"/>
                </a:defRPr>
              </a:lvl3pPr>
              <a:lvl4pPr marL="1600200" indent="-228600" eaLnBrk="0" hangingPunct="0">
                <a:spcBef>
                  <a:spcPts val="5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4pPr>
              <a:lvl5pPr marL="2057400" indent="-228600" eaLnBrk="0" hangingPunct="0">
                <a:spcBef>
                  <a:spcPts val="5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5pPr>
              <a:lvl6pPr marL="2514600" indent="-228600" defTabSz="449263" eaLnBrk="0" fontAlgn="base" hangingPunct="0">
                <a:lnSpc>
                  <a:spcPct val="95000"/>
                </a:lnSpc>
                <a:spcBef>
                  <a:spcPts val="500"/>
                </a:spcBef>
                <a:spcAft>
                  <a:spcPct val="0"/>
                </a:spcAft>
                <a:buClr>
                  <a:srgbClr val="000000"/>
                </a:buClr>
                <a:buSzPct val="100000"/>
                <a:buFont typeface="Times New Roman"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6pPr>
              <a:lvl7pPr marL="2971800" indent="-228600" defTabSz="449263" eaLnBrk="0" fontAlgn="base" hangingPunct="0">
                <a:lnSpc>
                  <a:spcPct val="95000"/>
                </a:lnSpc>
                <a:spcBef>
                  <a:spcPts val="500"/>
                </a:spcBef>
                <a:spcAft>
                  <a:spcPct val="0"/>
                </a:spcAft>
                <a:buClr>
                  <a:srgbClr val="000000"/>
                </a:buClr>
                <a:buSzPct val="100000"/>
                <a:buFont typeface="Times New Roman"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7pPr>
              <a:lvl8pPr marL="3429000" indent="-228600" defTabSz="449263" eaLnBrk="0" fontAlgn="base" hangingPunct="0">
                <a:lnSpc>
                  <a:spcPct val="95000"/>
                </a:lnSpc>
                <a:spcBef>
                  <a:spcPts val="500"/>
                </a:spcBef>
                <a:spcAft>
                  <a:spcPct val="0"/>
                </a:spcAft>
                <a:buClr>
                  <a:srgbClr val="000000"/>
                </a:buClr>
                <a:buSzPct val="100000"/>
                <a:buFont typeface="Times New Roman"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8pPr>
              <a:lvl9pPr marL="3886200" indent="-228600" defTabSz="449263" eaLnBrk="0" fontAlgn="base" hangingPunct="0">
                <a:lnSpc>
                  <a:spcPct val="95000"/>
                </a:lnSpc>
                <a:spcBef>
                  <a:spcPts val="500"/>
                </a:spcBef>
                <a:spcAft>
                  <a:spcPct val="0"/>
                </a:spcAft>
                <a:buClr>
                  <a:srgbClr val="000000"/>
                </a:buClr>
                <a:buSzPct val="100000"/>
                <a:buFont typeface="Times New Roman"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9pPr>
            </a:lstStyle>
            <a:p>
              <a:pPr eaLnBrk="1" hangingPunct="1">
                <a:lnSpc>
                  <a:spcPct val="190000"/>
                </a:lnSpc>
                <a:spcBef>
                  <a:spcPct val="0"/>
                </a:spcBef>
                <a:buFont typeface="Times New Roman" pitchFamily="18" charset="0"/>
                <a:buNone/>
              </a:pPr>
              <a:r>
                <a:rPr lang="en-GB" altLang="he-IL" sz="1800" b="1"/>
                <a:t>     </a:t>
              </a:r>
              <a:r>
                <a:rPr lang="he-IL" altLang="he-IL" sz="1600" b="1"/>
                <a:t>גילוי והבעת</a:t>
              </a:r>
              <a:r>
                <a:rPr lang="en-GB" altLang="he-IL" sz="1600" b="1">
                  <a:latin typeface="Arial" pitchFamily="34" charset="0"/>
                </a:rPr>
                <a:t> </a:t>
              </a:r>
            </a:p>
            <a:p>
              <a:pPr eaLnBrk="1" hangingPunct="1">
                <a:lnSpc>
                  <a:spcPct val="100000"/>
                </a:lnSpc>
                <a:spcBef>
                  <a:spcPct val="0"/>
                </a:spcBef>
                <a:buFont typeface="Arial" pitchFamily="34" charset="0"/>
                <a:buNone/>
              </a:pPr>
              <a:r>
                <a:rPr lang="en-GB" altLang="he-IL" sz="1600" b="1">
                  <a:latin typeface="Arial" pitchFamily="34" charset="0"/>
                </a:rPr>
                <a:t>     </a:t>
              </a:r>
              <a:r>
                <a:rPr lang="he-IL" altLang="he-IL" sz="1600" b="1">
                  <a:latin typeface="Arial" pitchFamily="34" charset="0"/>
                </a:rPr>
                <a:t>מגבלות ההורה</a:t>
              </a:r>
              <a:endParaRPr lang="en-GB" altLang="he-IL" sz="1600" b="1">
                <a:latin typeface="Arial" pitchFamily="34" charset="0"/>
              </a:endParaRPr>
            </a:p>
          </p:txBody>
        </p:sp>
        <p:sp>
          <p:nvSpPr>
            <p:cNvPr id="2125" name="Text Box 16"/>
            <p:cNvSpPr txBox="1">
              <a:spLocks noChangeArrowheads="1"/>
            </p:cNvSpPr>
            <p:nvPr/>
          </p:nvSpPr>
          <p:spPr bwMode="auto">
            <a:xfrm>
              <a:off x="3504" y="2931"/>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spcBef>
                  <a:spcPts val="800"/>
                </a:spcBef>
                <a:buChar char="•"/>
                <a:defRPr sz="3200">
                  <a:solidFill>
                    <a:srgbClr val="000000"/>
                  </a:solidFill>
                  <a:latin typeface="Times New Roman" pitchFamily="18" charset="0"/>
                  <a:cs typeface="Arial" pitchFamily="34" charset="0"/>
                </a:defRPr>
              </a:lvl1pPr>
              <a:lvl2pPr marL="742950" indent="-285750" eaLnBrk="0" hangingPunct="0">
                <a:spcBef>
                  <a:spcPts val="700"/>
                </a:spcBef>
                <a:buChar char="–"/>
                <a:defRPr sz="2800">
                  <a:solidFill>
                    <a:srgbClr val="000000"/>
                  </a:solidFill>
                  <a:latin typeface="Times New Roman" pitchFamily="18" charset="0"/>
                  <a:cs typeface="Arial" pitchFamily="34" charset="0"/>
                </a:defRPr>
              </a:lvl2pPr>
              <a:lvl3pPr marL="1143000" indent="-228600" eaLnBrk="0" hangingPunct="0">
                <a:spcBef>
                  <a:spcPts val="600"/>
                </a:spcBef>
                <a:buChar char="•"/>
                <a:defRPr sz="2400">
                  <a:solidFill>
                    <a:srgbClr val="000000"/>
                  </a:solidFill>
                  <a:latin typeface="Times New Roman" pitchFamily="18" charset="0"/>
                  <a:cs typeface="Arial" pitchFamily="34" charset="0"/>
                </a:defRPr>
              </a:lvl3pPr>
              <a:lvl4pPr marL="1600200" indent="-228600" eaLnBrk="0" hangingPunct="0">
                <a:spcBef>
                  <a:spcPts val="500"/>
                </a:spcBef>
                <a:buChar char="–"/>
                <a:defRPr sz="2000">
                  <a:solidFill>
                    <a:srgbClr val="000000"/>
                  </a:solidFill>
                  <a:latin typeface="Times New Roman" pitchFamily="18" charset="0"/>
                  <a:cs typeface="Arial" pitchFamily="34" charset="0"/>
                </a:defRPr>
              </a:lvl4pPr>
              <a:lvl5pPr marL="2057400" indent="-228600" eaLnBrk="0" hangingPunct="0">
                <a:spcBef>
                  <a:spcPts val="500"/>
                </a:spcBef>
                <a:buChar char="»"/>
                <a:defRPr sz="2000">
                  <a:solidFill>
                    <a:srgbClr val="000000"/>
                  </a:solidFill>
                  <a:latin typeface="Times New Roman" pitchFamily="18" charset="0"/>
                  <a:cs typeface="Arial" pitchFamily="34" charset="0"/>
                </a:defRPr>
              </a:lvl5pPr>
              <a:lvl6pPr marL="2514600" indent="-228600" defTabSz="449263" eaLnBrk="0" fontAlgn="base" hangingPunct="0">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Times New Roman" pitchFamily="18" charset="0"/>
                  <a:cs typeface="Arial" pitchFamily="34" charset="0"/>
                </a:defRPr>
              </a:lvl6pPr>
              <a:lvl7pPr marL="2971800" indent="-228600" defTabSz="449263" eaLnBrk="0" fontAlgn="base" hangingPunct="0">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Times New Roman" pitchFamily="18" charset="0"/>
                  <a:cs typeface="Arial" pitchFamily="34" charset="0"/>
                </a:defRPr>
              </a:lvl7pPr>
              <a:lvl8pPr marL="3429000" indent="-228600" defTabSz="449263" eaLnBrk="0" fontAlgn="base" hangingPunct="0">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Times New Roman" pitchFamily="18" charset="0"/>
                  <a:cs typeface="Arial" pitchFamily="34" charset="0"/>
                </a:defRPr>
              </a:lvl8pPr>
              <a:lvl9pPr marL="3886200" indent="-228600" defTabSz="449263" eaLnBrk="0" fontAlgn="base" hangingPunct="0">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Times New Roman" pitchFamily="18" charset="0"/>
                  <a:cs typeface="Arial" pitchFamily="34" charset="0"/>
                </a:defRPr>
              </a:lvl9pPr>
            </a:lstStyle>
            <a:p>
              <a:pPr eaLnBrk="1" hangingPunct="1">
                <a:spcBef>
                  <a:spcPct val="0"/>
                </a:spcBef>
                <a:buFont typeface="Times New Roman" pitchFamily="18" charset="0"/>
                <a:buNone/>
              </a:pPr>
              <a:endParaRPr lang="he-IL" altLang="he-IL" sz="2400">
                <a:solidFill>
                  <a:schemeClr val="bg1"/>
                </a:solidFill>
              </a:endParaRPr>
            </a:p>
          </p:txBody>
        </p:sp>
      </p:grpSp>
      <p:grpSp>
        <p:nvGrpSpPr>
          <p:cNvPr id="2055" name="Group 17"/>
          <p:cNvGrpSpPr>
            <a:grpSpLocks/>
          </p:cNvGrpSpPr>
          <p:nvPr/>
        </p:nvGrpSpPr>
        <p:grpSpPr bwMode="auto">
          <a:xfrm>
            <a:off x="3419475" y="4076700"/>
            <a:ext cx="4244975" cy="1817688"/>
            <a:chOff x="2154" y="2568"/>
            <a:chExt cx="2674" cy="1145"/>
          </a:xfrm>
        </p:grpSpPr>
        <p:sp>
          <p:nvSpPr>
            <p:cNvPr id="2119" name="Line 18"/>
            <p:cNvSpPr>
              <a:spLocks noChangeShapeType="1"/>
            </p:cNvSpPr>
            <p:nvPr/>
          </p:nvSpPr>
          <p:spPr bwMode="auto">
            <a:xfrm>
              <a:off x="2873" y="2568"/>
              <a:ext cx="16" cy="1146"/>
            </a:xfrm>
            <a:prstGeom prst="line">
              <a:avLst/>
            </a:prstGeom>
            <a:noFill/>
            <a:ln w="381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he-IL"/>
            </a:p>
          </p:txBody>
        </p:sp>
        <p:grpSp>
          <p:nvGrpSpPr>
            <p:cNvPr id="2120" name="Group 19"/>
            <p:cNvGrpSpPr>
              <a:grpSpLocks/>
            </p:cNvGrpSpPr>
            <p:nvPr/>
          </p:nvGrpSpPr>
          <p:grpSpPr bwMode="auto">
            <a:xfrm>
              <a:off x="2154" y="3203"/>
              <a:ext cx="2674" cy="346"/>
              <a:chOff x="2154" y="3203"/>
              <a:chExt cx="2674" cy="346"/>
            </a:xfrm>
          </p:grpSpPr>
          <p:sp>
            <p:nvSpPr>
              <p:cNvPr id="2121" name="Text Box 20"/>
              <p:cNvSpPr txBox="1">
                <a:spLocks noChangeArrowheads="1"/>
              </p:cNvSpPr>
              <p:nvPr/>
            </p:nvSpPr>
            <p:spPr bwMode="auto">
              <a:xfrm rot="-5400000">
                <a:off x="2712" y="2725"/>
                <a:ext cx="267" cy="13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eaVert" lIns="90000" tIns="46800" rIns="90000" bIns="46800">
                <a:spAutoFit/>
              </a:bodyPr>
              <a:lstStyle>
                <a:lvl1pPr eaLnBrk="0" hangingPunct="0">
                  <a:spcBef>
                    <a:spcPts val="8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itchFamily="18" charset="0"/>
                    <a:cs typeface="Arial" pitchFamily="34" charset="0"/>
                  </a:defRPr>
                </a:lvl1pPr>
                <a:lvl2pPr marL="742950" indent="-285750" eaLnBrk="0" hangingPunct="0">
                  <a:spcBef>
                    <a:spcPts val="7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itchFamily="18" charset="0"/>
                    <a:cs typeface="Arial" pitchFamily="34" charset="0"/>
                  </a:defRPr>
                </a:lvl2pPr>
                <a:lvl3pPr marL="1143000" indent="-228600" eaLnBrk="0" hangingPunct="0">
                  <a:spcBef>
                    <a:spcPts val="6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8" charset="0"/>
                    <a:cs typeface="Arial" pitchFamily="34" charset="0"/>
                  </a:defRPr>
                </a:lvl3pPr>
                <a:lvl4pPr marL="1600200" indent="-228600" eaLnBrk="0" hangingPunct="0">
                  <a:spcBef>
                    <a:spcPts val="5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4pPr>
                <a:lvl5pPr marL="2057400" indent="-228600" eaLnBrk="0" hangingPunct="0">
                  <a:spcBef>
                    <a:spcPts val="5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5pPr>
                <a:lvl6pPr marL="2514600" indent="-228600" defTabSz="449263" eaLnBrk="0" fontAlgn="base" hangingPunct="0">
                  <a:lnSpc>
                    <a:spcPct val="95000"/>
                  </a:lnSpc>
                  <a:spcBef>
                    <a:spcPts val="500"/>
                  </a:spcBef>
                  <a:spcAft>
                    <a:spcPct val="0"/>
                  </a:spcAft>
                  <a:buClr>
                    <a:srgbClr val="000000"/>
                  </a:buClr>
                  <a:buSzPct val="100000"/>
                  <a:buFont typeface="Times New Roman"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6pPr>
                <a:lvl7pPr marL="2971800" indent="-228600" defTabSz="449263" eaLnBrk="0" fontAlgn="base" hangingPunct="0">
                  <a:lnSpc>
                    <a:spcPct val="95000"/>
                  </a:lnSpc>
                  <a:spcBef>
                    <a:spcPts val="500"/>
                  </a:spcBef>
                  <a:spcAft>
                    <a:spcPct val="0"/>
                  </a:spcAft>
                  <a:buClr>
                    <a:srgbClr val="000000"/>
                  </a:buClr>
                  <a:buSzPct val="100000"/>
                  <a:buFont typeface="Times New Roman"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7pPr>
                <a:lvl8pPr marL="3429000" indent="-228600" defTabSz="449263" eaLnBrk="0" fontAlgn="base" hangingPunct="0">
                  <a:lnSpc>
                    <a:spcPct val="95000"/>
                  </a:lnSpc>
                  <a:spcBef>
                    <a:spcPts val="500"/>
                  </a:spcBef>
                  <a:spcAft>
                    <a:spcPct val="0"/>
                  </a:spcAft>
                  <a:buClr>
                    <a:srgbClr val="000000"/>
                  </a:buClr>
                  <a:buSzPct val="100000"/>
                  <a:buFont typeface="Times New Roman"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8pPr>
                <a:lvl9pPr marL="3886200" indent="-228600" defTabSz="449263" eaLnBrk="0" fontAlgn="base" hangingPunct="0">
                  <a:lnSpc>
                    <a:spcPct val="95000"/>
                  </a:lnSpc>
                  <a:spcBef>
                    <a:spcPts val="500"/>
                  </a:spcBef>
                  <a:spcAft>
                    <a:spcPct val="0"/>
                  </a:spcAft>
                  <a:buClr>
                    <a:srgbClr val="000000"/>
                  </a:buClr>
                  <a:buSzPct val="100000"/>
                  <a:buFont typeface="Times New Roman"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9pPr>
              </a:lstStyle>
              <a:p>
                <a:pPr algn="ctr" eaLnBrk="1" hangingPunct="1">
                  <a:lnSpc>
                    <a:spcPct val="100000"/>
                  </a:lnSpc>
                  <a:spcBef>
                    <a:spcPct val="0"/>
                  </a:spcBef>
                  <a:buFont typeface="Arial" pitchFamily="34" charset="0"/>
                  <a:buNone/>
                </a:pPr>
                <a:r>
                  <a:rPr lang="en-GB" altLang="he-IL" sz="1600" b="1">
                    <a:latin typeface="Arial" pitchFamily="34" charset="0"/>
                  </a:rPr>
                  <a:t> </a:t>
                </a:r>
                <a:r>
                  <a:rPr lang="he-IL" altLang="he-IL" sz="1600" b="1">
                    <a:latin typeface="Arial" pitchFamily="34" charset="0"/>
                  </a:rPr>
                  <a:t>פועל יוצא:  נורמת ויסות</a:t>
                </a:r>
                <a:endParaRPr lang="en-GB" altLang="he-IL" sz="1600" b="1">
                  <a:latin typeface="Arial" pitchFamily="34" charset="0"/>
                </a:endParaRPr>
              </a:p>
            </p:txBody>
          </p:sp>
          <p:sp>
            <p:nvSpPr>
              <p:cNvPr id="2122" name="Text Box 21"/>
              <p:cNvSpPr txBox="1">
                <a:spLocks noChangeArrowheads="1"/>
              </p:cNvSpPr>
              <p:nvPr/>
            </p:nvSpPr>
            <p:spPr bwMode="auto">
              <a:xfrm>
                <a:off x="4713" y="3203"/>
                <a:ext cx="117"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spcBef>
                    <a:spcPts val="800"/>
                  </a:spcBef>
                  <a:buChar char="•"/>
                  <a:defRPr sz="3200">
                    <a:solidFill>
                      <a:srgbClr val="000000"/>
                    </a:solidFill>
                    <a:latin typeface="Times New Roman" pitchFamily="18" charset="0"/>
                    <a:cs typeface="Arial" pitchFamily="34" charset="0"/>
                  </a:defRPr>
                </a:lvl1pPr>
                <a:lvl2pPr marL="742950" indent="-285750" eaLnBrk="0" hangingPunct="0">
                  <a:spcBef>
                    <a:spcPts val="700"/>
                  </a:spcBef>
                  <a:buChar char="–"/>
                  <a:defRPr sz="2800">
                    <a:solidFill>
                      <a:srgbClr val="000000"/>
                    </a:solidFill>
                    <a:latin typeface="Times New Roman" pitchFamily="18" charset="0"/>
                    <a:cs typeface="Arial" pitchFamily="34" charset="0"/>
                  </a:defRPr>
                </a:lvl2pPr>
                <a:lvl3pPr marL="1143000" indent="-228600" eaLnBrk="0" hangingPunct="0">
                  <a:spcBef>
                    <a:spcPts val="600"/>
                  </a:spcBef>
                  <a:buChar char="•"/>
                  <a:defRPr sz="2400">
                    <a:solidFill>
                      <a:srgbClr val="000000"/>
                    </a:solidFill>
                    <a:latin typeface="Times New Roman" pitchFamily="18" charset="0"/>
                    <a:cs typeface="Arial" pitchFamily="34" charset="0"/>
                  </a:defRPr>
                </a:lvl3pPr>
                <a:lvl4pPr marL="1600200" indent="-228600" eaLnBrk="0" hangingPunct="0">
                  <a:spcBef>
                    <a:spcPts val="500"/>
                  </a:spcBef>
                  <a:buChar char="–"/>
                  <a:defRPr sz="2000">
                    <a:solidFill>
                      <a:srgbClr val="000000"/>
                    </a:solidFill>
                    <a:latin typeface="Times New Roman" pitchFamily="18" charset="0"/>
                    <a:cs typeface="Arial" pitchFamily="34" charset="0"/>
                  </a:defRPr>
                </a:lvl4pPr>
                <a:lvl5pPr marL="2057400" indent="-228600" eaLnBrk="0" hangingPunct="0">
                  <a:spcBef>
                    <a:spcPts val="500"/>
                  </a:spcBef>
                  <a:buChar char="»"/>
                  <a:defRPr sz="2000">
                    <a:solidFill>
                      <a:srgbClr val="000000"/>
                    </a:solidFill>
                    <a:latin typeface="Times New Roman" pitchFamily="18" charset="0"/>
                    <a:cs typeface="Arial" pitchFamily="34" charset="0"/>
                  </a:defRPr>
                </a:lvl5pPr>
                <a:lvl6pPr marL="2514600" indent="-228600" defTabSz="449263" eaLnBrk="0" fontAlgn="base" hangingPunct="0">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Times New Roman" pitchFamily="18" charset="0"/>
                    <a:cs typeface="Arial" pitchFamily="34" charset="0"/>
                  </a:defRPr>
                </a:lvl6pPr>
                <a:lvl7pPr marL="2971800" indent="-228600" defTabSz="449263" eaLnBrk="0" fontAlgn="base" hangingPunct="0">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Times New Roman" pitchFamily="18" charset="0"/>
                    <a:cs typeface="Arial" pitchFamily="34" charset="0"/>
                  </a:defRPr>
                </a:lvl7pPr>
                <a:lvl8pPr marL="3429000" indent="-228600" defTabSz="449263" eaLnBrk="0" fontAlgn="base" hangingPunct="0">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Times New Roman" pitchFamily="18" charset="0"/>
                    <a:cs typeface="Arial" pitchFamily="34" charset="0"/>
                  </a:defRPr>
                </a:lvl8pPr>
                <a:lvl9pPr marL="3886200" indent="-228600" defTabSz="449263" eaLnBrk="0" fontAlgn="base" hangingPunct="0">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Times New Roman" pitchFamily="18" charset="0"/>
                    <a:cs typeface="Arial" pitchFamily="34" charset="0"/>
                  </a:defRPr>
                </a:lvl9pPr>
              </a:lstStyle>
              <a:p>
                <a:pPr eaLnBrk="1" hangingPunct="1">
                  <a:spcBef>
                    <a:spcPct val="0"/>
                  </a:spcBef>
                  <a:buFont typeface="Times New Roman" pitchFamily="18" charset="0"/>
                  <a:buNone/>
                </a:pPr>
                <a:endParaRPr lang="he-IL" altLang="he-IL" sz="2400">
                  <a:solidFill>
                    <a:schemeClr val="bg1"/>
                  </a:solidFill>
                </a:endParaRPr>
              </a:p>
            </p:txBody>
          </p:sp>
        </p:grpSp>
      </p:grpSp>
      <p:grpSp>
        <p:nvGrpSpPr>
          <p:cNvPr id="2056" name="Group 22"/>
          <p:cNvGrpSpPr>
            <a:grpSpLocks/>
          </p:cNvGrpSpPr>
          <p:nvPr/>
        </p:nvGrpSpPr>
        <p:grpSpPr bwMode="auto">
          <a:xfrm>
            <a:off x="2371725" y="3700463"/>
            <a:ext cx="1814513" cy="1682750"/>
            <a:chOff x="1494" y="2331"/>
            <a:chExt cx="1143" cy="1060"/>
          </a:xfrm>
        </p:grpSpPr>
        <p:sp>
          <p:nvSpPr>
            <p:cNvPr id="2116" name="Line 23"/>
            <p:cNvSpPr>
              <a:spLocks noChangeShapeType="1"/>
            </p:cNvSpPr>
            <p:nvPr/>
          </p:nvSpPr>
          <p:spPr bwMode="auto">
            <a:xfrm flipH="1">
              <a:off x="1571" y="2443"/>
              <a:ext cx="967" cy="864"/>
            </a:xfrm>
            <a:prstGeom prst="line">
              <a:avLst/>
            </a:prstGeom>
            <a:noFill/>
            <a:ln w="381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he-IL"/>
            </a:p>
          </p:txBody>
        </p:sp>
        <p:sp>
          <p:nvSpPr>
            <p:cNvPr id="2117" name="Text Box 24"/>
            <p:cNvSpPr txBox="1">
              <a:spLocks noChangeArrowheads="1"/>
            </p:cNvSpPr>
            <p:nvPr/>
          </p:nvSpPr>
          <p:spPr bwMode="auto">
            <a:xfrm rot="-2400000">
              <a:off x="1496" y="2649"/>
              <a:ext cx="1137" cy="4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eaLnBrk="0" hangingPunct="0">
                <a:spcBef>
                  <a:spcPts val="8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itchFamily="18" charset="0"/>
                  <a:cs typeface="Arial" pitchFamily="34" charset="0"/>
                </a:defRPr>
              </a:lvl1pPr>
              <a:lvl2pPr marL="742950" indent="-285750" eaLnBrk="0" hangingPunct="0">
                <a:spcBef>
                  <a:spcPts val="7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itchFamily="18" charset="0"/>
                  <a:cs typeface="Arial" pitchFamily="34" charset="0"/>
                </a:defRPr>
              </a:lvl2pPr>
              <a:lvl3pPr marL="1143000" indent="-228600" eaLnBrk="0" hangingPunct="0">
                <a:spcBef>
                  <a:spcPts val="6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8" charset="0"/>
                  <a:cs typeface="Arial" pitchFamily="34" charset="0"/>
                </a:defRPr>
              </a:lvl3pPr>
              <a:lvl4pPr marL="1600200" indent="-228600" eaLnBrk="0" hangingPunct="0">
                <a:spcBef>
                  <a:spcPts val="5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4pPr>
              <a:lvl5pPr marL="2057400" indent="-228600" eaLnBrk="0" hangingPunct="0">
                <a:spcBef>
                  <a:spcPts val="5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5pPr>
              <a:lvl6pPr marL="2514600" indent="-228600" defTabSz="449263" eaLnBrk="0" fontAlgn="base" hangingPunct="0">
                <a:lnSpc>
                  <a:spcPct val="95000"/>
                </a:lnSpc>
                <a:spcBef>
                  <a:spcPts val="500"/>
                </a:spcBef>
                <a:spcAft>
                  <a:spcPct val="0"/>
                </a:spcAft>
                <a:buClr>
                  <a:srgbClr val="000000"/>
                </a:buClr>
                <a:buSzPct val="100000"/>
                <a:buFont typeface="Times New Roman"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6pPr>
              <a:lvl7pPr marL="2971800" indent="-228600" defTabSz="449263" eaLnBrk="0" fontAlgn="base" hangingPunct="0">
                <a:lnSpc>
                  <a:spcPct val="95000"/>
                </a:lnSpc>
                <a:spcBef>
                  <a:spcPts val="500"/>
                </a:spcBef>
                <a:spcAft>
                  <a:spcPct val="0"/>
                </a:spcAft>
                <a:buClr>
                  <a:srgbClr val="000000"/>
                </a:buClr>
                <a:buSzPct val="100000"/>
                <a:buFont typeface="Times New Roman"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7pPr>
              <a:lvl8pPr marL="3429000" indent="-228600" defTabSz="449263" eaLnBrk="0" fontAlgn="base" hangingPunct="0">
                <a:lnSpc>
                  <a:spcPct val="95000"/>
                </a:lnSpc>
                <a:spcBef>
                  <a:spcPts val="500"/>
                </a:spcBef>
                <a:spcAft>
                  <a:spcPct val="0"/>
                </a:spcAft>
                <a:buClr>
                  <a:srgbClr val="000000"/>
                </a:buClr>
                <a:buSzPct val="100000"/>
                <a:buFont typeface="Times New Roman"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8pPr>
              <a:lvl9pPr marL="3886200" indent="-228600" defTabSz="449263" eaLnBrk="0" fontAlgn="base" hangingPunct="0">
                <a:lnSpc>
                  <a:spcPct val="95000"/>
                </a:lnSpc>
                <a:spcBef>
                  <a:spcPts val="500"/>
                </a:spcBef>
                <a:spcAft>
                  <a:spcPct val="0"/>
                </a:spcAft>
                <a:buClr>
                  <a:srgbClr val="000000"/>
                </a:buClr>
                <a:buSzPct val="100000"/>
                <a:buFont typeface="Times New Roman"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9pPr>
            </a:lstStyle>
            <a:p>
              <a:pPr algn="ctr" eaLnBrk="1" hangingPunct="1">
                <a:lnSpc>
                  <a:spcPct val="120000"/>
                </a:lnSpc>
                <a:spcBef>
                  <a:spcPct val="0"/>
                </a:spcBef>
                <a:buFont typeface="Arial" pitchFamily="34" charset="0"/>
                <a:buNone/>
              </a:pPr>
              <a:r>
                <a:rPr lang="he-IL" altLang="he-IL" sz="1600" b="1">
                  <a:latin typeface="Arial" pitchFamily="34" charset="0"/>
                </a:rPr>
                <a:t>פועל מונע: ערבויות</a:t>
              </a:r>
              <a:r>
                <a:rPr lang="en-GB" altLang="he-IL" sz="1600" b="1">
                  <a:latin typeface="Arial" pitchFamily="34" charset="0"/>
                </a:rPr>
                <a:t> </a:t>
              </a:r>
            </a:p>
            <a:p>
              <a:pPr algn="ctr" eaLnBrk="1" hangingPunct="1">
                <a:lnSpc>
                  <a:spcPct val="120000"/>
                </a:lnSpc>
                <a:spcBef>
                  <a:spcPct val="0"/>
                </a:spcBef>
                <a:buFont typeface="Arial" pitchFamily="34" charset="0"/>
                <a:buNone/>
              </a:pPr>
              <a:r>
                <a:rPr lang="he-IL" altLang="he-IL" sz="1600" b="1">
                  <a:latin typeface="Arial" pitchFamily="34" charset="0"/>
                </a:rPr>
                <a:t>ועצירת מָגן ('פּוס')‏</a:t>
              </a:r>
              <a:endParaRPr lang="en-GB" altLang="he-IL" sz="1600" b="1">
                <a:latin typeface="Arial" pitchFamily="34" charset="0"/>
              </a:endParaRPr>
            </a:p>
          </p:txBody>
        </p:sp>
        <p:sp>
          <p:nvSpPr>
            <p:cNvPr id="2118" name="Text Box 25"/>
            <p:cNvSpPr txBox="1">
              <a:spLocks noChangeArrowheads="1"/>
            </p:cNvSpPr>
            <p:nvPr/>
          </p:nvSpPr>
          <p:spPr bwMode="auto">
            <a:xfrm>
              <a:off x="2285" y="2836"/>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spcBef>
                  <a:spcPts val="800"/>
                </a:spcBef>
                <a:buChar char="•"/>
                <a:defRPr sz="3200">
                  <a:solidFill>
                    <a:srgbClr val="000000"/>
                  </a:solidFill>
                  <a:latin typeface="Times New Roman" pitchFamily="18" charset="0"/>
                  <a:cs typeface="Arial" pitchFamily="34" charset="0"/>
                </a:defRPr>
              </a:lvl1pPr>
              <a:lvl2pPr marL="742950" indent="-285750" eaLnBrk="0" hangingPunct="0">
                <a:spcBef>
                  <a:spcPts val="700"/>
                </a:spcBef>
                <a:buChar char="–"/>
                <a:defRPr sz="2800">
                  <a:solidFill>
                    <a:srgbClr val="000000"/>
                  </a:solidFill>
                  <a:latin typeface="Times New Roman" pitchFamily="18" charset="0"/>
                  <a:cs typeface="Arial" pitchFamily="34" charset="0"/>
                </a:defRPr>
              </a:lvl2pPr>
              <a:lvl3pPr marL="1143000" indent="-228600" eaLnBrk="0" hangingPunct="0">
                <a:spcBef>
                  <a:spcPts val="600"/>
                </a:spcBef>
                <a:buChar char="•"/>
                <a:defRPr sz="2400">
                  <a:solidFill>
                    <a:srgbClr val="000000"/>
                  </a:solidFill>
                  <a:latin typeface="Times New Roman" pitchFamily="18" charset="0"/>
                  <a:cs typeface="Arial" pitchFamily="34" charset="0"/>
                </a:defRPr>
              </a:lvl3pPr>
              <a:lvl4pPr marL="1600200" indent="-228600" eaLnBrk="0" hangingPunct="0">
                <a:spcBef>
                  <a:spcPts val="500"/>
                </a:spcBef>
                <a:buChar char="–"/>
                <a:defRPr sz="2000">
                  <a:solidFill>
                    <a:srgbClr val="000000"/>
                  </a:solidFill>
                  <a:latin typeface="Times New Roman" pitchFamily="18" charset="0"/>
                  <a:cs typeface="Arial" pitchFamily="34" charset="0"/>
                </a:defRPr>
              </a:lvl4pPr>
              <a:lvl5pPr marL="2057400" indent="-228600" eaLnBrk="0" hangingPunct="0">
                <a:spcBef>
                  <a:spcPts val="500"/>
                </a:spcBef>
                <a:buChar char="»"/>
                <a:defRPr sz="2000">
                  <a:solidFill>
                    <a:srgbClr val="000000"/>
                  </a:solidFill>
                  <a:latin typeface="Times New Roman" pitchFamily="18" charset="0"/>
                  <a:cs typeface="Arial" pitchFamily="34" charset="0"/>
                </a:defRPr>
              </a:lvl5pPr>
              <a:lvl6pPr marL="2514600" indent="-228600" defTabSz="449263" eaLnBrk="0" fontAlgn="base" hangingPunct="0">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Times New Roman" pitchFamily="18" charset="0"/>
                  <a:cs typeface="Arial" pitchFamily="34" charset="0"/>
                </a:defRPr>
              </a:lvl6pPr>
              <a:lvl7pPr marL="2971800" indent="-228600" defTabSz="449263" eaLnBrk="0" fontAlgn="base" hangingPunct="0">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Times New Roman" pitchFamily="18" charset="0"/>
                  <a:cs typeface="Arial" pitchFamily="34" charset="0"/>
                </a:defRPr>
              </a:lvl7pPr>
              <a:lvl8pPr marL="3429000" indent="-228600" defTabSz="449263" eaLnBrk="0" fontAlgn="base" hangingPunct="0">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Times New Roman" pitchFamily="18" charset="0"/>
                  <a:cs typeface="Arial" pitchFamily="34" charset="0"/>
                </a:defRPr>
              </a:lvl8pPr>
              <a:lvl9pPr marL="3886200" indent="-228600" defTabSz="449263" eaLnBrk="0" fontAlgn="base" hangingPunct="0">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Times New Roman" pitchFamily="18" charset="0"/>
                  <a:cs typeface="Arial" pitchFamily="34" charset="0"/>
                </a:defRPr>
              </a:lvl9pPr>
            </a:lstStyle>
            <a:p>
              <a:pPr eaLnBrk="1" hangingPunct="1">
                <a:spcBef>
                  <a:spcPct val="0"/>
                </a:spcBef>
                <a:buFont typeface="Times New Roman" pitchFamily="18" charset="0"/>
                <a:buNone/>
              </a:pPr>
              <a:endParaRPr lang="he-IL" altLang="he-IL" sz="2400">
                <a:solidFill>
                  <a:schemeClr val="bg1"/>
                </a:solidFill>
              </a:endParaRPr>
            </a:p>
          </p:txBody>
        </p:sp>
      </p:grpSp>
      <p:grpSp>
        <p:nvGrpSpPr>
          <p:cNvPr id="2057" name="Group 26"/>
          <p:cNvGrpSpPr>
            <a:grpSpLocks/>
          </p:cNvGrpSpPr>
          <p:nvPr/>
        </p:nvGrpSpPr>
        <p:grpSpPr bwMode="auto">
          <a:xfrm>
            <a:off x="1403350" y="3141663"/>
            <a:ext cx="2446338" cy="841375"/>
            <a:chOff x="884" y="1979"/>
            <a:chExt cx="1541" cy="530"/>
          </a:xfrm>
        </p:grpSpPr>
        <p:sp>
          <p:nvSpPr>
            <p:cNvPr id="2113" name="Line 27"/>
            <p:cNvSpPr>
              <a:spLocks noChangeShapeType="1"/>
            </p:cNvSpPr>
            <p:nvPr/>
          </p:nvSpPr>
          <p:spPr bwMode="auto">
            <a:xfrm flipH="1" flipV="1">
              <a:off x="883" y="2184"/>
              <a:ext cx="1544" cy="24"/>
            </a:xfrm>
            <a:prstGeom prst="line">
              <a:avLst/>
            </a:prstGeom>
            <a:noFill/>
            <a:ln w="381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he-IL"/>
            </a:p>
          </p:txBody>
        </p:sp>
        <p:sp>
          <p:nvSpPr>
            <p:cNvPr id="2114" name="Text Box 28"/>
            <p:cNvSpPr txBox="1">
              <a:spLocks noChangeArrowheads="1"/>
            </p:cNvSpPr>
            <p:nvPr/>
          </p:nvSpPr>
          <p:spPr bwMode="auto">
            <a:xfrm>
              <a:off x="975" y="1979"/>
              <a:ext cx="1281" cy="4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spcBef>
                  <a:spcPts val="8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itchFamily="18" charset="0"/>
                  <a:cs typeface="Arial" pitchFamily="34" charset="0"/>
                </a:defRPr>
              </a:lvl1pPr>
              <a:lvl2pPr marL="742950" indent="-285750" eaLnBrk="0" hangingPunct="0">
                <a:spcBef>
                  <a:spcPts val="7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itchFamily="18" charset="0"/>
                  <a:cs typeface="Arial" pitchFamily="34" charset="0"/>
                </a:defRPr>
              </a:lvl2pPr>
              <a:lvl3pPr marL="1143000" indent="-228600" eaLnBrk="0" hangingPunct="0">
                <a:spcBef>
                  <a:spcPts val="6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8" charset="0"/>
                  <a:cs typeface="Arial" pitchFamily="34" charset="0"/>
                </a:defRPr>
              </a:lvl3pPr>
              <a:lvl4pPr marL="1600200" indent="-228600" eaLnBrk="0" hangingPunct="0">
                <a:spcBef>
                  <a:spcPts val="5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4pPr>
              <a:lvl5pPr marL="2057400" indent="-228600" eaLnBrk="0" hangingPunct="0">
                <a:spcBef>
                  <a:spcPts val="5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5pPr>
              <a:lvl6pPr marL="2514600" indent="-228600" defTabSz="449263" eaLnBrk="0" fontAlgn="base" hangingPunct="0">
                <a:lnSpc>
                  <a:spcPct val="95000"/>
                </a:lnSpc>
                <a:spcBef>
                  <a:spcPts val="500"/>
                </a:spcBef>
                <a:spcAft>
                  <a:spcPct val="0"/>
                </a:spcAft>
                <a:buClr>
                  <a:srgbClr val="000000"/>
                </a:buClr>
                <a:buSzPct val="100000"/>
                <a:buFont typeface="Times New Roman"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6pPr>
              <a:lvl7pPr marL="2971800" indent="-228600" defTabSz="449263" eaLnBrk="0" fontAlgn="base" hangingPunct="0">
                <a:lnSpc>
                  <a:spcPct val="95000"/>
                </a:lnSpc>
                <a:spcBef>
                  <a:spcPts val="500"/>
                </a:spcBef>
                <a:spcAft>
                  <a:spcPct val="0"/>
                </a:spcAft>
                <a:buClr>
                  <a:srgbClr val="000000"/>
                </a:buClr>
                <a:buSzPct val="100000"/>
                <a:buFont typeface="Times New Roman"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7pPr>
              <a:lvl8pPr marL="3429000" indent="-228600" defTabSz="449263" eaLnBrk="0" fontAlgn="base" hangingPunct="0">
                <a:lnSpc>
                  <a:spcPct val="95000"/>
                </a:lnSpc>
                <a:spcBef>
                  <a:spcPts val="500"/>
                </a:spcBef>
                <a:spcAft>
                  <a:spcPct val="0"/>
                </a:spcAft>
                <a:buClr>
                  <a:srgbClr val="000000"/>
                </a:buClr>
                <a:buSzPct val="100000"/>
                <a:buFont typeface="Times New Roman"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8pPr>
              <a:lvl9pPr marL="3886200" indent="-228600" defTabSz="449263" eaLnBrk="0" fontAlgn="base" hangingPunct="0">
                <a:lnSpc>
                  <a:spcPct val="95000"/>
                </a:lnSpc>
                <a:spcBef>
                  <a:spcPts val="500"/>
                </a:spcBef>
                <a:spcAft>
                  <a:spcPct val="0"/>
                </a:spcAft>
                <a:buClr>
                  <a:srgbClr val="000000"/>
                </a:buClr>
                <a:buSzPct val="100000"/>
                <a:buFont typeface="Times New Roman"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9pPr>
            </a:lstStyle>
            <a:p>
              <a:pPr algn="ctr" eaLnBrk="1" hangingPunct="1">
                <a:lnSpc>
                  <a:spcPct val="120000"/>
                </a:lnSpc>
                <a:spcBef>
                  <a:spcPct val="0"/>
                </a:spcBef>
                <a:buFont typeface="Arial" pitchFamily="34" charset="0"/>
                <a:buNone/>
              </a:pPr>
              <a:r>
                <a:rPr lang="he-IL" altLang="he-IL" sz="1600" b="1">
                  <a:latin typeface="Arial" pitchFamily="34" charset="0"/>
                </a:rPr>
                <a:t>פועל מונע: מרחק מגן או נוכחות שומרת</a:t>
              </a:r>
              <a:endParaRPr lang="en-GB" altLang="he-IL" sz="1600" b="1">
                <a:latin typeface="Arial" pitchFamily="34" charset="0"/>
              </a:endParaRPr>
            </a:p>
          </p:txBody>
        </p:sp>
        <p:sp>
          <p:nvSpPr>
            <p:cNvPr id="2115" name="Text Box 29"/>
            <p:cNvSpPr txBox="1">
              <a:spLocks noChangeArrowheads="1"/>
            </p:cNvSpPr>
            <p:nvPr/>
          </p:nvSpPr>
          <p:spPr bwMode="auto">
            <a:xfrm>
              <a:off x="1756" y="2279"/>
              <a:ext cx="100"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spcBef>
                  <a:spcPts val="800"/>
                </a:spcBef>
                <a:buChar char="•"/>
                <a:defRPr sz="3200">
                  <a:solidFill>
                    <a:srgbClr val="000000"/>
                  </a:solidFill>
                  <a:latin typeface="Times New Roman" pitchFamily="18" charset="0"/>
                  <a:cs typeface="Arial" pitchFamily="34" charset="0"/>
                </a:defRPr>
              </a:lvl1pPr>
              <a:lvl2pPr marL="742950" indent="-285750" eaLnBrk="0" hangingPunct="0">
                <a:spcBef>
                  <a:spcPts val="700"/>
                </a:spcBef>
                <a:buChar char="–"/>
                <a:defRPr sz="2800">
                  <a:solidFill>
                    <a:srgbClr val="000000"/>
                  </a:solidFill>
                  <a:latin typeface="Times New Roman" pitchFamily="18" charset="0"/>
                  <a:cs typeface="Arial" pitchFamily="34" charset="0"/>
                </a:defRPr>
              </a:lvl2pPr>
              <a:lvl3pPr marL="1143000" indent="-228600" eaLnBrk="0" hangingPunct="0">
                <a:spcBef>
                  <a:spcPts val="600"/>
                </a:spcBef>
                <a:buChar char="•"/>
                <a:defRPr sz="2400">
                  <a:solidFill>
                    <a:srgbClr val="000000"/>
                  </a:solidFill>
                  <a:latin typeface="Times New Roman" pitchFamily="18" charset="0"/>
                  <a:cs typeface="Arial" pitchFamily="34" charset="0"/>
                </a:defRPr>
              </a:lvl3pPr>
              <a:lvl4pPr marL="1600200" indent="-228600" eaLnBrk="0" hangingPunct="0">
                <a:spcBef>
                  <a:spcPts val="500"/>
                </a:spcBef>
                <a:buChar char="–"/>
                <a:defRPr sz="2000">
                  <a:solidFill>
                    <a:srgbClr val="000000"/>
                  </a:solidFill>
                  <a:latin typeface="Times New Roman" pitchFamily="18" charset="0"/>
                  <a:cs typeface="Arial" pitchFamily="34" charset="0"/>
                </a:defRPr>
              </a:lvl4pPr>
              <a:lvl5pPr marL="2057400" indent="-228600" eaLnBrk="0" hangingPunct="0">
                <a:spcBef>
                  <a:spcPts val="500"/>
                </a:spcBef>
                <a:buChar char="»"/>
                <a:defRPr sz="2000">
                  <a:solidFill>
                    <a:srgbClr val="000000"/>
                  </a:solidFill>
                  <a:latin typeface="Times New Roman" pitchFamily="18" charset="0"/>
                  <a:cs typeface="Arial" pitchFamily="34" charset="0"/>
                </a:defRPr>
              </a:lvl5pPr>
              <a:lvl6pPr marL="2514600" indent="-228600" defTabSz="449263" eaLnBrk="0" fontAlgn="base" hangingPunct="0">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Times New Roman" pitchFamily="18" charset="0"/>
                  <a:cs typeface="Arial" pitchFamily="34" charset="0"/>
                </a:defRPr>
              </a:lvl6pPr>
              <a:lvl7pPr marL="2971800" indent="-228600" defTabSz="449263" eaLnBrk="0" fontAlgn="base" hangingPunct="0">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Times New Roman" pitchFamily="18" charset="0"/>
                  <a:cs typeface="Arial" pitchFamily="34" charset="0"/>
                </a:defRPr>
              </a:lvl7pPr>
              <a:lvl8pPr marL="3429000" indent="-228600" defTabSz="449263" eaLnBrk="0" fontAlgn="base" hangingPunct="0">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Times New Roman" pitchFamily="18" charset="0"/>
                  <a:cs typeface="Arial" pitchFamily="34" charset="0"/>
                </a:defRPr>
              </a:lvl8pPr>
              <a:lvl9pPr marL="3886200" indent="-228600" defTabSz="449263" eaLnBrk="0" fontAlgn="base" hangingPunct="0">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Times New Roman" pitchFamily="18" charset="0"/>
                  <a:cs typeface="Arial" pitchFamily="34" charset="0"/>
                </a:defRPr>
              </a:lvl9pPr>
            </a:lstStyle>
            <a:p>
              <a:pPr eaLnBrk="1" hangingPunct="1">
                <a:spcBef>
                  <a:spcPct val="0"/>
                </a:spcBef>
                <a:buFont typeface="Times New Roman" pitchFamily="18" charset="0"/>
                <a:buNone/>
              </a:pPr>
              <a:endParaRPr lang="he-IL" altLang="he-IL" sz="2400">
                <a:solidFill>
                  <a:schemeClr val="bg1"/>
                </a:solidFill>
              </a:endParaRPr>
            </a:p>
          </p:txBody>
        </p:sp>
      </p:grpSp>
      <p:grpSp>
        <p:nvGrpSpPr>
          <p:cNvPr id="2058" name="Group 30"/>
          <p:cNvGrpSpPr>
            <a:grpSpLocks/>
          </p:cNvGrpSpPr>
          <p:nvPr/>
        </p:nvGrpSpPr>
        <p:grpSpPr bwMode="auto">
          <a:xfrm>
            <a:off x="2546350" y="1368425"/>
            <a:ext cx="1662113" cy="1625600"/>
            <a:chOff x="1604" y="862"/>
            <a:chExt cx="1047" cy="1024"/>
          </a:xfrm>
        </p:grpSpPr>
        <p:sp>
          <p:nvSpPr>
            <p:cNvPr id="2110" name="Line 31"/>
            <p:cNvSpPr>
              <a:spLocks noChangeShapeType="1"/>
            </p:cNvSpPr>
            <p:nvPr/>
          </p:nvSpPr>
          <p:spPr bwMode="auto">
            <a:xfrm flipH="1" flipV="1">
              <a:off x="1620" y="960"/>
              <a:ext cx="809" cy="753"/>
            </a:xfrm>
            <a:prstGeom prst="line">
              <a:avLst/>
            </a:prstGeom>
            <a:noFill/>
            <a:ln w="381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he-IL"/>
            </a:p>
          </p:txBody>
        </p:sp>
        <p:sp>
          <p:nvSpPr>
            <p:cNvPr id="2111" name="Text Box 32"/>
            <p:cNvSpPr txBox="1">
              <a:spLocks noChangeArrowheads="1"/>
            </p:cNvSpPr>
            <p:nvPr/>
          </p:nvSpPr>
          <p:spPr bwMode="auto">
            <a:xfrm rot="2580000">
              <a:off x="1610" y="1160"/>
              <a:ext cx="1039" cy="4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eaLnBrk="0" hangingPunct="0">
                <a:spcBef>
                  <a:spcPts val="8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itchFamily="18" charset="0"/>
                  <a:cs typeface="Arial" pitchFamily="34" charset="0"/>
                </a:defRPr>
              </a:lvl1pPr>
              <a:lvl2pPr marL="742950" indent="-285750" eaLnBrk="0" hangingPunct="0">
                <a:spcBef>
                  <a:spcPts val="7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itchFamily="18" charset="0"/>
                  <a:cs typeface="Arial" pitchFamily="34" charset="0"/>
                </a:defRPr>
              </a:lvl2pPr>
              <a:lvl3pPr marL="1143000" indent="-228600" eaLnBrk="0" hangingPunct="0">
                <a:spcBef>
                  <a:spcPts val="6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8" charset="0"/>
                  <a:cs typeface="Arial" pitchFamily="34" charset="0"/>
                </a:defRPr>
              </a:lvl3pPr>
              <a:lvl4pPr marL="1600200" indent="-228600" eaLnBrk="0" hangingPunct="0">
                <a:spcBef>
                  <a:spcPts val="5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4pPr>
              <a:lvl5pPr marL="2057400" indent="-228600" eaLnBrk="0" hangingPunct="0">
                <a:spcBef>
                  <a:spcPts val="5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5pPr>
              <a:lvl6pPr marL="2514600" indent="-228600" defTabSz="449263" eaLnBrk="0" fontAlgn="base" hangingPunct="0">
                <a:lnSpc>
                  <a:spcPct val="95000"/>
                </a:lnSpc>
                <a:spcBef>
                  <a:spcPts val="500"/>
                </a:spcBef>
                <a:spcAft>
                  <a:spcPct val="0"/>
                </a:spcAft>
                <a:buClr>
                  <a:srgbClr val="000000"/>
                </a:buClr>
                <a:buSzPct val="100000"/>
                <a:buFont typeface="Times New Roman"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6pPr>
              <a:lvl7pPr marL="2971800" indent="-228600" defTabSz="449263" eaLnBrk="0" fontAlgn="base" hangingPunct="0">
                <a:lnSpc>
                  <a:spcPct val="95000"/>
                </a:lnSpc>
                <a:spcBef>
                  <a:spcPts val="500"/>
                </a:spcBef>
                <a:spcAft>
                  <a:spcPct val="0"/>
                </a:spcAft>
                <a:buClr>
                  <a:srgbClr val="000000"/>
                </a:buClr>
                <a:buSzPct val="100000"/>
                <a:buFont typeface="Times New Roman"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7pPr>
              <a:lvl8pPr marL="3429000" indent="-228600" defTabSz="449263" eaLnBrk="0" fontAlgn="base" hangingPunct="0">
                <a:lnSpc>
                  <a:spcPct val="95000"/>
                </a:lnSpc>
                <a:spcBef>
                  <a:spcPts val="500"/>
                </a:spcBef>
                <a:spcAft>
                  <a:spcPct val="0"/>
                </a:spcAft>
                <a:buClr>
                  <a:srgbClr val="000000"/>
                </a:buClr>
                <a:buSzPct val="100000"/>
                <a:buFont typeface="Times New Roman"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8pPr>
              <a:lvl9pPr marL="3886200" indent="-228600" defTabSz="449263" eaLnBrk="0" fontAlgn="base" hangingPunct="0">
                <a:lnSpc>
                  <a:spcPct val="95000"/>
                </a:lnSpc>
                <a:spcBef>
                  <a:spcPts val="500"/>
                </a:spcBef>
                <a:spcAft>
                  <a:spcPct val="0"/>
                </a:spcAft>
                <a:buClr>
                  <a:srgbClr val="000000"/>
                </a:buClr>
                <a:buSzPct val="100000"/>
                <a:buFont typeface="Times New Roman"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9pPr>
            </a:lstStyle>
            <a:p>
              <a:pPr algn="ctr" eaLnBrk="1" hangingPunct="1">
                <a:lnSpc>
                  <a:spcPct val="120000"/>
                </a:lnSpc>
                <a:spcBef>
                  <a:spcPct val="0"/>
                </a:spcBef>
                <a:buFont typeface="Arial" pitchFamily="34" charset="0"/>
                <a:buNone/>
              </a:pPr>
              <a:r>
                <a:rPr lang="he-IL" altLang="he-IL" sz="1600" b="1">
                  <a:latin typeface="Arial" pitchFamily="34" charset="0"/>
                </a:rPr>
                <a:t>פועל מונע: הדיפה</a:t>
              </a:r>
              <a:endParaRPr lang="en-GB" altLang="he-IL" sz="1600" b="1">
                <a:latin typeface="Arial" pitchFamily="34" charset="0"/>
              </a:endParaRPr>
            </a:p>
            <a:p>
              <a:pPr algn="ctr" eaLnBrk="1" hangingPunct="1">
                <a:lnSpc>
                  <a:spcPct val="120000"/>
                </a:lnSpc>
                <a:spcBef>
                  <a:spcPct val="0"/>
                </a:spcBef>
                <a:buFont typeface="Arial" pitchFamily="34" charset="0"/>
                <a:buNone/>
              </a:pPr>
              <a:r>
                <a:rPr lang="he-IL" altLang="he-IL" sz="1600" b="1">
                  <a:latin typeface="Arial" pitchFamily="34" charset="0"/>
                </a:rPr>
                <a:t>וחילוץ</a:t>
              </a:r>
              <a:endParaRPr lang="en-GB" altLang="he-IL" sz="1600" b="1">
                <a:latin typeface="Arial" pitchFamily="34" charset="0"/>
              </a:endParaRPr>
            </a:p>
          </p:txBody>
        </p:sp>
        <p:sp>
          <p:nvSpPr>
            <p:cNvPr id="2112" name="Text Box 33"/>
            <p:cNvSpPr txBox="1">
              <a:spLocks noChangeArrowheads="1"/>
            </p:cNvSpPr>
            <p:nvPr/>
          </p:nvSpPr>
          <p:spPr bwMode="auto">
            <a:xfrm>
              <a:off x="1917" y="1336"/>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spcBef>
                  <a:spcPts val="800"/>
                </a:spcBef>
                <a:buChar char="•"/>
                <a:defRPr sz="3200">
                  <a:solidFill>
                    <a:srgbClr val="000000"/>
                  </a:solidFill>
                  <a:latin typeface="Times New Roman" pitchFamily="18" charset="0"/>
                  <a:cs typeface="Arial" pitchFamily="34" charset="0"/>
                </a:defRPr>
              </a:lvl1pPr>
              <a:lvl2pPr marL="742950" indent="-285750" eaLnBrk="0" hangingPunct="0">
                <a:spcBef>
                  <a:spcPts val="700"/>
                </a:spcBef>
                <a:buChar char="–"/>
                <a:defRPr sz="2800">
                  <a:solidFill>
                    <a:srgbClr val="000000"/>
                  </a:solidFill>
                  <a:latin typeface="Times New Roman" pitchFamily="18" charset="0"/>
                  <a:cs typeface="Arial" pitchFamily="34" charset="0"/>
                </a:defRPr>
              </a:lvl2pPr>
              <a:lvl3pPr marL="1143000" indent="-228600" eaLnBrk="0" hangingPunct="0">
                <a:spcBef>
                  <a:spcPts val="600"/>
                </a:spcBef>
                <a:buChar char="•"/>
                <a:defRPr sz="2400">
                  <a:solidFill>
                    <a:srgbClr val="000000"/>
                  </a:solidFill>
                  <a:latin typeface="Times New Roman" pitchFamily="18" charset="0"/>
                  <a:cs typeface="Arial" pitchFamily="34" charset="0"/>
                </a:defRPr>
              </a:lvl3pPr>
              <a:lvl4pPr marL="1600200" indent="-228600" eaLnBrk="0" hangingPunct="0">
                <a:spcBef>
                  <a:spcPts val="500"/>
                </a:spcBef>
                <a:buChar char="–"/>
                <a:defRPr sz="2000">
                  <a:solidFill>
                    <a:srgbClr val="000000"/>
                  </a:solidFill>
                  <a:latin typeface="Times New Roman" pitchFamily="18" charset="0"/>
                  <a:cs typeface="Arial" pitchFamily="34" charset="0"/>
                </a:defRPr>
              </a:lvl4pPr>
              <a:lvl5pPr marL="2057400" indent="-228600" eaLnBrk="0" hangingPunct="0">
                <a:spcBef>
                  <a:spcPts val="500"/>
                </a:spcBef>
                <a:buChar char="»"/>
                <a:defRPr sz="2000">
                  <a:solidFill>
                    <a:srgbClr val="000000"/>
                  </a:solidFill>
                  <a:latin typeface="Times New Roman" pitchFamily="18" charset="0"/>
                  <a:cs typeface="Arial" pitchFamily="34" charset="0"/>
                </a:defRPr>
              </a:lvl5pPr>
              <a:lvl6pPr marL="2514600" indent="-228600" defTabSz="449263" eaLnBrk="0" fontAlgn="base" hangingPunct="0">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Times New Roman" pitchFamily="18" charset="0"/>
                  <a:cs typeface="Arial" pitchFamily="34" charset="0"/>
                </a:defRPr>
              </a:lvl6pPr>
              <a:lvl7pPr marL="2971800" indent="-228600" defTabSz="449263" eaLnBrk="0" fontAlgn="base" hangingPunct="0">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Times New Roman" pitchFamily="18" charset="0"/>
                  <a:cs typeface="Arial" pitchFamily="34" charset="0"/>
                </a:defRPr>
              </a:lvl7pPr>
              <a:lvl8pPr marL="3429000" indent="-228600" defTabSz="449263" eaLnBrk="0" fontAlgn="base" hangingPunct="0">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Times New Roman" pitchFamily="18" charset="0"/>
                  <a:cs typeface="Arial" pitchFamily="34" charset="0"/>
                </a:defRPr>
              </a:lvl8pPr>
              <a:lvl9pPr marL="3886200" indent="-228600" defTabSz="449263" eaLnBrk="0" fontAlgn="base" hangingPunct="0">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Times New Roman" pitchFamily="18" charset="0"/>
                  <a:cs typeface="Arial" pitchFamily="34" charset="0"/>
                </a:defRPr>
              </a:lvl9pPr>
            </a:lstStyle>
            <a:p>
              <a:pPr eaLnBrk="1" hangingPunct="1">
                <a:spcBef>
                  <a:spcPct val="0"/>
                </a:spcBef>
                <a:buFont typeface="Times New Roman" pitchFamily="18" charset="0"/>
                <a:buNone/>
              </a:pPr>
              <a:endParaRPr lang="he-IL" altLang="he-IL" sz="2400">
                <a:solidFill>
                  <a:schemeClr val="bg1"/>
                </a:solidFill>
              </a:endParaRPr>
            </a:p>
          </p:txBody>
        </p:sp>
      </p:grpSp>
      <p:grpSp>
        <p:nvGrpSpPr>
          <p:cNvPr id="2059" name="Group 34"/>
          <p:cNvGrpSpPr>
            <a:grpSpLocks/>
          </p:cNvGrpSpPr>
          <p:nvPr/>
        </p:nvGrpSpPr>
        <p:grpSpPr bwMode="auto">
          <a:xfrm>
            <a:off x="6445250" y="1125538"/>
            <a:ext cx="646113" cy="646112"/>
            <a:chOff x="4060" y="709"/>
            <a:chExt cx="407" cy="407"/>
          </a:xfrm>
        </p:grpSpPr>
        <p:sp>
          <p:nvSpPr>
            <p:cNvPr id="2108" name="Oval 35"/>
            <p:cNvSpPr>
              <a:spLocks noChangeArrowheads="1"/>
            </p:cNvSpPr>
            <p:nvPr/>
          </p:nvSpPr>
          <p:spPr bwMode="auto">
            <a:xfrm>
              <a:off x="4060" y="709"/>
              <a:ext cx="408" cy="408"/>
            </a:xfrm>
            <a:prstGeom prst="ellipse">
              <a:avLst/>
            </a:prstGeom>
            <a:noFill/>
            <a:ln w="936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ts val="800"/>
                </a:spcBef>
                <a:buChar char="•"/>
                <a:defRPr sz="3200">
                  <a:solidFill>
                    <a:srgbClr val="000000"/>
                  </a:solidFill>
                  <a:latin typeface="Times New Roman" pitchFamily="18" charset="0"/>
                  <a:cs typeface="Arial" pitchFamily="34" charset="0"/>
                </a:defRPr>
              </a:lvl1pPr>
              <a:lvl2pPr marL="742950" indent="-285750" eaLnBrk="0" hangingPunct="0">
                <a:spcBef>
                  <a:spcPts val="700"/>
                </a:spcBef>
                <a:buChar char="–"/>
                <a:defRPr sz="2800">
                  <a:solidFill>
                    <a:srgbClr val="000000"/>
                  </a:solidFill>
                  <a:latin typeface="Times New Roman" pitchFamily="18" charset="0"/>
                  <a:cs typeface="Arial" pitchFamily="34" charset="0"/>
                </a:defRPr>
              </a:lvl2pPr>
              <a:lvl3pPr marL="1143000" indent="-228600" eaLnBrk="0" hangingPunct="0">
                <a:spcBef>
                  <a:spcPts val="600"/>
                </a:spcBef>
                <a:buChar char="•"/>
                <a:defRPr sz="2400">
                  <a:solidFill>
                    <a:srgbClr val="000000"/>
                  </a:solidFill>
                  <a:latin typeface="Times New Roman" pitchFamily="18" charset="0"/>
                  <a:cs typeface="Arial" pitchFamily="34" charset="0"/>
                </a:defRPr>
              </a:lvl3pPr>
              <a:lvl4pPr marL="1600200" indent="-228600" eaLnBrk="0" hangingPunct="0">
                <a:spcBef>
                  <a:spcPts val="500"/>
                </a:spcBef>
                <a:buChar char="–"/>
                <a:defRPr sz="2000">
                  <a:solidFill>
                    <a:srgbClr val="000000"/>
                  </a:solidFill>
                  <a:latin typeface="Times New Roman" pitchFamily="18" charset="0"/>
                  <a:cs typeface="Arial" pitchFamily="34" charset="0"/>
                </a:defRPr>
              </a:lvl4pPr>
              <a:lvl5pPr marL="2057400" indent="-228600" eaLnBrk="0" hangingPunct="0">
                <a:spcBef>
                  <a:spcPts val="500"/>
                </a:spcBef>
                <a:buChar char="»"/>
                <a:defRPr sz="2000">
                  <a:solidFill>
                    <a:srgbClr val="000000"/>
                  </a:solidFill>
                  <a:latin typeface="Times New Roman" pitchFamily="18" charset="0"/>
                  <a:cs typeface="Arial" pitchFamily="34" charset="0"/>
                </a:defRPr>
              </a:lvl5pPr>
              <a:lvl6pPr marL="2514600" indent="-228600" defTabSz="449263" eaLnBrk="0" fontAlgn="base" hangingPunct="0">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Times New Roman" pitchFamily="18" charset="0"/>
                  <a:cs typeface="Arial" pitchFamily="34" charset="0"/>
                </a:defRPr>
              </a:lvl6pPr>
              <a:lvl7pPr marL="2971800" indent="-228600" defTabSz="449263" eaLnBrk="0" fontAlgn="base" hangingPunct="0">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Times New Roman" pitchFamily="18" charset="0"/>
                  <a:cs typeface="Arial" pitchFamily="34" charset="0"/>
                </a:defRPr>
              </a:lvl7pPr>
              <a:lvl8pPr marL="3429000" indent="-228600" defTabSz="449263" eaLnBrk="0" fontAlgn="base" hangingPunct="0">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Times New Roman" pitchFamily="18" charset="0"/>
                  <a:cs typeface="Arial" pitchFamily="34" charset="0"/>
                </a:defRPr>
              </a:lvl8pPr>
              <a:lvl9pPr marL="3886200" indent="-228600" defTabSz="449263" eaLnBrk="0" fontAlgn="base" hangingPunct="0">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Times New Roman" pitchFamily="18" charset="0"/>
                  <a:cs typeface="Arial" pitchFamily="34" charset="0"/>
                </a:defRPr>
              </a:lvl9pPr>
            </a:lstStyle>
            <a:p>
              <a:pPr eaLnBrk="1" hangingPunct="1">
                <a:spcBef>
                  <a:spcPct val="0"/>
                </a:spcBef>
                <a:buFont typeface="Times New Roman" pitchFamily="18" charset="0"/>
                <a:buNone/>
              </a:pPr>
              <a:endParaRPr lang="he-IL" altLang="he-IL" sz="2400">
                <a:solidFill>
                  <a:schemeClr val="bg1"/>
                </a:solidFill>
              </a:endParaRPr>
            </a:p>
          </p:txBody>
        </p:sp>
        <p:sp>
          <p:nvSpPr>
            <p:cNvPr id="2109" name="Oval 36"/>
            <p:cNvSpPr>
              <a:spLocks noChangeArrowheads="1"/>
            </p:cNvSpPr>
            <p:nvPr/>
          </p:nvSpPr>
          <p:spPr bwMode="auto">
            <a:xfrm>
              <a:off x="4241" y="891"/>
              <a:ext cx="45" cy="45"/>
            </a:xfrm>
            <a:prstGeom prst="ellipse">
              <a:avLst/>
            </a:prstGeom>
            <a:solidFill>
              <a:srgbClr val="000000"/>
            </a:solidFill>
            <a:ln w="9360">
              <a:solidFill>
                <a:srgbClr val="000000"/>
              </a:solidFill>
              <a:miter lim="800000"/>
              <a:headEnd/>
              <a:tailEnd/>
            </a:ln>
          </p:spPr>
          <p:txBody>
            <a:bodyPr wrap="none" anchor="ctr"/>
            <a:lstStyle>
              <a:lvl1pPr eaLnBrk="0" hangingPunct="0">
                <a:spcBef>
                  <a:spcPts val="800"/>
                </a:spcBef>
                <a:buChar char="•"/>
                <a:defRPr sz="3200">
                  <a:solidFill>
                    <a:srgbClr val="000000"/>
                  </a:solidFill>
                  <a:latin typeface="Times New Roman" pitchFamily="18" charset="0"/>
                  <a:cs typeface="Arial" pitchFamily="34" charset="0"/>
                </a:defRPr>
              </a:lvl1pPr>
              <a:lvl2pPr marL="742950" indent="-285750" eaLnBrk="0" hangingPunct="0">
                <a:spcBef>
                  <a:spcPts val="700"/>
                </a:spcBef>
                <a:buChar char="–"/>
                <a:defRPr sz="2800">
                  <a:solidFill>
                    <a:srgbClr val="000000"/>
                  </a:solidFill>
                  <a:latin typeface="Times New Roman" pitchFamily="18" charset="0"/>
                  <a:cs typeface="Arial" pitchFamily="34" charset="0"/>
                </a:defRPr>
              </a:lvl2pPr>
              <a:lvl3pPr marL="1143000" indent="-228600" eaLnBrk="0" hangingPunct="0">
                <a:spcBef>
                  <a:spcPts val="600"/>
                </a:spcBef>
                <a:buChar char="•"/>
                <a:defRPr sz="2400">
                  <a:solidFill>
                    <a:srgbClr val="000000"/>
                  </a:solidFill>
                  <a:latin typeface="Times New Roman" pitchFamily="18" charset="0"/>
                  <a:cs typeface="Arial" pitchFamily="34" charset="0"/>
                </a:defRPr>
              </a:lvl3pPr>
              <a:lvl4pPr marL="1600200" indent="-228600" eaLnBrk="0" hangingPunct="0">
                <a:spcBef>
                  <a:spcPts val="500"/>
                </a:spcBef>
                <a:buChar char="–"/>
                <a:defRPr sz="2000">
                  <a:solidFill>
                    <a:srgbClr val="000000"/>
                  </a:solidFill>
                  <a:latin typeface="Times New Roman" pitchFamily="18" charset="0"/>
                  <a:cs typeface="Arial" pitchFamily="34" charset="0"/>
                </a:defRPr>
              </a:lvl4pPr>
              <a:lvl5pPr marL="2057400" indent="-228600" eaLnBrk="0" hangingPunct="0">
                <a:spcBef>
                  <a:spcPts val="500"/>
                </a:spcBef>
                <a:buChar char="»"/>
                <a:defRPr sz="2000">
                  <a:solidFill>
                    <a:srgbClr val="000000"/>
                  </a:solidFill>
                  <a:latin typeface="Times New Roman" pitchFamily="18" charset="0"/>
                  <a:cs typeface="Arial" pitchFamily="34" charset="0"/>
                </a:defRPr>
              </a:lvl5pPr>
              <a:lvl6pPr marL="2514600" indent="-228600" defTabSz="449263" eaLnBrk="0" fontAlgn="base" hangingPunct="0">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Times New Roman" pitchFamily="18" charset="0"/>
                  <a:cs typeface="Arial" pitchFamily="34" charset="0"/>
                </a:defRPr>
              </a:lvl6pPr>
              <a:lvl7pPr marL="2971800" indent="-228600" defTabSz="449263" eaLnBrk="0" fontAlgn="base" hangingPunct="0">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Times New Roman" pitchFamily="18" charset="0"/>
                  <a:cs typeface="Arial" pitchFamily="34" charset="0"/>
                </a:defRPr>
              </a:lvl7pPr>
              <a:lvl8pPr marL="3429000" indent="-228600" defTabSz="449263" eaLnBrk="0" fontAlgn="base" hangingPunct="0">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Times New Roman" pitchFamily="18" charset="0"/>
                  <a:cs typeface="Arial" pitchFamily="34" charset="0"/>
                </a:defRPr>
              </a:lvl8pPr>
              <a:lvl9pPr marL="3886200" indent="-228600" defTabSz="449263" eaLnBrk="0" fontAlgn="base" hangingPunct="0">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Times New Roman" pitchFamily="18" charset="0"/>
                  <a:cs typeface="Arial" pitchFamily="34" charset="0"/>
                </a:defRPr>
              </a:lvl9pPr>
            </a:lstStyle>
            <a:p>
              <a:pPr eaLnBrk="1" hangingPunct="1">
                <a:spcBef>
                  <a:spcPct val="0"/>
                </a:spcBef>
                <a:buFont typeface="Times New Roman" pitchFamily="18" charset="0"/>
                <a:buNone/>
              </a:pPr>
              <a:endParaRPr lang="he-IL" altLang="he-IL" sz="2400">
                <a:solidFill>
                  <a:schemeClr val="bg1"/>
                </a:solidFill>
              </a:endParaRPr>
            </a:p>
          </p:txBody>
        </p:sp>
      </p:grpSp>
      <p:grpSp>
        <p:nvGrpSpPr>
          <p:cNvPr id="2060" name="Group 37"/>
          <p:cNvGrpSpPr>
            <a:grpSpLocks/>
          </p:cNvGrpSpPr>
          <p:nvPr/>
        </p:nvGrpSpPr>
        <p:grpSpPr bwMode="auto">
          <a:xfrm>
            <a:off x="6948488" y="3105150"/>
            <a:ext cx="646112" cy="646113"/>
            <a:chOff x="4377" y="1956"/>
            <a:chExt cx="407" cy="407"/>
          </a:xfrm>
        </p:grpSpPr>
        <p:sp>
          <p:nvSpPr>
            <p:cNvPr id="2106" name="Oval 38"/>
            <p:cNvSpPr>
              <a:spLocks noChangeArrowheads="1"/>
            </p:cNvSpPr>
            <p:nvPr/>
          </p:nvSpPr>
          <p:spPr bwMode="auto">
            <a:xfrm>
              <a:off x="4377" y="1956"/>
              <a:ext cx="408" cy="408"/>
            </a:xfrm>
            <a:prstGeom prst="ellipse">
              <a:avLst/>
            </a:prstGeom>
            <a:noFill/>
            <a:ln w="936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ts val="800"/>
                </a:spcBef>
                <a:buChar char="•"/>
                <a:defRPr sz="3200">
                  <a:solidFill>
                    <a:srgbClr val="000000"/>
                  </a:solidFill>
                  <a:latin typeface="Times New Roman" pitchFamily="18" charset="0"/>
                  <a:cs typeface="Arial" pitchFamily="34" charset="0"/>
                </a:defRPr>
              </a:lvl1pPr>
              <a:lvl2pPr marL="742950" indent="-285750" eaLnBrk="0" hangingPunct="0">
                <a:spcBef>
                  <a:spcPts val="700"/>
                </a:spcBef>
                <a:buChar char="–"/>
                <a:defRPr sz="2800">
                  <a:solidFill>
                    <a:srgbClr val="000000"/>
                  </a:solidFill>
                  <a:latin typeface="Times New Roman" pitchFamily="18" charset="0"/>
                  <a:cs typeface="Arial" pitchFamily="34" charset="0"/>
                </a:defRPr>
              </a:lvl2pPr>
              <a:lvl3pPr marL="1143000" indent="-228600" eaLnBrk="0" hangingPunct="0">
                <a:spcBef>
                  <a:spcPts val="600"/>
                </a:spcBef>
                <a:buChar char="•"/>
                <a:defRPr sz="2400">
                  <a:solidFill>
                    <a:srgbClr val="000000"/>
                  </a:solidFill>
                  <a:latin typeface="Times New Roman" pitchFamily="18" charset="0"/>
                  <a:cs typeface="Arial" pitchFamily="34" charset="0"/>
                </a:defRPr>
              </a:lvl3pPr>
              <a:lvl4pPr marL="1600200" indent="-228600" eaLnBrk="0" hangingPunct="0">
                <a:spcBef>
                  <a:spcPts val="500"/>
                </a:spcBef>
                <a:buChar char="–"/>
                <a:defRPr sz="2000">
                  <a:solidFill>
                    <a:srgbClr val="000000"/>
                  </a:solidFill>
                  <a:latin typeface="Times New Roman" pitchFamily="18" charset="0"/>
                  <a:cs typeface="Arial" pitchFamily="34" charset="0"/>
                </a:defRPr>
              </a:lvl4pPr>
              <a:lvl5pPr marL="2057400" indent="-228600" eaLnBrk="0" hangingPunct="0">
                <a:spcBef>
                  <a:spcPts val="500"/>
                </a:spcBef>
                <a:buChar char="»"/>
                <a:defRPr sz="2000">
                  <a:solidFill>
                    <a:srgbClr val="000000"/>
                  </a:solidFill>
                  <a:latin typeface="Times New Roman" pitchFamily="18" charset="0"/>
                  <a:cs typeface="Arial" pitchFamily="34" charset="0"/>
                </a:defRPr>
              </a:lvl5pPr>
              <a:lvl6pPr marL="2514600" indent="-228600" defTabSz="449263" eaLnBrk="0" fontAlgn="base" hangingPunct="0">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Times New Roman" pitchFamily="18" charset="0"/>
                  <a:cs typeface="Arial" pitchFamily="34" charset="0"/>
                </a:defRPr>
              </a:lvl6pPr>
              <a:lvl7pPr marL="2971800" indent="-228600" defTabSz="449263" eaLnBrk="0" fontAlgn="base" hangingPunct="0">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Times New Roman" pitchFamily="18" charset="0"/>
                  <a:cs typeface="Arial" pitchFamily="34" charset="0"/>
                </a:defRPr>
              </a:lvl7pPr>
              <a:lvl8pPr marL="3429000" indent="-228600" defTabSz="449263" eaLnBrk="0" fontAlgn="base" hangingPunct="0">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Times New Roman" pitchFamily="18" charset="0"/>
                  <a:cs typeface="Arial" pitchFamily="34" charset="0"/>
                </a:defRPr>
              </a:lvl8pPr>
              <a:lvl9pPr marL="3886200" indent="-228600" defTabSz="449263" eaLnBrk="0" fontAlgn="base" hangingPunct="0">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Times New Roman" pitchFamily="18" charset="0"/>
                  <a:cs typeface="Arial" pitchFamily="34" charset="0"/>
                </a:defRPr>
              </a:lvl9pPr>
            </a:lstStyle>
            <a:p>
              <a:pPr eaLnBrk="1" hangingPunct="1">
                <a:spcBef>
                  <a:spcPct val="0"/>
                </a:spcBef>
                <a:buFont typeface="Times New Roman" pitchFamily="18" charset="0"/>
                <a:buNone/>
              </a:pPr>
              <a:endParaRPr lang="he-IL" altLang="he-IL" sz="2400">
                <a:solidFill>
                  <a:schemeClr val="bg1"/>
                </a:solidFill>
              </a:endParaRPr>
            </a:p>
          </p:txBody>
        </p:sp>
        <p:sp>
          <p:nvSpPr>
            <p:cNvPr id="2107" name="Oval 39"/>
            <p:cNvSpPr>
              <a:spLocks noChangeArrowheads="1"/>
            </p:cNvSpPr>
            <p:nvPr/>
          </p:nvSpPr>
          <p:spPr bwMode="auto">
            <a:xfrm>
              <a:off x="4558" y="2138"/>
              <a:ext cx="45" cy="45"/>
            </a:xfrm>
            <a:prstGeom prst="ellipse">
              <a:avLst/>
            </a:prstGeom>
            <a:solidFill>
              <a:srgbClr val="000000"/>
            </a:solidFill>
            <a:ln w="9360">
              <a:solidFill>
                <a:srgbClr val="000000"/>
              </a:solidFill>
              <a:miter lim="800000"/>
              <a:headEnd/>
              <a:tailEnd/>
            </a:ln>
          </p:spPr>
          <p:txBody>
            <a:bodyPr wrap="none" anchor="ctr"/>
            <a:lstStyle>
              <a:lvl1pPr eaLnBrk="0" hangingPunct="0">
                <a:spcBef>
                  <a:spcPts val="800"/>
                </a:spcBef>
                <a:buChar char="•"/>
                <a:defRPr sz="3200">
                  <a:solidFill>
                    <a:srgbClr val="000000"/>
                  </a:solidFill>
                  <a:latin typeface="Times New Roman" pitchFamily="18" charset="0"/>
                  <a:cs typeface="Arial" pitchFamily="34" charset="0"/>
                </a:defRPr>
              </a:lvl1pPr>
              <a:lvl2pPr marL="742950" indent="-285750" eaLnBrk="0" hangingPunct="0">
                <a:spcBef>
                  <a:spcPts val="700"/>
                </a:spcBef>
                <a:buChar char="–"/>
                <a:defRPr sz="2800">
                  <a:solidFill>
                    <a:srgbClr val="000000"/>
                  </a:solidFill>
                  <a:latin typeface="Times New Roman" pitchFamily="18" charset="0"/>
                  <a:cs typeface="Arial" pitchFamily="34" charset="0"/>
                </a:defRPr>
              </a:lvl2pPr>
              <a:lvl3pPr marL="1143000" indent="-228600" eaLnBrk="0" hangingPunct="0">
                <a:spcBef>
                  <a:spcPts val="600"/>
                </a:spcBef>
                <a:buChar char="•"/>
                <a:defRPr sz="2400">
                  <a:solidFill>
                    <a:srgbClr val="000000"/>
                  </a:solidFill>
                  <a:latin typeface="Times New Roman" pitchFamily="18" charset="0"/>
                  <a:cs typeface="Arial" pitchFamily="34" charset="0"/>
                </a:defRPr>
              </a:lvl3pPr>
              <a:lvl4pPr marL="1600200" indent="-228600" eaLnBrk="0" hangingPunct="0">
                <a:spcBef>
                  <a:spcPts val="500"/>
                </a:spcBef>
                <a:buChar char="–"/>
                <a:defRPr sz="2000">
                  <a:solidFill>
                    <a:srgbClr val="000000"/>
                  </a:solidFill>
                  <a:latin typeface="Times New Roman" pitchFamily="18" charset="0"/>
                  <a:cs typeface="Arial" pitchFamily="34" charset="0"/>
                </a:defRPr>
              </a:lvl4pPr>
              <a:lvl5pPr marL="2057400" indent="-228600" eaLnBrk="0" hangingPunct="0">
                <a:spcBef>
                  <a:spcPts val="500"/>
                </a:spcBef>
                <a:buChar char="»"/>
                <a:defRPr sz="2000">
                  <a:solidFill>
                    <a:srgbClr val="000000"/>
                  </a:solidFill>
                  <a:latin typeface="Times New Roman" pitchFamily="18" charset="0"/>
                  <a:cs typeface="Arial" pitchFamily="34" charset="0"/>
                </a:defRPr>
              </a:lvl5pPr>
              <a:lvl6pPr marL="2514600" indent="-228600" defTabSz="449263" eaLnBrk="0" fontAlgn="base" hangingPunct="0">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Times New Roman" pitchFamily="18" charset="0"/>
                  <a:cs typeface="Arial" pitchFamily="34" charset="0"/>
                </a:defRPr>
              </a:lvl6pPr>
              <a:lvl7pPr marL="2971800" indent="-228600" defTabSz="449263" eaLnBrk="0" fontAlgn="base" hangingPunct="0">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Times New Roman" pitchFamily="18" charset="0"/>
                  <a:cs typeface="Arial" pitchFamily="34" charset="0"/>
                </a:defRPr>
              </a:lvl7pPr>
              <a:lvl8pPr marL="3429000" indent="-228600" defTabSz="449263" eaLnBrk="0" fontAlgn="base" hangingPunct="0">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Times New Roman" pitchFamily="18" charset="0"/>
                  <a:cs typeface="Arial" pitchFamily="34" charset="0"/>
                </a:defRPr>
              </a:lvl8pPr>
              <a:lvl9pPr marL="3886200" indent="-228600" defTabSz="449263" eaLnBrk="0" fontAlgn="base" hangingPunct="0">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Times New Roman" pitchFamily="18" charset="0"/>
                  <a:cs typeface="Arial" pitchFamily="34" charset="0"/>
                </a:defRPr>
              </a:lvl9pPr>
            </a:lstStyle>
            <a:p>
              <a:pPr eaLnBrk="1" hangingPunct="1">
                <a:spcBef>
                  <a:spcPct val="0"/>
                </a:spcBef>
                <a:buFont typeface="Times New Roman" pitchFamily="18" charset="0"/>
                <a:buNone/>
              </a:pPr>
              <a:endParaRPr lang="he-IL" altLang="he-IL" sz="2400">
                <a:solidFill>
                  <a:schemeClr val="bg1"/>
                </a:solidFill>
              </a:endParaRPr>
            </a:p>
          </p:txBody>
        </p:sp>
      </p:grpSp>
      <p:grpSp>
        <p:nvGrpSpPr>
          <p:cNvPr id="2061" name="Group 40"/>
          <p:cNvGrpSpPr>
            <a:grpSpLocks/>
          </p:cNvGrpSpPr>
          <p:nvPr/>
        </p:nvGrpSpPr>
        <p:grpSpPr bwMode="auto">
          <a:xfrm>
            <a:off x="6229350" y="5302250"/>
            <a:ext cx="646113" cy="646113"/>
            <a:chOff x="3924" y="3340"/>
            <a:chExt cx="407" cy="407"/>
          </a:xfrm>
        </p:grpSpPr>
        <p:sp>
          <p:nvSpPr>
            <p:cNvPr id="2104" name="Oval 41"/>
            <p:cNvSpPr>
              <a:spLocks noChangeArrowheads="1"/>
            </p:cNvSpPr>
            <p:nvPr/>
          </p:nvSpPr>
          <p:spPr bwMode="auto">
            <a:xfrm>
              <a:off x="3924" y="3340"/>
              <a:ext cx="408" cy="408"/>
            </a:xfrm>
            <a:prstGeom prst="ellipse">
              <a:avLst/>
            </a:prstGeom>
            <a:noFill/>
            <a:ln w="936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ts val="800"/>
                </a:spcBef>
                <a:buChar char="•"/>
                <a:defRPr sz="3200">
                  <a:solidFill>
                    <a:srgbClr val="000000"/>
                  </a:solidFill>
                  <a:latin typeface="Times New Roman" pitchFamily="18" charset="0"/>
                  <a:cs typeface="Arial" pitchFamily="34" charset="0"/>
                </a:defRPr>
              </a:lvl1pPr>
              <a:lvl2pPr marL="742950" indent="-285750" eaLnBrk="0" hangingPunct="0">
                <a:spcBef>
                  <a:spcPts val="700"/>
                </a:spcBef>
                <a:buChar char="–"/>
                <a:defRPr sz="2800">
                  <a:solidFill>
                    <a:srgbClr val="000000"/>
                  </a:solidFill>
                  <a:latin typeface="Times New Roman" pitchFamily="18" charset="0"/>
                  <a:cs typeface="Arial" pitchFamily="34" charset="0"/>
                </a:defRPr>
              </a:lvl2pPr>
              <a:lvl3pPr marL="1143000" indent="-228600" eaLnBrk="0" hangingPunct="0">
                <a:spcBef>
                  <a:spcPts val="600"/>
                </a:spcBef>
                <a:buChar char="•"/>
                <a:defRPr sz="2400">
                  <a:solidFill>
                    <a:srgbClr val="000000"/>
                  </a:solidFill>
                  <a:latin typeface="Times New Roman" pitchFamily="18" charset="0"/>
                  <a:cs typeface="Arial" pitchFamily="34" charset="0"/>
                </a:defRPr>
              </a:lvl3pPr>
              <a:lvl4pPr marL="1600200" indent="-228600" eaLnBrk="0" hangingPunct="0">
                <a:spcBef>
                  <a:spcPts val="500"/>
                </a:spcBef>
                <a:buChar char="–"/>
                <a:defRPr sz="2000">
                  <a:solidFill>
                    <a:srgbClr val="000000"/>
                  </a:solidFill>
                  <a:latin typeface="Times New Roman" pitchFamily="18" charset="0"/>
                  <a:cs typeface="Arial" pitchFamily="34" charset="0"/>
                </a:defRPr>
              </a:lvl4pPr>
              <a:lvl5pPr marL="2057400" indent="-228600" eaLnBrk="0" hangingPunct="0">
                <a:spcBef>
                  <a:spcPts val="500"/>
                </a:spcBef>
                <a:buChar char="»"/>
                <a:defRPr sz="2000">
                  <a:solidFill>
                    <a:srgbClr val="000000"/>
                  </a:solidFill>
                  <a:latin typeface="Times New Roman" pitchFamily="18" charset="0"/>
                  <a:cs typeface="Arial" pitchFamily="34" charset="0"/>
                </a:defRPr>
              </a:lvl5pPr>
              <a:lvl6pPr marL="2514600" indent="-228600" defTabSz="449263" eaLnBrk="0" fontAlgn="base" hangingPunct="0">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Times New Roman" pitchFamily="18" charset="0"/>
                  <a:cs typeface="Arial" pitchFamily="34" charset="0"/>
                </a:defRPr>
              </a:lvl6pPr>
              <a:lvl7pPr marL="2971800" indent="-228600" defTabSz="449263" eaLnBrk="0" fontAlgn="base" hangingPunct="0">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Times New Roman" pitchFamily="18" charset="0"/>
                  <a:cs typeface="Arial" pitchFamily="34" charset="0"/>
                </a:defRPr>
              </a:lvl7pPr>
              <a:lvl8pPr marL="3429000" indent="-228600" defTabSz="449263" eaLnBrk="0" fontAlgn="base" hangingPunct="0">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Times New Roman" pitchFamily="18" charset="0"/>
                  <a:cs typeface="Arial" pitchFamily="34" charset="0"/>
                </a:defRPr>
              </a:lvl8pPr>
              <a:lvl9pPr marL="3886200" indent="-228600" defTabSz="449263" eaLnBrk="0" fontAlgn="base" hangingPunct="0">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Times New Roman" pitchFamily="18" charset="0"/>
                  <a:cs typeface="Arial" pitchFamily="34" charset="0"/>
                </a:defRPr>
              </a:lvl9pPr>
            </a:lstStyle>
            <a:p>
              <a:pPr eaLnBrk="1" hangingPunct="1">
                <a:spcBef>
                  <a:spcPct val="0"/>
                </a:spcBef>
                <a:buFont typeface="Times New Roman" pitchFamily="18" charset="0"/>
                <a:buNone/>
              </a:pPr>
              <a:endParaRPr lang="he-IL" altLang="he-IL" sz="2400">
                <a:solidFill>
                  <a:schemeClr val="bg1"/>
                </a:solidFill>
              </a:endParaRPr>
            </a:p>
          </p:txBody>
        </p:sp>
        <p:sp>
          <p:nvSpPr>
            <p:cNvPr id="2105" name="Oval 42"/>
            <p:cNvSpPr>
              <a:spLocks noChangeArrowheads="1"/>
            </p:cNvSpPr>
            <p:nvPr/>
          </p:nvSpPr>
          <p:spPr bwMode="auto">
            <a:xfrm>
              <a:off x="4105" y="3522"/>
              <a:ext cx="45" cy="45"/>
            </a:xfrm>
            <a:prstGeom prst="ellipse">
              <a:avLst/>
            </a:prstGeom>
            <a:solidFill>
              <a:srgbClr val="000000"/>
            </a:solidFill>
            <a:ln w="9360">
              <a:solidFill>
                <a:srgbClr val="000000"/>
              </a:solidFill>
              <a:miter lim="800000"/>
              <a:headEnd/>
              <a:tailEnd/>
            </a:ln>
          </p:spPr>
          <p:txBody>
            <a:bodyPr wrap="none" anchor="ctr"/>
            <a:lstStyle>
              <a:lvl1pPr eaLnBrk="0" hangingPunct="0">
                <a:spcBef>
                  <a:spcPts val="800"/>
                </a:spcBef>
                <a:buChar char="•"/>
                <a:defRPr sz="3200">
                  <a:solidFill>
                    <a:srgbClr val="000000"/>
                  </a:solidFill>
                  <a:latin typeface="Times New Roman" pitchFamily="18" charset="0"/>
                  <a:cs typeface="Arial" pitchFamily="34" charset="0"/>
                </a:defRPr>
              </a:lvl1pPr>
              <a:lvl2pPr marL="742950" indent="-285750" eaLnBrk="0" hangingPunct="0">
                <a:spcBef>
                  <a:spcPts val="700"/>
                </a:spcBef>
                <a:buChar char="–"/>
                <a:defRPr sz="2800">
                  <a:solidFill>
                    <a:srgbClr val="000000"/>
                  </a:solidFill>
                  <a:latin typeface="Times New Roman" pitchFamily="18" charset="0"/>
                  <a:cs typeface="Arial" pitchFamily="34" charset="0"/>
                </a:defRPr>
              </a:lvl2pPr>
              <a:lvl3pPr marL="1143000" indent="-228600" eaLnBrk="0" hangingPunct="0">
                <a:spcBef>
                  <a:spcPts val="600"/>
                </a:spcBef>
                <a:buChar char="•"/>
                <a:defRPr sz="2400">
                  <a:solidFill>
                    <a:srgbClr val="000000"/>
                  </a:solidFill>
                  <a:latin typeface="Times New Roman" pitchFamily="18" charset="0"/>
                  <a:cs typeface="Arial" pitchFamily="34" charset="0"/>
                </a:defRPr>
              </a:lvl3pPr>
              <a:lvl4pPr marL="1600200" indent="-228600" eaLnBrk="0" hangingPunct="0">
                <a:spcBef>
                  <a:spcPts val="500"/>
                </a:spcBef>
                <a:buChar char="–"/>
                <a:defRPr sz="2000">
                  <a:solidFill>
                    <a:srgbClr val="000000"/>
                  </a:solidFill>
                  <a:latin typeface="Times New Roman" pitchFamily="18" charset="0"/>
                  <a:cs typeface="Arial" pitchFamily="34" charset="0"/>
                </a:defRPr>
              </a:lvl4pPr>
              <a:lvl5pPr marL="2057400" indent="-228600" eaLnBrk="0" hangingPunct="0">
                <a:spcBef>
                  <a:spcPts val="500"/>
                </a:spcBef>
                <a:buChar char="»"/>
                <a:defRPr sz="2000">
                  <a:solidFill>
                    <a:srgbClr val="000000"/>
                  </a:solidFill>
                  <a:latin typeface="Times New Roman" pitchFamily="18" charset="0"/>
                  <a:cs typeface="Arial" pitchFamily="34" charset="0"/>
                </a:defRPr>
              </a:lvl5pPr>
              <a:lvl6pPr marL="2514600" indent="-228600" defTabSz="449263" eaLnBrk="0" fontAlgn="base" hangingPunct="0">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Times New Roman" pitchFamily="18" charset="0"/>
                  <a:cs typeface="Arial" pitchFamily="34" charset="0"/>
                </a:defRPr>
              </a:lvl6pPr>
              <a:lvl7pPr marL="2971800" indent="-228600" defTabSz="449263" eaLnBrk="0" fontAlgn="base" hangingPunct="0">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Times New Roman" pitchFamily="18" charset="0"/>
                  <a:cs typeface="Arial" pitchFamily="34" charset="0"/>
                </a:defRPr>
              </a:lvl7pPr>
              <a:lvl8pPr marL="3429000" indent="-228600" defTabSz="449263" eaLnBrk="0" fontAlgn="base" hangingPunct="0">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Times New Roman" pitchFamily="18" charset="0"/>
                  <a:cs typeface="Arial" pitchFamily="34" charset="0"/>
                </a:defRPr>
              </a:lvl8pPr>
              <a:lvl9pPr marL="3886200" indent="-228600" defTabSz="449263" eaLnBrk="0" fontAlgn="base" hangingPunct="0">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Times New Roman" pitchFamily="18" charset="0"/>
                  <a:cs typeface="Arial" pitchFamily="34" charset="0"/>
                </a:defRPr>
              </a:lvl9pPr>
            </a:lstStyle>
            <a:p>
              <a:pPr eaLnBrk="1" hangingPunct="1">
                <a:spcBef>
                  <a:spcPct val="0"/>
                </a:spcBef>
                <a:buFont typeface="Times New Roman" pitchFamily="18" charset="0"/>
                <a:buNone/>
              </a:pPr>
              <a:endParaRPr lang="he-IL" altLang="he-IL" sz="2400">
                <a:solidFill>
                  <a:schemeClr val="bg1"/>
                </a:solidFill>
              </a:endParaRPr>
            </a:p>
          </p:txBody>
        </p:sp>
      </p:grpSp>
      <p:grpSp>
        <p:nvGrpSpPr>
          <p:cNvPr id="2062" name="Group 43"/>
          <p:cNvGrpSpPr>
            <a:grpSpLocks/>
          </p:cNvGrpSpPr>
          <p:nvPr/>
        </p:nvGrpSpPr>
        <p:grpSpPr bwMode="auto">
          <a:xfrm>
            <a:off x="4248150" y="5734050"/>
            <a:ext cx="646113" cy="646113"/>
            <a:chOff x="2676" y="3612"/>
            <a:chExt cx="407" cy="407"/>
          </a:xfrm>
        </p:grpSpPr>
        <p:sp>
          <p:nvSpPr>
            <p:cNvPr id="2102" name="Oval 44"/>
            <p:cNvSpPr>
              <a:spLocks noChangeArrowheads="1"/>
            </p:cNvSpPr>
            <p:nvPr/>
          </p:nvSpPr>
          <p:spPr bwMode="auto">
            <a:xfrm>
              <a:off x="2676" y="3612"/>
              <a:ext cx="408" cy="408"/>
            </a:xfrm>
            <a:prstGeom prst="ellipse">
              <a:avLst/>
            </a:prstGeom>
            <a:noFill/>
            <a:ln w="936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ts val="800"/>
                </a:spcBef>
                <a:buChar char="•"/>
                <a:defRPr sz="3200">
                  <a:solidFill>
                    <a:srgbClr val="000000"/>
                  </a:solidFill>
                  <a:latin typeface="Times New Roman" pitchFamily="18" charset="0"/>
                  <a:cs typeface="Arial" pitchFamily="34" charset="0"/>
                </a:defRPr>
              </a:lvl1pPr>
              <a:lvl2pPr marL="742950" indent="-285750" eaLnBrk="0" hangingPunct="0">
                <a:spcBef>
                  <a:spcPts val="700"/>
                </a:spcBef>
                <a:buChar char="–"/>
                <a:defRPr sz="2800">
                  <a:solidFill>
                    <a:srgbClr val="000000"/>
                  </a:solidFill>
                  <a:latin typeface="Times New Roman" pitchFamily="18" charset="0"/>
                  <a:cs typeface="Arial" pitchFamily="34" charset="0"/>
                </a:defRPr>
              </a:lvl2pPr>
              <a:lvl3pPr marL="1143000" indent="-228600" eaLnBrk="0" hangingPunct="0">
                <a:spcBef>
                  <a:spcPts val="600"/>
                </a:spcBef>
                <a:buChar char="•"/>
                <a:defRPr sz="2400">
                  <a:solidFill>
                    <a:srgbClr val="000000"/>
                  </a:solidFill>
                  <a:latin typeface="Times New Roman" pitchFamily="18" charset="0"/>
                  <a:cs typeface="Arial" pitchFamily="34" charset="0"/>
                </a:defRPr>
              </a:lvl3pPr>
              <a:lvl4pPr marL="1600200" indent="-228600" eaLnBrk="0" hangingPunct="0">
                <a:spcBef>
                  <a:spcPts val="500"/>
                </a:spcBef>
                <a:buChar char="–"/>
                <a:defRPr sz="2000">
                  <a:solidFill>
                    <a:srgbClr val="000000"/>
                  </a:solidFill>
                  <a:latin typeface="Times New Roman" pitchFamily="18" charset="0"/>
                  <a:cs typeface="Arial" pitchFamily="34" charset="0"/>
                </a:defRPr>
              </a:lvl4pPr>
              <a:lvl5pPr marL="2057400" indent="-228600" eaLnBrk="0" hangingPunct="0">
                <a:spcBef>
                  <a:spcPts val="500"/>
                </a:spcBef>
                <a:buChar char="»"/>
                <a:defRPr sz="2000">
                  <a:solidFill>
                    <a:srgbClr val="000000"/>
                  </a:solidFill>
                  <a:latin typeface="Times New Roman" pitchFamily="18" charset="0"/>
                  <a:cs typeface="Arial" pitchFamily="34" charset="0"/>
                </a:defRPr>
              </a:lvl5pPr>
              <a:lvl6pPr marL="2514600" indent="-228600" defTabSz="449263" eaLnBrk="0" fontAlgn="base" hangingPunct="0">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Times New Roman" pitchFamily="18" charset="0"/>
                  <a:cs typeface="Arial" pitchFamily="34" charset="0"/>
                </a:defRPr>
              </a:lvl6pPr>
              <a:lvl7pPr marL="2971800" indent="-228600" defTabSz="449263" eaLnBrk="0" fontAlgn="base" hangingPunct="0">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Times New Roman" pitchFamily="18" charset="0"/>
                  <a:cs typeface="Arial" pitchFamily="34" charset="0"/>
                </a:defRPr>
              </a:lvl7pPr>
              <a:lvl8pPr marL="3429000" indent="-228600" defTabSz="449263" eaLnBrk="0" fontAlgn="base" hangingPunct="0">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Times New Roman" pitchFamily="18" charset="0"/>
                  <a:cs typeface="Arial" pitchFamily="34" charset="0"/>
                </a:defRPr>
              </a:lvl8pPr>
              <a:lvl9pPr marL="3886200" indent="-228600" defTabSz="449263" eaLnBrk="0" fontAlgn="base" hangingPunct="0">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Times New Roman" pitchFamily="18" charset="0"/>
                  <a:cs typeface="Arial" pitchFamily="34" charset="0"/>
                </a:defRPr>
              </a:lvl9pPr>
            </a:lstStyle>
            <a:p>
              <a:pPr eaLnBrk="1" hangingPunct="1">
                <a:spcBef>
                  <a:spcPct val="0"/>
                </a:spcBef>
                <a:buFont typeface="Times New Roman" pitchFamily="18" charset="0"/>
                <a:buNone/>
              </a:pPr>
              <a:endParaRPr lang="he-IL" altLang="he-IL" sz="2400">
                <a:solidFill>
                  <a:schemeClr val="bg1"/>
                </a:solidFill>
              </a:endParaRPr>
            </a:p>
          </p:txBody>
        </p:sp>
        <p:sp>
          <p:nvSpPr>
            <p:cNvPr id="2103" name="Oval 45"/>
            <p:cNvSpPr>
              <a:spLocks noChangeArrowheads="1"/>
            </p:cNvSpPr>
            <p:nvPr/>
          </p:nvSpPr>
          <p:spPr bwMode="auto">
            <a:xfrm>
              <a:off x="2857" y="3794"/>
              <a:ext cx="45" cy="45"/>
            </a:xfrm>
            <a:prstGeom prst="ellipse">
              <a:avLst/>
            </a:prstGeom>
            <a:solidFill>
              <a:srgbClr val="000000"/>
            </a:solidFill>
            <a:ln w="9360">
              <a:solidFill>
                <a:srgbClr val="000000"/>
              </a:solidFill>
              <a:miter lim="800000"/>
              <a:headEnd/>
              <a:tailEnd/>
            </a:ln>
          </p:spPr>
          <p:txBody>
            <a:bodyPr wrap="none" anchor="ctr"/>
            <a:lstStyle>
              <a:lvl1pPr eaLnBrk="0" hangingPunct="0">
                <a:spcBef>
                  <a:spcPts val="800"/>
                </a:spcBef>
                <a:buChar char="•"/>
                <a:defRPr sz="3200">
                  <a:solidFill>
                    <a:srgbClr val="000000"/>
                  </a:solidFill>
                  <a:latin typeface="Times New Roman" pitchFamily="18" charset="0"/>
                  <a:cs typeface="Arial" pitchFamily="34" charset="0"/>
                </a:defRPr>
              </a:lvl1pPr>
              <a:lvl2pPr marL="742950" indent="-285750" eaLnBrk="0" hangingPunct="0">
                <a:spcBef>
                  <a:spcPts val="700"/>
                </a:spcBef>
                <a:buChar char="–"/>
                <a:defRPr sz="2800">
                  <a:solidFill>
                    <a:srgbClr val="000000"/>
                  </a:solidFill>
                  <a:latin typeface="Times New Roman" pitchFamily="18" charset="0"/>
                  <a:cs typeface="Arial" pitchFamily="34" charset="0"/>
                </a:defRPr>
              </a:lvl2pPr>
              <a:lvl3pPr marL="1143000" indent="-228600" eaLnBrk="0" hangingPunct="0">
                <a:spcBef>
                  <a:spcPts val="600"/>
                </a:spcBef>
                <a:buChar char="•"/>
                <a:defRPr sz="2400">
                  <a:solidFill>
                    <a:srgbClr val="000000"/>
                  </a:solidFill>
                  <a:latin typeface="Times New Roman" pitchFamily="18" charset="0"/>
                  <a:cs typeface="Arial" pitchFamily="34" charset="0"/>
                </a:defRPr>
              </a:lvl3pPr>
              <a:lvl4pPr marL="1600200" indent="-228600" eaLnBrk="0" hangingPunct="0">
                <a:spcBef>
                  <a:spcPts val="500"/>
                </a:spcBef>
                <a:buChar char="–"/>
                <a:defRPr sz="2000">
                  <a:solidFill>
                    <a:srgbClr val="000000"/>
                  </a:solidFill>
                  <a:latin typeface="Times New Roman" pitchFamily="18" charset="0"/>
                  <a:cs typeface="Arial" pitchFamily="34" charset="0"/>
                </a:defRPr>
              </a:lvl4pPr>
              <a:lvl5pPr marL="2057400" indent="-228600" eaLnBrk="0" hangingPunct="0">
                <a:spcBef>
                  <a:spcPts val="500"/>
                </a:spcBef>
                <a:buChar char="»"/>
                <a:defRPr sz="2000">
                  <a:solidFill>
                    <a:srgbClr val="000000"/>
                  </a:solidFill>
                  <a:latin typeface="Times New Roman" pitchFamily="18" charset="0"/>
                  <a:cs typeface="Arial" pitchFamily="34" charset="0"/>
                </a:defRPr>
              </a:lvl5pPr>
              <a:lvl6pPr marL="2514600" indent="-228600" defTabSz="449263" eaLnBrk="0" fontAlgn="base" hangingPunct="0">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Times New Roman" pitchFamily="18" charset="0"/>
                  <a:cs typeface="Arial" pitchFamily="34" charset="0"/>
                </a:defRPr>
              </a:lvl6pPr>
              <a:lvl7pPr marL="2971800" indent="-228600" defTabSz="449263" eaLnBrk="0" fontAlgn="base" hangingPunct="0">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Times New Roman" pitchFamily="18" charset="0"/>
                  <a:cs typeface="Arial" pitchFamily="34" charset="0"/>
                </a:defRPr>
              </a:lvl7pPr>
              <a:lvl8pPr marL="3429000" indent="-228600" defTabSz="449263" eaLnBrk="0" fontAlgn="base" hangingPunct="0">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Times New Roman" pitchFamily="18" charset="0"/>
                  <a:cs typeface="Arial" pitchFamily="34" charset="0"/>
                </a:defRPr>
              </a:lvl8pPr>
              <a:lvl9pPr marL="3886200" indent="-228600" defTabSz="449263" eaLnBrk="0" fontAlgn="base" hangingPunct="0">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Times New Roman" pitchFamily="18" charset="0"/>
                  <a:cs typeface="Arial" pitchFamily="34" charset="0"/>
                </a:defRPr>
              </a:lvl9pPr>
            </a:lstStyle>
            <a:p>
              <a:pPr eaLnBrk="1" hangingPunct="1">
                <a:spcBef>
                  <a:spcPct val="0"/>
                </a:spcBef>
                <a:buFont typeface="Times New Roman" pitchFamily="18" charset="0"/>
                <a:buNone/>
              </a:pPr>
              <a:endParaRPr lang="he-IL" altLang="he-IL" sz="2400">
                <a:solidFill>
                  <a:schemeClr val="bg1"/>
                </a:solidFill>
              </a:endParaRPr>
            </a:p>
          </p:txBody>
        </p:sp>
      </p:grpSp>
      <p:grpSp>
        <p:nvGrpSpPr>
          <p:cNvPr id="2063" name="Group 46"/>
          <p:cNvGrpSpPr>
            <a:grpSpLocks/>
          </p:cNvGrpSpPr>
          <p:nvPr/>
        </p:nvGrpSpPr>
        <p:grpSpPr bwMode="auto">
          <a:xfrm>
            <a:off x="2051050" y="5084763"/>
            <a:ext cx="646113" cy="646112"/>
            <a:chOff x="1292" y="3203"/>
            <a:chExt cx="407" cy="407"/>
          </a:xfrm>
        </p:grpSpPr>
        <p:sp>
          <p:nvSpPr>
            <p:cNvPr id="2100" name="Oval 47"/>
            <p:cNvSpPr>
              <a:spLocks noChangeArrowheads="1"/>
            </p:cNvSpPr>
            <p:nvPr/>
          </p:nvSpPr>
          <p:spPr bwMode="auto">
            <a:xfrm>
              <a:off x="1292" y="3203"/>
              <a:ext cx="408" cy="408"/>
            </a:xfrm>
            <a:prstGeom prst="ellipse">
              <a:avLst/>
            </a:prstGeom>
            <a:noFill/>
            <a:ln w="936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ts val="800"/>
                </a:spcBef>
                <a:buChar char="•"/>
                <a:defRPr sz="3200">
                  <a:solidFill>
                    <a:srgbClr val="000000"/>
                  </a:solidFill>
                  <a:latin typeface="Times New Roman" pitchFamily="18" charset="0"/>
                  <a:cs typeface="Arial" pitchFamily="34" charset="0"/>
                </a:defRPr>
              </a:lvl1pPr>
              <a:lvl2pPr marL="742950" indent="-285750" eaLnBrk="0" hangingPunct="0">
                <a:spcBef>
                  <a:spcPts val="700"/>
                </a:spcBef>
                <a:buChar char="–"/>
                <a:defRPr sz="2800">
                  <a:solidFill>
                    <a:srgbClr val="000000"/>
                  </a:solidFill>
                  <a:latin typeface="Times New Roman" pitchFamily="18" charset="0"/>
                  <a:cs typeface="Arial" pitchFamily="34" charset="0"/>
                </a:defRPr>
              </a:lvl2pPr>
              <a:lvl3pPr marL="1143000" indent="-228600" eaLnBrk="0" hangingPunct="0">
                <a:spcBef>
                  <a:spcPts val="600"/>
                </a:spcBef>
                <a:buChar char="•"/>
                <a:defRPr sz="2400">
                  <a:solidFill>
                    <a:srgbClr val="000000"/>
                  </a:solidFill>
                  <a:latin typeface="Times New Roman" pitchFamily="18" charset="0"/>
                  <a:cs typeface="Arial" pitchFamily="34" charset="0"/>
                </a:defRPr>
              </a:lvl3pPr>
              <a:lvl4pPr marL="1600200" indent="-228600" eaLnBrk="0" hangingPunct="0">
                <a:spcBef>
                  <a:spcPts val="500"/>
                </a:spcBef>
                <a:buChar char="–"/>
                <a:defRPr sz="2000">
                  <a:solidFill>
                    <a:srgbClr val="000000"/>
                  </a:solidFill>
                  <a:latin typeface="Times New Roman" pitchFamily="18" charset="0"/>
                  <a:cs typeface="Arial" pitchFamily="34" charset="0"/>
                </a:defRPr>
              </a:lvl4pPr>
              <a:lvl5pPr marL="2057400" indent="-228600" eaLnBrk="0" hangingPunct="0">
                <a:spcBef>
                  <a:spcPts val="500"/>
                </a:spcBef>
                <a:buChar char="»"/>
                <a:defRPr sz="2000">
                  <a:solidFill>
                    <a:srgbClr val="000000"/>
                  </a:solidFill>
                  <a:latin typeface="Times New Roman" pitchFamily="18" charset="0"/>
                  <a:cs typeface="Arial" pitchFamily="34" charset="0"/>
                </a:defRPr>
              </a:lvl5pPr>
              <a:lvl6pPr marL="2514600" indent="-228600" defTabSz="449263" eaLnBrk="0" fontAlgn="base" hangingPunct="0">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Times New Roman" pitchFamily="18" charset="0"/>
                  <a:cs typeface="Arial" pitchFamily="34" charset="0"/>
                </a:defRPr>
              </a:lvl6pPr>
              <a:lvl7pPr marL="2971800" indent="-228600" defTabSz="449263" eaLnBrk="0" fontAlgn="base" hangingPunct="0">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Times New Roman" pitchFamily="18" charset="0"/>
                  <a:cs typeface="Arial" pitchFamily="34" charset="0"/>
                </a:defRPr>
              </a:lvl7pPr>
              <a:lvl8pPr marL="3429000" indent="-228600" defTabSz="449263" eaLnBrk="0" fontAlgn="base" hangingPunct="0">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Times New Roman" pitchFamily="18" charset="0"/>
                  <a:cs typeface="Arial" pitchFamily="34" charset="0"/>
                </a:defRPr>
              </a:lvl8pPr>
              <a:lvl9pPr marL="3886200" indent="-228600" defTabSz="449263" eaLnBrk="0" fontAlgn="base" hangingPunct="0">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Times New Roman" pitchFamily="18" charset="0"/>
                  <a:cs typeface="Arial" pitchFamily="34" charset="0"/>
                </a:defRPr>
              </a:lvl9pPr>
            </a:lstStyle>
            <a:p>
              <a:pPr eaLnBrk="1" hangingPunct="1">
                <a:spcBef>
                  <a:spcPct val="0"/>
                </a:spcBef>
                <a:buFont typeface="Times New Roman" pitchFamily="18" charset="0"/>
                <a:buNone/>
              </a:pPr>
              <a:endParaRPr lang="he-IL" altLang="he-IL" sz="2400">
                <a:solidFill>
                  <a:schemeClr val="bg1"/>
                </a:solidFill>
              </a:endParaRPr>
            </a:p>
          </p:txBody>
        </p:sp>
        <p:sp>
          <p:nvSpPr>
            <p:cNvPr id="2101" name="Oval 48"/>
            <p:cNvSpPr>
              <a:spLocks noChangeArrowheads="1"/>
            </p:cNvSpPr>
            <p:nvPr/>
          </p:nvSpPr>
          <p:spPr bwMode="auto">
            <a:xfrm>
              <a:off x="1473" y="3385"/>
              <a:ext cx="45" cy="45"/>
            </a:xfrm>
            <a:prstGeom prst="ellipse">
              <a:avLst/>
            </a:prstGeom>
            <a:solidFill>
              <a:srgbClr val="000000"/>
            </a:solidFill>
            <a:ln w="9360">
              <a:solidFill>
                <a:srgbClr val="000000"/>
              </a:solidFill>
              <a:miter lim="800000"/>
              <a:headEnd/>
              <a:tailEnd/>
            </a:ln>
          </p:spPr>
          <p:txBody>
            <a:bodyPr wrap="none" anchor="ctr"/>
            <a:lstStyle>
              <a:lvl1pPr eaLnBrk="0" hangingPunct="0">
                <a:spcBef>
                  <a:spcPts val="800"/>
                </a:spcBef>
                <a:buChar char="•"/>
                <a:defRPr sz="3200">
                  <a:solidFill>
                    <a:srgbClr val="000000"/>
                  </a:solidFill>
                  <a:latin typeface="Times New Roman" pitchFamily="18" charset="0"/>
                  <a:cs typeface="Arial" pitchFamily="34" charset="0"/>
                </a:defRPr>
              </a:lvl1pPr>
              <a:lvl2pPr marL="742950" indent="-285750" eaLnBrk="0" hangingPunct="0">
                <a:spcBef>
                  <a:spcPts val="700"/>
                </a:spcBef>
                <a:buChar char="–"/>
                <a:defRPr sz="2800">
                  <a:solidFill>
                    <a:srgbClr val="000000"/>
                  </a:solidFill>
                  <a:latin typeface="Times New Roman" pitchFamily="18" charset="0"/>
                  <a:cs typeface="Arial" pitchFamily="34" charset="0"/>
                </a:defRPr>
              </a:lvl2pPr>
              <a:lvl3pPr marL="1143000" indent="-228600" eaLnBrk="0" hangingPunct="0">
                <a:spcBef>
                  <a:spcPts val="600"/>
                </a:spcBef>
                <a:buChar char="•"/>
                <a:defRPr sz="2400">
                  <a:solidFill>
                    <a:srgbClr val="000000"/>
                  </a:solidFill>
                  <a:latin typeface="Times New Roman" pitchFamily="18" charset="0"/>
                  <a:cs typeface="Arial" pitchFamily="34" charset="0"/>
                </a:defRPr>
              </a:lvl3pPr>
              <a:lvl4pPr marL="1600200" indent="-228600" eaLnBrk="0" hangingPunct="0">
                <a:spcBef>
                  <a:spcPts val="500"/>
                </a:spcBef>
                <a:buChar char="–"/>
                <a:defRPr sz="2000">
                  <a:solidFill>
                    <a:srgbClr val="000000"/>
                  </a:solidFill>
                  <a:latin typeface="Times New Roman" pitchFamily="18" charset="0"/>
                  <a:cs typeface="Arial" pitchFamily="34" charset="0"/>
                </a:defRPr>
              </a:lvl4pPr>
              <a:lvl5pPr marL="2057400" indent="-228600" eaLnBrk="0" hangingPunct="0">
                <a:spcBef>
                  <a:spcPts val="500"/>
                </a:spcBef>
                <a:buChar char="»"/>
                <a:defRPr sz="2000">
                  <a:solidFill>
                    <a:srgbClr val="000000"/>
                  </a:solidFill>
                  <a:latin typeface="Times New Roman" pitchFamily="18" charset="0"/>
                  <a:cs typeface="Arial" pitchFamily="34" charset="0"/>
                </a:defRPr>
              </a:lvl5pPr>
              <a:lvl6pPr marL="2514600" indent="-228600" defTabSz="449263" eaLnBrk="0" fontAlgn="base" hangingPunct="0">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Times New Roman" pitchFamily="18" charset="0"/>
                  <a:cs typeface="Arial" pitchFamily="34" charset="0"/>
                </a:defRPr>
              </a:lvl6pPr>
              <a:lvl7pPr marL="2971800" indent="-228600" defTabSz="449263" eaLnBrk="0" fontAlgn="base" hangingPunct="0">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Times New Roman" pitchFamily="18" charset="0"/>
                  <a:cs typeface="Arial" pitchFamily="34" charset="0"/>
                </a:defRPr>
              </a:lvl7pPr>
              <a:lvl8pPr marL="3429000" indent="-228600" defTabSz="449263" eaLnBrk="0" fontAlgn="base" hangingPunct="0">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Times New Roman" pitchFamily="18" charset="0"/>
                  <a:cs typeface="Arial" pitchFamily="34" charset="0"/>
                </a:defRPr>
              </a:lvl8pPr>
              <a:lvl9pPr marL="3886200" indent="-228600" defTabSz="449263" eaLnBrk="0" fontAlgn="base" hangingPunct="0">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Times New Roman" pitchFamily="18" charset="0"/>
                  <a:cs typeface="Arial" pitchFamily="34" charset="0"/>
                </a:defRPr>
              </a:lvl9pPr>
            </a:lstStyle>
            <a:p>
              <a:pPr eaLnBrk="1" hangingPunct="1">
                <a:spcBef>
                  <a:spcPct val="0"/>
                </a:spcBef>
                <a:buFont typeface="Times New Roman" pitchFamily="18" charset="0"/>
                <a:buNone/>
              </a:pPr>
              <a:endParaRPr lang="he-IL" altLang="he-IL" sz="2400">
                <a:solidFill>
                  <a:schemeClr val="bg1"/>
                </a:solidFill>
              </a:endParaRPr>
            </a:p>
          </p:txBody>
        </p:sp>
      </p:grpSp>
      <p:grpSp>
        <p:nvGrpSpPr>
          <p:cNvPr id="2064" name="Group 49"/>
          <p:cNvGrpSpPr>
            <a:grpSpLocks/>
          </p:cNvGrpSpPr>
          <p:nvPr/>
        </p:nvGrpSpPr>
        <p:grpSpPr bwMode="auto">
          <a:xfrm>
            <a:off x="971550" y="3141663"/>
            <a:ext cx="646113" cy="646112"/>
            <a:chOff x="612" y="1979"/>
            <a:chExt cx="407" cy="407"/>
          </a:xfrm>
        </p:grpSpPr>
        <p:sp>
          <p:nvSpPr>
            <p:cNvPr id="2098" name="Oval 50"/>
            <p:cNvSpPr>
              <a:spLocks noChangeArrowheads="1"/>
            </p:cNvSpPr>
            <p:nvPr/>
          </p:nvSpPr>
          <p:spPr bwMode="auto">
            <a:xfrm>
              <a:off x="612" y="1979"/>
              <a:ext cx="408" cy="408"/>
            </a:xfrm>
            <a:prstGeom prst="ellipse">
              <a:avLst/>
            </a:prstGeom>
            <a:noFill/>
            <a:ln w="936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ts val="800"/>
                </a:spcBef>
                <a:buChar char="•"/>
                <a:defRPr sz="3200">
                  <a:solidFill>
                    <a:srgbClr val="000000"/>
                  </a:solidFill>
                  <a:latin typeface="Times New Roman" pitchFamily="18" charset="0"/>
                  <a:cs typeface="Arial" pitchFamily="34" charset="0"/>
                </a:defRPr>
              </a:lvl1pPr>
              <a:lvl2pPr marL="742950" indent="-285750" eaLnBrk="0" hangingPunct="0">
                <a:spcBef>
                  <a:spcPts val="700"/>
                </a:spcBef>
                <a:buChar char="–"/>
                <a:defRPr sz="2800">
                  <a:solidFill>
                    <a:srgbClr val="000000"/>
                  </a:solidFill>
                  <a:latin typeface="Times New Roman" pitchFamily="18" charset="0"/>
                  <a:cs typeface="Arial" pitchFamily="34" charset="0"/>
                </a:defRPr>
              </a:lvl2pPr>
              <a:lvl3pPr marL="1143000" indent="-228600" eaLnBrk="0" hangingPunct="0">
                <a:spcBef>
                  <a:spcPts val="600"/>
                </a:spcBef>
                <a:buChar char="•"/>
                <a:defRPr sz="2400">
                  <a:solidFill>
                    <a:srgbClr val="000000"/>
                  </a:solidFill>
                  <a:latin typeface="Times New Roman" pitchFamily="18" charset="0"/>
                  <a:cs typeface="Arial" pitchFamily="34" charset="0"/>
                </a:defRPr>
              </a:lvl3pPr>
              <a:lvl4pPr marL="1600200" indent="-228600" eaLnBrk="0" hangingPunct="0">
                <a:spcBef>
                  <a:spcPts val="500"/>
                </a:spcBef>
                <a:buChar char="–"/>
                <a:defRPr sz="2000">
                  <a:solidFill>
                    <a:srgbClr val="000000"/>
                  </a:solidFill>
                  <a:latin typeface="Times New Roman" pitchFamily="18" charset="0"/>
                  <a:cs typeface="Arial" pitchFamily="34" charset="0"/>
                </a:defRPr>
              </a:lvl4pPr>
              <a:lvl5pPr marL="2057400" indent="-228600" eaLnBrk="0" hangingPunct="0">
                <a:spcBef>
                  <a:spcPts val="500"/>
                </a:spcBef>
                <a:buChar char="»"/>
                <a:defRPr sz="2000">
                  <a:solidFill>
                    <a:srgbClr val="000000"/>
                  </a:solidFill>
                  <a:latin typeface="Times New Roman" pitchFamily="18" charset="0"/>
                  <a:cs typeface="Arial" pitchFamily="34" charset="0"/>
                </a:defRPr>
              </a:lvl5pPr>
              <a:lvl6pPr marL="2514600" indent="-228600" defTabSz="449263" eaLnBrk="0" fontAlgn="base" hangingPunct="0">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Times New Roman" pitchFamily="18" charset="0"/>
                  <a:cs typeface="Arial" pitchFamily="34" charset="0"/>
                </a:defRPr>
              </a:lvl6pPr>
              <a:lvl7pPr marL="2971800" indent="-228600" defTabSz="449263" eaLnBrk="0" fontAlgn="base" hangingPunct="0">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Times New Roman" pitchFamily="18" charset="0"/>
                  <a:cs typeface="Arial" pitchFamily="34" charset="0"/>
                </a:defRPr>
              </a:lvl7pPr>
              <a:lvl8pPr marL="3429000" indent="-228600" defTabSz="449263" eaLnBrk="0" fontAlgn="base" hangingPunct="0">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Times New Roman" pitchFamily="18" charset="0"/>
                  <a:cs typeface="Arial" pitchFamily="34" charset="0"/>
                </a:defRPr>
              </a:lvl8pPr>
              <a:lvl9pPr marL="3886200" indent="-228600" defTabSz="449263" eaLnBrk="0" fontAlgn="base" hangingPunct="0">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Times New Roman" pitchFamily="18" charset="0"/>
                  <a:cs typeface="Arial" pitchFamily="34" charset="0"/>
                </a:defRPr>
              </a:lvl9pPr>
            </a:lstStyle>
            <a:p>
              <a:pPr eaLnBrk="1" hangingPunct="1">
                <a:spcBef>
                  <a:spcPct val="0"/>
                </a:spcBef>
                <a:buFont typeface="Times New Roman" pitchFamily="18" charset="0"/>
                <a:buNone/>
              </a:pPr>
              <a:endParaRPr lang="he-IL" altLang="he-IL" sz="2400">
                <a:solidFill>
                  <a:schemeClr val="bg1"/>
                </a:solidFill>
              </a:endParaRPr>
            </a:p>
          </p:txBody>
        </p:sp>
        <p:sp>
          <p:nvSpPr>
            <p:cNvPr id="2099" name="Oval 51"/>
            <p:cNvSpPr>
              <a:spLocks noChangeArrowheads="1"/>
            </p:cNvSpPr>
            <p:nvPr/>
          </p:nvSpPr>
          <p:spPr bwMode="auto">
            <a:xfrm>
              <a:off x="793" y="2161"/>
              <a:ext cx="45" cy="45"/>
            </a:xfrm>
            <a:prstGeom prst="ellipse">
              <a:avLst/>
            </a:prstGeom>
            <a:solidFill>
              <a:srgbClr val="000000"/>
            </a:solidFill>
            <a:ln w="9360">
              <a:solidFill>
                <a:srgbClr val="000000"/>
              </a:solidFill>
              <a:miter lim="800000"/>
              <a:headEnd/>
              <a:tailEnd/>
            </a:ln>
          </p:spPr>
          <p:txBody>
            <a:bodyPr wrap="none" anchor="ctr"/>
            <a:lstStyle>
              <a:lvl1pPr eaLnBrk="0" hangingPunct="0">
                <a:spcBef>
                  <a:spcPts val="800"/>
                </a:spcBef>
                <a:buChar char="•"/>
                <a:defRPr sz="3200">
                  <a:solidFill>
                    <a:srgbClr val="000000"/>
                  </a:solidFill>
                  <a:latin typeface="Times New Roman" pitchFamily="18" charset="0"/>
                  <a:cs typeface="Arial" pitchFamily="34" charset="0"/>
                </a:defRPr>
              </a:lvl1pPr>
              <a:lvl2pPr marL="742950" indent="-285750" eaLnBrk="0" hangingPunct="0">
                <a:spcBef>
                  <a:spcPts val="700"/>
                </a:spcBef>
                <a:buChar char="–"/>
                <a:defRPr sz="2800">
                  <a:solidFill>
                    <a:srgbClr val="000000"/>
                  </a:solidFill>
                  <a:latin typeface="Times New Roman" pitchFamily="18" charset="0"/>
                  <a:cs typeface="Arial" pitchFamily="34" charset="0"/>
                </a:defRPr>
              </a:lvl2pPr>
              <a:lvl3pPr marL="1143000" indent="-228600" eaLnBrk="0" hangingPunct="0">
                <a:spcBef>
                  <a:spcPts val="600"/>
                </a:spcBef>
                <a:buChar char="•"/>
                <a:defRPr sz="2400">
                  <a:solidFill>
                    <a:srgbClr val="000000"/>
                  </a:solidFill>
                  <a:latin typeface="Times New Roman" pitchFamily="18" charset="0"/>
                  <a:cs typeface="Arial" pitchFamily="34" charset="0"/>
                </a:defRPr>
              </a:lvl3pPr>
              <a:lvl4pPr marL="1600200" indent="-228600" eaLnBrk="0" hangingPunct="0">
                <a:spcBef>
                  <a:spcPts val="500"/>
                </a:spcBef>
                <a:buChar char="–"/>
                <a:defRPr sz="2000">
                  <a:solidFill>
                    <a:srgbClr val="000000"/>
                  </a:solidFill>
                  <a:latin typeface="Times New Roman" pitchFamily="18" charset="0"/>
                  <a:cs typeface="Arial" pitchFamily="34" charset="0"/>
                </a:defRPr>
              </a:lvl4pPr>
              <a:lvl5pPr marL="2057400" indent="-228600" eaLnBrk="0" hangingPunct="0">
                <a:spcBef>
                  <a:spcPts val="500"/>
                </a:spcBef>
                <a:buChar char="»"/>
                <a:defRPr sz="2000">
                  <a:solidFill>
                    <a:srgbClr val="000000"/>
                  </a:solidFill>
                  <a:latin typeface="Times New Roman" pitchFamily="18" charset="0"/>
                  <a:cs typeface="Arial" pitchFamily="34" charset="0"/>
                </a:defRPr>
              </a:lvl5pPr>
              <a:lvl6pPr marL="2514600" indent="-228600" defTabSz="449263" eaLnBrk="0" fontAlgn="base" hangingPunct="0">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Times New Roman" pitchFamily="18" charset="0"/>
                  <a:cs typeface="Arial" pitchFamily="34" charset="0"/>
                </a:defRPr>
              </a:lvl6pPr>
              <a:lvl7pPr marL="2971800" indent="-228600" defTabSz="449263" eaLnBrk="0" fontAlgn="base" hangingPunct="0">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Times New Roman" pitchFamily="18" charset="0"/>
                  <a:cs typeface="Arial" pitchFamily="34" charset="0"/>
                </a:defRPr>
              </a:lvl7pPr>
              <a:lvl8pPr marL="3429000" indent="-228600" defTabSz="449263" eaLnBrk="0" fontAlgn="base" hangingPunct="0">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Times New Roman" pitchFamily="18" charset="0"/>
                  <a:cs typeface="Arial" pitchFamily="34" charset="0"/>
                </a:defRPr>
              </a:lvl8pPr>
              <a:lvl9pPr marL="3886200" indent="-228600" defTabSz="449263" eaLnBrk="0" fontAlgn="base" hangingPunct="0">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Times New Roman" pitchFamily="18" charset="0"/>
                  <a:cs typeface="Arial" pitchFamily="34" charset="0"/>
                </a:defRPr>
              </a:lvl9pPr>
            </a:lstStyle>
            <a:p>
              <a:pPr eaLnBrk="1" hangingPunct="1">
                <a:spcBef>
                  <a:spcPct val="0"/>
                </a:spcBef>
                <a:buFont typeface="Times New Roman" pitchFamily="18" charset="0"/>
                <a:buNone/>
              </a:pPr>
              <a:endParaRPr lang="he-IL" altLang="he-IL" sz="2400">
                <a:solidFill>
                  <a:schemeClr val="bg1"/>
                </a:solidFill>
              </a:endParaRPr>
            </a:p>
          </p:txBody>
        </p:sp>
      </p:grpSp>
      <p:grpSp>
        <p:nvGrpSpPr>
          <p:cNvPr id="2065" name="Group 52"/>
          <p:cNvGrpSpPr>
            <a:grpSpLocks/>
          </p:cNvGrpSpPr>
          <p:nvPr/>
        </p:nvGrpSpPr>
        <p:grpSpPr bwMode="auto">
          <a:xfrm>
            <a:off x="2124075" y="1125538"/>
            <a:ext cx="646113" cy="646112"/>
            <a:chOff x="1338" y="709"/>
            <a:chExt cx="407" cy="407"/>
          </a:xfrm>
        </p:grpSpPr>
        <p:sp>
          <p:nvSpPr>
            <p:cNvPr id="2096" name="Oval 53"/>
            <p:cNvSpPr>
              <a:spLocks noChangeArrowheads="1"/>
            </p:cNvSpPr>
            <p:nvPr/>
          </p:nvSpPr>
          <p:spPr bwMode="auto">
            <a:xfrm>
              <a:off x="1338" y="709"/>
              <a:ext cx="408" cy="408"/>
            </a:xfrm>
            <a:prstGeom prst="ellipse">
              <a:avLst/>
            </a:prstGeom>
            <a:noFill/>
            <a:ln w="936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ts val="800"/>
                </a:spcBef>
                <a:buChar char="•"/>
                <a:defRPr sz="3200">
                  <a:solidFill>
                    <a:srgbClr val="000000"/>
                  </a:solidFill>
                  <a:latin typeface="Times New Roman" pitchFamily="18" charset="0"/>
                  <a:cs typeface="Arial" pitchFamily="34" charset="0"/>
                </a:defRPr>
              </a:lvl1pPr>
              <a:lvl2pPr marL="742950" indent="-285750" eaLnBrk="0" hangingPunct="0">
                <a:spcBef>
                  <a:spcPts val="700"/>
                </a:spcBef>
                <a:buChar char="–"/>
                <a:defRPr sz="2800">
                  <a:solidFill>
                    <a:srgbClr val="000000"/>
                  </a:solidFill>
                  <a:latin typeface="Times New Roman" pitchFamily="18" charset="0"/>
                  <a:cs typeface="Arial" pitchFamily="34" charset="0"/>
                </a:defRPr>
              </a:lvl2pPr>
              <a:lvl3pPr marL="1143000" indent="-228600" eaLnBrk="0" hangingPunct="0">
                <a:spcBef>
                  <a:spcPts val="600"/>
                </a:spcBef>
                <a:buChar char="•"/>
                <a:defRPr sz="2400">
                  <a:solidFill>
                    <a:srgbClr val="000000"/>
                  </a:solidFill>
                  <a:latin typeface="Times New Roman" pitchFamily="18" charset="0"/>
                  <a:cs typeface="Arial" pitchFamily="34" charset="0"/>
                </a:defRPr>
              </a:lvl3pPr>
              <a:lvl4pPr marL="1600200" indent="-228600" eaLnBrk="0" hangingPunct="0">
                <a:spcBef>
                  <a:spcPts val="500"/>
                </a:spcBef>
                <a:buChar char="–"/>
                <a:defRPr sz="2000">
                  <a:solidFill>
                    <a:srgbClr val="000000"/>
                  </a:solidFill>
                  <a:latin typeface="Times New Roman" pitchFamily="18" charset="0"/>
                  <a:cs typeface="Arial" pitchFamily="34" charset="0"/>
                </a:defRPr>
              </a:lvl4pPr>
              <a:lvl5pPr marL="2057400" indent="-228600" eaLnBrk="0" hangingPunct="0">
                <a:spcBef>
                  <a:spcPts val="500"/>
                </a:spcBef>
                <a:buChar char="»"/>
                <a:defRPr sz="2000">
                  <a:solidFill>
                    <a:srgbClr val="000000"/>
                  </a:solidFill>
                  <a:latin typeface="Times New Roman" pitchFamily="18" charset="0"/>
                  <a:cs typeface="Arial" pitchFamily="34" charset="0"/>
                </a:defRPr>
              </a:lvl5pPr>
              <a:lvl6pPr marL="2514600" indent="-228600" defTabSz="449263" eaLnBrk="0" fontAlgn="base" hangingPunct="0">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Times New Roman" pitchFamily="18" charset="0"/>
                  <a:cs typeface="Arial" pitchFamily="34" charset="0"/>
                </a:defRPr>
              </a:lvl6pPr>
              <a:lvl7pPr marL="2971800" indent="-228600" defTabSz="449263" eaLnBrk="0" fontAlgn="base" hangingPunct="0">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Times New Roman" pitchFamily="18" charset="0"/>
                  <a:cs typeface="Arial" pitchFamily="34" charset="0"/>
                </a:defRPr>
              </a:lvl7pPr>
              <a:lvl8pPr marL="3429000" indent="-228600" defTabSz="449263" eaLnBrk="0" fontAlgn="base" hangingPunct="0">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Times New Roman" pitchFamily="18" charset="0"/>
                  <a:cs typeface="Arial" pitchFamily="34" charset="0"/>
                </a:defRPr>
              </a:lvl8pPr>
              <a:lvl9pPr marL="3886200" indent="-228600" defTabSz="449263" eaLnBrk="0" fontAlgn="base" hangingPunct="0">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Times New Roman" pitchFamily="18" charset="0"/>
                  <a:cs typeface="Arial" pitchFamily="34" charset="0"/>
                </a:defRPr>
              </a:lvl9pPr>
            </a:lstStyle>
            <a:p>
              <a:pPr eaLnBrk="1" hangingPunct="1">
                <a:spcBef>
                  <a:spcPct val="0"/>
                </a:spcBef>
                <a:buFont typeface="Times New Roman" pitchFamily="18" charset="0"/>
                <a:buNone/>
              </a:pPr>
              <a:endParaRPr lang="he-IL" altLang="he-IL" sz="2400">
                <a:solidFill>
                  <a:schemeClr val="bg1"/>
                </a:solidFill>
              </a:endParaRPr>
            </a:p>
          </p:txBody>
        </p:sp>
        <p:sp>
          <p:nvSpPr>
            <p:cNvPr id="2097" name="Oval 54"/>
            <p:cNvSpPr>
              <a:spLocks noChangeArrowheads="1"/>
            </p:cNvSpPr>
            <p:nvPr/>
          </p:nvSpPr>
          <p:spPr bwMode="auto">
            <a:xfrm>
              <a:off x="1519" y="891"/>
              <a:ext cx="45" cy="45"/>
            </a:xfrm>
            <a:prstGeom prst="ellipse">
              <a:avLst/>
            </a:prstGeom>
            <a:solidFill>
              <a:srgbClr val="000000"/>
            </a:solidFill>
            <a:ln w="9360">
              <a:solidFill>
                <a:srgbClr val="000000"/>
              </a:solidFill>
              <a:miter lim="800000"/>
              <a:headEnd/>
              <a:tailEnd/>
            </a:ln>
          </p:spPr>
          <p:txBody>
            <a:bodyPr wrap="none" anchor="ctr"/>
            <a:lstStyle>
              <a:lvl1pPr eaLnBrk="0" hangingPunct="0">
                <a:spcBef>
                  <a:spcPts val="800"/>
                </a:spcBef>
                <a:buChar char="•"/>
                <a:defRPr sz="3200">
                  <a:solidFill>
                    <a:srgbClr val="000000"/>
                  </a:solidFill>
                  <a:latin typeface="Times New Roman" pitchFamily="18" charset="0"/>
                  <a:cs typeface="Arial" pitchFamily="34" charset="0"/>
                </a:defRPr>
              </a:lvl1pPr>
              <a:lvl2pPr marL="742950" indent="-285750" eaLnBrk="0" hangingPunct="0">
                <a:spcBef>
                  <a:spcPts val="700"/>
                </a:spcBef>
                <a:buChar char="–"/>
                <a:defRPr sz="2800">
                  <a:solidFill>
                    <a:srgbClr val="000000"/>
                  </a:solidFill>
                  <a:latin typeface="Times New Roman" pitchFamily="18" charset="0"/>
                  <a:cs typeface="Arial" pitchFamily="34" charset="0"/>
                </a:defRPr>
              </a:lvl2pPr>
              <a:lvl3pPr marL="1143000" indent="-228600" eaLnBrk="0" hangingPunct="0">
                <a:spcBef>
                  <a:spcPts val="600"/>
                </a:spcBef>
                <a:buChar char="•"/>
                <a:defRPr sz="2400">
                  <a:solidFill>
                    <a:srgbClr val="000000"/>
                  </a:solidFill>
                  <a:latin typeface="Times New Roman" pitchFamily="18" charset="0"/>
                  <a:cs typeface="Arial" pitchFamily="34" charset="0"/>
                </a:defRPr>
              </a:lvl3pPr>
              <a:lvl4pPr marL="1600200" indent="-228600" eaLnBrk="0" hangingPunct="0">
                <a:spcBef>
                  <a:spcPts val="500"/>
                </a:spcBef>
                <a:buChar char="–"/>
                <a:defRPr sz="2000">
                  <a:solidFill>
                    <a:srgbClr val="000000"/>
                  </a:solidFill>
                  <a:latin typeface="Times New Roman" pitchFamily="18" charset="0"/>
                  <a:cs typeface="Arial" pitchFamily="34" charset="0"/>
                </a:defRPr>
              </a:lvl4pPr>
              <a:lvl5pPr marL="2057400" indent="-228600" eaLnBrk="0" hangingPunct="0">
                <a:spcBef>
                  <a:spcPts val="500"/>
                </a:spcBef>
                <a:buChar char="»"/>
                <a:defRPr sz="2000">
                  <a:solidFill>
                    <a:srgbClr val="000000"/>
                  </a:solidFill>
                  <a:latin typeface="Times New Roman" pitchFamily="18" charset="0"/>
                  <a:cs typeface="Arial" pitchFamily="34" charset="0"/>
                </a:defRPr>
              </a:lvl5pPr>
              <a:lvl6pPr marL="2514600" indent="-228600" defTabSz="449263" eaLnBrk="0" fontAlgn="base" hangingPunct="0">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Times New Roman" pitchFamily="18" charset="0"/>
                  <a:cs typeface="Arial" pitchFamily="34" charset="0"/>
                </a:defRPr>
              </a:lvl6pPr>
              <a:lvl7pPr marL="2971800" indent="-228600" defTabSz="449263" eaLnBrk="0" fontAlgn="base" hangingPunct="0">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Times New Roman" pitchFamily="18" charset="0"/>
                  <a:cs typeface="Arial" pitchFamily="34" charset="0"/>
                </a:defRPr>
              </a:lvl7pPr>
              <a:lvl8pPr marL="3429000" indent="-228600" defTabSz="449263" eaLnBrk="0" fontAlgn="base" hangingPunct="0">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Times New Roman" pitchFamily="18" charset="0"/>
                  <a:cs typeface="Arial" pitchFamily="34" charset="0"/>
                </a:defRPr>
              </a:lvl8pPr>
              <a:lvl9pPr marL="3886200" indent="-228600" defTabSz="449263" eaLnBrk="0" fontAlgn="base" hangingPunct="0">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Times New Roman" pitchFamily="18" charset="0"/>
                  <a:cs typeface="Arial" pitchFamily="34" charset="0"/>
                </a:defRPr>
              </a:lvl9pPr>
            </a:lstStyle>
            <a:p>
              <a:pPr eaLnBrk="1" hangingPunct="1">
                <a:spcBef>
                  <a:spcPct val="0"/>
                </a:spcBef>
                <a:buFont typeface="Times New Roman" pitchFamily="18" charset="0"/>
                <a:buNone/>
              </a:pPr>
              <a:endParaRPr lang="he-IL" altLang="he-IL" sz="2400">
                <a:solidFill>
                  <a:schemeClr val="bg1"/>
                </a:solidFill>
              </a:endParaRPr>
            </a:p>
          </p:txBody>
        </p:sp>
      </p:grpSp>
      <p:grpSp>
        <p:nvGrpSpPr>
          <p:cNvPr id="2066" name="Group 55"/>
          <p:cNvGrpSpPr>
            <a:grpSpLocks/>
          </p:cNvGrpSpPr>
          <p:nvPr/>
        </p:nvGrpSpPr>
        <p:grpSpPr bwMode="auto">
          <a:xfrm>
            <a:off x="3484563" y="692150"/>
            <a:ext cx="2257425" cy="719138"/>
            <a:chOff x="2195" y="436"/>
            <a:chExt cx="1422" cy="453"/>
          </a:xfrm>
        </p:grpSpPr>
        <p:sp>
          <p:nvSpPr>
            <p:cNvPr id="2094" name="Text Box 56"/>
            <p:cNvSpPr txBox="1">
              <a:spLocks noChangeArrowheads="1"/>
            </p:cNvSpPr>
            <p:nvPr/>
          </p:nvSpPr>
          <p:spPr bwMode="auto">
            <a:xfrm>
              <a:off x="2195" y="436"/>
              <a:ext cx="1423" cy="232"/>
            </a:xfrm>
            <a:prstGeom prst="rect">
              <a:avLst/>
            </a:prstGeom>
            <a:solidFill>
              <a:srgbClr val="66FF66"/>
            </a:solidFill>
            <a:ln w="9360">
              <a:solidFill>
                <a:srgbClr val="000000"/>
              </a:solidFill>
              <a:miter lim="800000"/>
              <a:headEnd/>
              <a:tailEnd/>
            </a:ln>
          </p:spPr>
          <p:txBody>
            <a:bodyPr wrap="none" lIns="90000" tIns="46800" rIns="90000" bIns="46800">
              <a:spAutoFit/>
            </a:bodyPr>
            <a:lstStyle>
              <a:lvl1pPr eaLnBrk="0" hangingPunct="0">
                <a:spcBef>
                  <a:spcPts val="8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itchFamily="18" charset="0"/>
                  <a:cs typeface="Arial" pitchFamily="34" charset="0"/>
                </a:defRPr>
              </a:lvl1pPr>
              <a:lvl2pPr marL="742950" indent="-285750" eaLnBrk="0" hangingPunct="0">
                <a:spcBef>
                  <a:spcPts val="7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itchFamily="18" charset="0"/>
                  <a:cs typeface="Arial" pitchFamily="34" charset="0"/>
                </a:defRPr>
              </a:lvl2pPr>
              <a:lvl3pPr marL="1143000" indent="-228600" eaLnBrk="0" hangingPunct="0">
                <a:spcBef>
                  <a:spcPts val="6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8" charset="0"/>
                  <a:cs typeface="Arial" pitchFamily="34" charset="0"/>
                </a:defRPr>
              </a:lvl3pPr>
              <a:lvl4pPr marL="1600200" indent="-228600" eaLnBrk="0" hangingPunct="0">
                <a:spcBef>
                  <a:spcPts val="5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4pPr>
              <a:lvl5pPr marL="2057400" indent="-228600" eaLnBrk="0" hangingPunct="0">
                <a:spcBef>
                  <a:spcPts val="5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5pPr>
              <a:lvl6pPr marL="2514600" indent="-228600" defTabSz="449263" eaLnBrk="0" fontAlgn="base" hangingPunct="0">
                <a:lnSpc>
                  <a:spcPct val="95000"/>
                </a:lnSpc>
                <a:spcBef>
                  <a:spcPts val="500"/>
                </a:spcBef>
                <a:spcAft>
                  <a:spcPct val="0"/>
                </a:spcAft>
                <a:buClr>
                  <a:srgbClr val="000000"/>
                </a:buClr>
                <a:buSzPct val="100000"/>
                <a:buFont typeface="Times New Roman"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6pPr>
              <a:lvl7pPr marL="2971800" indent="-228600" defTabSz="449263" eaLnBrk="0" fontAlgn="base" hangingPunct="0">
                <a:lnSpc>
                  <a:spcPct val="95000"/>
                </a:lnSpc>
                <a:spcBef>
                  <a:spcPts val="500"/>
                </a:spcBef>
                <a:spcAft>
                  <a:spcPct val="0"/>
                </a:spcAft>
                <a:buClr>
                  <a:srgbClr val="000000"/>
                </a:buClr>
                <a:buSzPct val="100000"/>
                <a:buFont typeface="Times New Roman"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7pPr>
              <a:lvl8pPr marL="3429000" indent="-228600" defTabSz="449263" eaLnBrk="0" fontAlgn="base" hangingPunct="0">
                <a:lnSpc>
                  <a:spcPct val="95000"/>
                </a:lnSpc>
                <a:spcBef>
                  <a:spcPts val="500"/>
                </a:spcBef>
                <a:spcAft>
                  <a:spcPct val="0"/>
                </a:spcAft>
                <a:buClr>
                  <a:srgbClr val="000000"/>
                </a:buClr>
                <a:buSzPct val="100000"/>
                <a:buFont typeface="Times New Roman"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8pPr>
              <a:lvl9pPr marL="3886200" indent="-228600" defTabSz="449263" eaLnBrk="0" fontAlgn="base" hangingPunct="0">
                <a:lnSpc>
                  <a:spcPct val="95000"/>
                </a:lnSpc>
                <a:spcBef>
                  <a:spcPts val="500"/>
                </a:spcBef>
                <a:spcAft>
                  <a:spcPct val="0"/>
                </a:spcAft>
                <a:buClr>
                  <a:srgbClr val="000000"/>
                </a:buClr>
                <a:buSzPct val="100000"/>
                <a:buFont typeface="Times New Roman"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9pPr>
            </a:lstStyle>
            <a:p>
              <a:pPr algn="ctr" eaLnBrk="1" hangingPunct="1">
                <a:lnSpc>
                  <a:spcPct val="100000"/>
                </a:lnSpc>
                <a:spcBef>
                  <a:spcPct val="0"/>
                </a:spcBef>
                <a:buFont typeface="Arial" pitchFamily="34" charset="0"/>
                <a:buNone/>
              </a:pPr>
              <a:r>
                <a:rPr lang="he-IL" altLang="he-IL" sz="1800">
                  <a:latin typeface="Arial" pitchFamily="34" charset="0"/>
                </a:rPr>
                <a:t>יעד תואם ויחסי שותפות</a:t>
              </a:r>
              <a:endParaRPr lang="en-GB" altLang="he-IL" sz="1800">
                <a:latin typeface="Arial" pitchFamily="34" charset="0"/>
              </a:endParaRPr>
            </a:p>
          </p:txBody>
        </p:sp>
        <p:sp>
          <p:nvSpPr>
            <p:cNvPr id="2095" name="Line 57"/>
            <p:cNvSpPr>
              <a:spLocks noChangeShapeType="1"/>
            </p:cNvSpPr>
            <p:nvPr/>
          </p:nvSpPr>
          <p:spPr bwMode="auto">
            <a:xfrm>
              <a:off x="2878" y="663"/>
              <a:ext cx="1" cy="227"/>
            </a:xfrm>
            <a:prstGeom prst="line">
              <a:avLst/>
            </a:prstGeom>
            <a:noFill/>
            <a:ln w="38160">
              <a:solidFill>
                <a:srgbClr val="33CC33"/>
              </a:solidFill>
              <a:miter lim="800000"/>
              <a:headEnd/>
              <a:tailEnd type="triangle" w="med" len="med"/>
            </a:ln>
            <a:extLst>
              <a:ext uri="{909E8E84-426E-40DD-AFC4-6F175D3DCCD1}">
                <a14:hiddenFill xmlns:a14="http://schemas.microsoft.com/office/drawing/2010/main">
                  <a:noFill/>
                </a14:hiddenFill>
              </a:ext>
            </a:extLst>
          </p:spPr>
          <p:txBody>
            <a:bodyPr/>
            <a:lstStyle/>
            <a:p>
              <a:endParaRPr lang="he-IL"/>
            </a:p>
          </p:txBody>
        </p:sp>
      </p:grpSp>
      <p:grpSp>
        <p:nvGrpSpPr>
          <p:cNvPr id="2067" name="Group 58"/>
          <p:cNvGrpSpPr>
            <a:grpSpLocks/>
          </p:cNvGrpSpPr>
          <p:nvPr/>
        </p:nvGrpSpPr>
        <p:grpSpPr bwMode="auto">
          <a:xfrm>
            <a:off x="6843713" y="676275"/>
            <a:ext cx="1258887" cy="703263"/>
            <a:chOff x="4311" y="426"/>
            <a:chExt cx="793" cy="443"/>
          </a:xfrm>
        </p:grpSpPr>
        <p:sp>
          <p:nvSpPr>
            <p:cNvPr id="2092" name="Line 59"/>
            <p:cNvSpPr>
              <a:spLocks noChangeShapeType="1"/>
            </p:cNvSpPr>
            <p:nvPr/>
          </p:nvSpPr>
          <p:spPr bwMode="auto">
            <a:xfrm flipH="1">
              <a:off x="4310" y="550"/>
              <a:ext cx="354" cy="320"/>
            </a:xfrm>
            <a:prstGeom prst="line">
              <a:avLst/>
            </a:prstGeom>
            <a:noFill/>
            <a:ln w="381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he-IL"/>
            </a:p>
          </p:txBody>
        </p:sp>
        <p:sp>
          <p:nvSpPr>
            <p:cNvPr id="2093" name="Text Box 60"/>
            <p:cNvSpPr txBox="1">
              <a:spLocks noChangeArrowheads="1"/>
            </p:cNvSpPr>
            <p:nvPr/>
          </p:nvSpPr>
          <p:spPr bwMode="auto">
            <a:xfrm>
              <a:off x="4563" y="426"/>
              <a:ext cx="542" cy="232"/>
            </a:xfrm>
            <a:prstGeom prst="rect">
              <a:avLst/>
            </a:prstGeom>
            <a:solidFill>
              <a:srgbClr val="FFFF00"/>
            </a:solidFill>
            <a:ln w="9360">
              <a:solidFill>
                <a:srgbClr val="000000"/>
              </a:solidFill>
              <a:miter lim="800000"/>
              <a:headEnd/>
              <a:tailEnd/>
            </a:ln>
          </p:spPr>
          <p:txBody>
            <a:bodyPr wrap="none" lIns="90000" tIns="46800" rIns="90000" bIns="46800">
              <a:spAutoFit/>
            </a:bodyPr>
            <a:lstStyle>
              <a:lvl1pPr eaLnBrk="0" hangingPunct="0">
                <a:spcBef>
                  <a:spcPts val="8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itchFamily="18" charset="0"/>
                  <a:cs typeface="Arial" pitchFamily="34" charset="0"/>
                </a:defRPr>
              </a:lvl1pPr>
              <a:lvl2pPr marL="742950" indent="-285750" eaLnBrk="0" hangingPunct="0">
                <a:spcBef>
                  <a:spcPts val="7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itchFamily="18" charset="0"/>
                  <a:cs typeface="Arial" pitchFamily="34" charset="0"/>
                </a:defRPr>
              </a:lvl2pPr>
              <a:lvl3pPr marL="1143000" indent="-228600" eaLnBrk="0" hangingPunct="0">
                <a:spcBef>
                  <a:spcPts val="6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8" charset="0"/>
                  <a:cs typeface="Arial" pitchFamily="34" charset="0"/>
                </a:defRPr>
              </a:lvl3pPr>
              <a:lvl4pPr marL="1600200" indent="-228600" eaLnBrk="0" hangingPunct="0">
                <a:spcBef>
                  <a:spcPts val="5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4pPr>
              <a:lvl5pPr marL="2057400" indent="-228600" eaLnBrk="0" hangingPunct="0">
                <a:spcBef>
                  <a:spcPts val="5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5pPr>
              <a:lvl6pPr marL="2514600" indent="-228600" defTabSz="449263" eaLnBrk="0" fontAlgn="base" hangingPunct="0">
                <a:lnSpc>
                  <a:spcPct val="95000"/>
                </a:lnSpc>
                <a:spcBef>
                  <a:spcPts val="500"/>
                </a:spcBef>
                <a:spcAft>
                  <a:spcPct val="0"/>
                </a:spcAft>
                <a:buClr>
                  <a:srgbClr val="000000"/>
                </a:buClr>
                <a:buSzPct val="100000"/>
                <a:buFont typeface="Times New Roman"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6pPr>
              <a:lvl7pPr marL="2971800" indent="-228600" defTabSz="449263" eaLnBrk="0" fontAlgn="base" hangingPunct="0">
                <a:lnSpc>
                  <a:spcPct val="95000"/>
                </a:lnSpc>
                <a:spcBef>
                  <a:spcPts val="500"/>
                </a:spcBef>
                <a:spcAft>
                  <a:spcPct val="0"/>
                </a:spcAft>
                <a:buClr>
                  <a:srgbClr val="000000"/>
                </a:buClr>
                <a:buSzPct val="100000"/>
                <a:buFont typeface="Times New Roman"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7pPr>
              <a:lvl8pPr marL="3429000" indent="-228600" defTabSz="449263" eaLnBrk="0" fontAlgn="base" hangingPunct="0">
                <a:lnSpc>
                  <a:spcPct val="95000"/>
                </a:lnSpc>
                <a:spcBef>
                  <a:spcPts val="500"/>
                </a:spcBef>
                <a:spcAft>
                  <a:spcPct val="0"/>
                </a:spcAft>
                <a:buClr>
                  <a:srgbClr val="000000"/>
                </a:buClr>
                <a:buSzPct val="100000"/>
                <a:buFont typeface="Times New Roman"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8pPr>
              <a:lvl9pPr marL="3886200" indent="-228600" defTabSz="449263" eaLnBrk="0" fontAlgn="base" hangingPunct="0">
                <a:lnSpc>
                  <a:spcPct val="95000"/>
                </a:lnSpc>
                <a:spcBef>
                  <a:spcPts val="500"/>
                </a:spcBef>
                <a:spcAft>
                  <a:spcPct val="0"/>
                </a:spcAft>
                <a:buClr>
                  <a:srgbClr val="000000"/>
                </a:buClr>
                <a:buSzPct val="100000"/>
                <a:buFont typeface="Times New Roman"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9pPr>
            </a:lstStyle>
            <a:p>
              <a:pPr eaLnBrk="1" hangingPunct="1">
                <a:lnSpc>
                  <a:spcPct val="100000"/>
                </a:lnSpc>
                <a:spcBef>
                  <a:spcPct val="0"/>
                </a:spcBef>
                <a:buFont typeface="Arial" pitchFamily="34" charset="0"/>
                <a:buNone/>
              </a:pPr>
              <a:r>
                <a:rPr lang="he-IL" altLang="he-IL" sz="1800">
                  <a:latin typeface="Arial" pitchFamily="34" charset="0"/>
                </a:rPr>
                <a:t>הזדהות</a:t>
              </a:r>
              <a:endParaRPr lang="en-GB" altLang="he-IL" sz="1800">
                <a:latin typeface="Arial" pitchFamily="34" charset="0"/>
              </a:endParaRPr>
            </a:p>
          </p:txBody>
        </p:sp>
      </p:grpSp>
      <p:grpSp>
        <p:nvGrpSpPr>
          <p:cNvPr id="2068" name="Group 61"/>
          <p:cNvGrpSpPr>
            <a:grpSpLocks/>
          </p:cNvGrpSpPr>
          <p:nvPr/>
        </p:nvGrpSpPr>
        <p:grpSpPr bwMode="auto">
          <a:xfrm>
            <a:off x="7408863" y="3284538"/>
            <a:ext cx="1444625" cy="366712"/>
            <a:chOff x="4667" y="2069"/>
            <a:chExt cx="910" cy="231"/>
          </a:xfrm>
        </p:grpSpPr>
        <p:sp>
          <p:nvSpPr>
            <p:cNvPr id="2090" name="Line 62"/>
            <p:cNvSpPr>
              <a:spLocks noChangeShapeType="1"/>
            </p:cNvSpPr>
            <p:nvPr/>
          </p:nvSpPr>
          <p:spPr bwMode="auto">
            <a:xfrm flipH="1" flipV="1">
              <a:off x="4666" y="2158"/>
              <a:ext cx="493" cy="4"/>
            </a:xfrm>
            <a:prstGeom prst="line">
              <a:avLst/>
            </a:prstGeom>
            <a:noFill/>
            <a:ln w="381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he-IL"/>
            </a:p>
          </p:txBody>
        </p:sp>
        <p:sp>
          <p:nvSpPr>
            <p:cNvPr id="2091" name="Text Box 63"/>
            <p:cNvSpPr txBox="1">
              <a:spLocks noChangeArrowheads="1"/>
            </p:cNvSpPr>
            <p:nvPr/>
          </p:nvSpPr>
          <p:spPr bwMode="auto">
            <a:xfrm>
              <a:off x="5061" y="2069"/>
              <a:ext cx="517" cy="232"/>
            </a:xfrm>
            <a:prstGeom prst="rect">
              <a:avLst/>
            </a:prstGeom>
            <a:solidFill>
              <a:srgbClr val="FFCC99"/>
            </a:solidFill>
            <a:ln w="9360">
              <a:solidFill>
                <a:srgbClr val="000000"/>
              </a:solidFill>
              <a:miter lim="800000"/>
              <a:headEnd/>
              <a:tailEnd/>
            </a:ln>
          </p:spPr>
          <p:txBody>
            <a:bodyPr wrap="none" lIns="90000" tIns="46800" rIns="90000" bIns="46800">
              <a:spAutoFit/>
            </a:bodyPr>
            <a:lstStyle>
              <a:lvl1pPr eaLnBrk="0" hangingPunct="0">
                <a:spcBef>
                  <a:spcPts val="8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itchFamily="18" charset="0"/>
                  <a:cs typeface="Arial" pitchFamily="34" charset="0"/>
                </a:defRPr>
              </a:lvl1pPr>
              <a:lvl2pPr marL="742950" indent="-285750" eaLnBrk="0" hangingPunct="0">
                <a:spcBef>
                  <a:spcPts val="7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itchFamily="18" charset="0"/>
                  <a:cs typeface="Arial" pitchFamily="34" charset="0"/>
                </a:defRPr>
              </a:lvl2pPr>
              <a:lvl3pPr marL="1143000" indent="-228600" eaLnBrk="0" hangingPunct="0">
                <a:spcBef>
                  <a:spcPts val="6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8" charset="0"/>
                  <a:cs typeface="Arial" pitchFamily="34" charset="0"/>
                </a:defRPr>
              </a:lvl3pPr>
              <a:lvl4pPr marL="1600200" indent="-228600" eaLnBrk="0" hangingPunct="0">
                <a:spcBef>
                  <a:spcPts val="5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4pPr>
              <a:lvl5pPr marL="2057400" indent="-228600" eaLnBrk="0" hangingPunct="0">
                <a:spcBef>
                  <a:spcPts val="5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5pPr>
              <a:lvl6pPr marL="2514600" indent="-228600" defTabSz="449263" eaLnBrk="0" fontAlgn="base" hangingPunct="0">
                <a:lnSpc>
                  <a:spcPct val="95000"/>
                </a:lnSpc>
                <a:spcBef>
                  <a:spcPts val="500"/>
                </a:spcBef>
                <a:spcAft>
                  <a:spcPct val="0"/>
                </a:spcAft>
                <a:buClr>
                  <a:srgbClr val="000000"/>
                </a:buClr>
                <a:buSzPct val="100000"/>
                <a:buFont typeface="Times New Roman"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6pPr>
              <a:lvl7pPr marL="2971800" indent="-228600" defTabSz="449263" eaLnBrk="0" fontAlgn="base" hangingPunct="0">
                <a:lnSpc>
                  <a:spcPct val="95000"/>
                </a:lnSpc>
                <a:spcBef>
                  <a:spcPts val="500"/>
                </a:spcBef>
                <a:spcAft>
                  <a:spcPct val="0"/>
                </a:spcAft>
                <a:buClr>
                  <a:srgbClr val="000000"/>
                </a:buClr>
                <a:buSzPct val="100000"/>
                <a:buFont typeface="Times New Roman"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7pPr>
              <a:lvl8pPr marL="3429000" indent="-228600" defTabSz="449263" eaLnBrk="0" fontAlgn="base" hangingPunct="0">
                <a:lnSpc>
                  <a:spcPct val="95000"/>
                </a:lnSpc>
                <a:spcBef>
                  <a:spcPts val="500"/>
                </a:spcBef>
                <a:spcAft>
                  <a:spcPct val="0"/>
                </a:spcAft>
                <a:buClr>
                  <a:srgbClr val="000000"/>
                </a:buClr>
                <a:buSzPct val="100000"/>
                <a:buFont typeface="Times New Roman"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8pPr>
              <a:lvl9pPr marL="3886200" indent="-228600" defTabSz="449263" eaLnBrk="0" fontAlgn="base" hangingPunct="0">
                <a:lnSpc>
                  <a:spcPct val="95000"/>
                </a:lnSpc>
                <a:spcBef>
                  <a:spcPts val="500"/>
                </a:spcBef>
                <a:spcAft>
                  <a:spcPct val="0"/>
                </a:spcAft>
                <a:buClr>
                  <a:srgbClr val="000000"/>
                </a:buClr>
                <a:buSzPct val="100000"/>
                <a:buFont typeface="Times New Roman"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9pPr>
            </a:lstStyle>
            <a:p>
              <a:pPr eaLnBrk="1" hangingPunct="1">
                <a:lnSpc>
                  <a:spcPct val="100000"/>
                </a:lnSpc>
                <a:spcBef>
                  <a:spcPct val="0"/>
                </a:spcBef>
                <a:buFont typeface="Arial" pitchFamily="34" charset="0"/>
                <a:buNone/>
              </a:pPr>
              <a:r>
                <a:rPr lang="he-IL" altLang="he-IL" sz="1800">
                  <a:latin typeface="Arial" pitchFamily="34" charset="0"/>
                </a:rPr>
                <a:t>אחריות</a:t>
              </a:r>
              <a:endParaRPr lang="en-GB" altLang="he-IL" sz="1800">
                <a:latin typeface="Arial" pitchFamily="34" charset="0"/>
              </a:endParaRPr>
            </a:p>
          </p:txBody>
        </p:sp>
      </p:grpSp>
      <p:grpSp>
        <p:nvGrpSpPr>
          <p:cNvPr id="2069" name="Group 64"/>
          <p:cNvGrpSpPr>
            <a:grpSpLocks/>
          </p:cNvGrpSpPr>
          <p:nvPr/>
        </p:nvGrpSpPr>
        <p:grpSpPr bwMode="auto">
          <a:xfrm>
            <a:off x="6611938" y="5703888"/>
            <a:ext cx="1752600" cy="684212"/>
            <a:chOff x="4165" y="3593"/>
            <a:chExt cx="1104" cy="431"/>
          </a:xfrm>
        </p:grpSpPr>
        <p:sp>
          <p:nvSpPr>
            <p:cNvPr id="2088" name="Line 65"/>
            <p:cNvSpPr>
              <a:spLocks noChangeShapeType="1"/>
            </p:cNvSpPr>
            <p:nvPr/>
          </p:nvSpPr>
          <p:spPr bwMode="auto">
            <a:xfrm flipH="1" flipV="1">
              <a:off x="4164" y="3592"/>
              <a:ext cx="244" cy="222"/>
            </a:xfrm>
            <a:prstGeom prst="line">
              <a:avLst/>
            </a:prstGeom>
            <a:noFill/>
            <a:ln w="381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he-IL"/>
            </a:p>
          </p:txBody>
        </p:sp>
        <p:sp>
          <p:nvSpPr>
            <p:cNvPr id="2089" name="Text Box 66"/>
            <p:cNvSpPr txBox="1">
              <a:spLocks noChangeArrowheads="1"/>
            </p:cNvSpPr>
            <p:nvPr/>
          </p:nvSpPr>
          <p:spPr bwMode="auto">
            <a:xfrm>
              <a:off x="4382" y="3793"/>
              <a:ext cx="888" cy="232"/>
            </a:xfrm>
            <a:prstGeom prst="rect">
              <a:avLst/>
            </a:prstGeom>
            <a:solidFill>
              <a:srgbClr val="FF9900"/>
            </a:solidFill>
            <a:ln w="9360">
              <a:solidFill>
                <a:srgbClr val="000000"/>
              </a:solidFill>
              <a:miter lim="800000"/>
              <a:headEnd/>
              <a:tailEnd/>
            </a:ln>
          </p:spPr>
          <p:txBody>
            <a:bodyPr wrap="none" lIns="90000" tIns="46800" rIns="90000" bIns="46800">
              <a:spAutoFit/>
            </a:bodyPr>
            <a:lstStyle>
              <a:lvl1pPr eaLnBrk="0" hangingPunct="0">
                <a:spcBef>
                  <a:spcPts val="8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itchFamily="18" charset="0"/>
                  <a:cs typeface="Arial" pitchFamily="34" charset="0"/>
                </a:defRPr>
              </a:lvl1pPr>
              <a:lvl2pPr marL="742950" indent="-285750" eaLnBrk="0" hangingPunct="0">
                <a:spcBef>
                  <a:spcPts val="7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itchFamily="18" charset="0"/>
                  <a:cs typeface="Arial" pitchFamily="34" charset="0"/>
                </a:defRPr>
              </a:lvl2pPr>
              <a:lvl3pPr marL="1143000" indent="-228600" eaLnBrk="0" hangingPunct="0">
                <a:spcBef>
                  <a:spcPts val="6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8" charset="0"/>
                  <a:cs typeface="Arial" pitchFamily="34" charset="0"/>
                </a:defRPr>
              </a:lvl3pPr>
              <a:lvl4pPr marL="1600200" indent="-228600" eaLnBrk="0" hangingPunct="0">
                <a:spcBef>
                  <a:spcPts val="5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4pPr>
              <a:lvl5pPr marL="2057400" indent="-228600" eaLnBrk="0" hangingPunct="0">
                <a:spcBef>
                  <a:spcPts val="5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5pPr>
              <a:lvl6pPr marL="2514600" indent="-228600" defTabSz="449263" eaLnBrk="0" fontAlgn="base" hangingPunct="0">
                <a:lnSpc>
                  <a:spcPct val="95000"/>
                </a:lnSpc>
                <a:spcBef>
                  <a:spcPts val="500"/>
                </a:spcBef>
                <a:spcAft>
                  <a:spcPct val="0"/>
                </a:spcAft>
                <a:buClr>
                  <a:srgbClr val="000000"/>
                </a:buClr>
                <a:buSzPct val="100000"/>
                <a:buFont typeface="Times New Roman"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6pPr>
              <a:lvl7pPr marL="2971800" indent="-228600" defTabSz="449263" eaLnBrk="0" fontAlgn="base" hangingPunct="0">
                <a:lnSpc>
                  <a:spcPct val="95000"/>
                </a:lnSpc>
                <a:spcBef>
                  <a:spcPts val="500"/>
                </a:spcBef>
                <a:spcAft>
                  <a:spcPct val="0"/>
                </a:spcAft>
                <a:buClr>
                  <a:srgbClr val="000000"/>
                </a:buClr>
                <a:buSzPct val="100000"/>
                <a:buFont typeface="Times New Roman"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7pPr>
              <a:lvl8pPr marL="3429000" indent="-228600" defTabSz="449263" eaLnBrk="0" fontAlgn="base" hangingPunct="0">
                <a:lnSpc>
                  <a:spcPct val="95000"/>
                </a:lnSpc>
                <a:spcBef>
                  <a:spcPts val="500"/>
                </a:spcBef>
                <a:spcAft>
                  <a:spcPct val="0"/>
                </a:spcAft>
                <a:buClr>
                  <a:srgbClr val="000000"/>
                </a:buClr>
                <a:buSzPct val="100000"/>
                <a:buFont typeface="Times New Roman"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8pPr>
              <a:lvl9pPr marL="3886200" indent="-228600" defTabSz="449263" eaLnBrk="0" fontAlgn="base" hangingPunct="0">
                <a:lnSpc>
                  <a:spcPct val="95000"/>
                </a:lnSpc>
                <a:spcBef>
                  <a:spcPts val="500"/>
                </a:spcBef>
                <a:spcAft>
                  <a:spcPct val="0"/>
                </a:spcAft>
                <a:buClr>
                  <a:srgbClr val="000000"/>
                </a:buClr>
                <a:buSzPct val="100000"/>
                <a:buFont typeface="Times New Roman"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9pPr>
            </a:lstStyle>
            <a:p>
              <a:pPr eaLnBrk="1" hangingPunct="1">
                <a:lnSpc>
                  <a:spcPct val="100000"/>
                </a:lnSpc>
                <a:spcBef>
                  <a:spcPct val="0"/>
                </a:spcBef>
                <a:buFont typeface="Arial" pitchFamily="34" charset="0"/>
                <a:buNone/>
              </a:pPr>
              <a:r>
                <a:rPr lang="en-GB" altLang="he-IL" sz="1800">
                  <a:latin typeface="Arial" pitchFamily="34" charset="0"/>
                </a:rPr>
                <a:t>  </a:t>
              </a:r>
              <a:r>
                <a:rPr lang="he-IL" altLang="he-IL" sz="1800">
                  <a:latin typeface="Arial" pitchFamily="34" charset="0"/>
                </a:rPr>
                <a:t>כיבוד גבולות</a:t>
              </a:r>
              <a:endParaRPr lang="en-GB" altLang="he-IL" sz="1800">
                <a:latin typeface="Arial" pitchFamily="34" charset="0"/>
              </a:endParaRPr>
            </a:p>
          </p:txBody>
        </p:sp>
      </p:grpSp>
      <p:grpSp>
        <p:nvGrpSpPr>
          <p:cNvPr id="2070" name="Group 67"/>
          <p:cNvGrpSpPr>
            <a:grpSpLocks/>
          </p:cNvGrpSpPr>
          <p:nvPr/>
        </p:nvGrpSpPr>
        <p:grpSpPr bwMode="auto">
          <a:xfrm>
            <a:off x="3894138" y="6148388"/>
            <a:ext cx="1363662" cy="655637"/>
            <a:chOff x="2453" y="3873"/>
            <a:chExt cx="859" cy="413"/>
          </a:xfrm>
        </p:grpSpPr>
        <p:sp>
          <p:nvSpPr>
            <p:cNvPr id="2086" name="Line 68"/>
            <p:cNvSpPr>
              <a:spLocks noChangeShapeType="1"/>
            </p:cNvSpPr>
            <p:nvPr/>
          </p:nvSpPr>
          <p:spPr bwMode="auto">
            <a:xfrm flipH="1" flipV="1">
              <a:off x="2877" y="3873"/>
              <a:ext cx="6" cy="329"/>
            </a:xfrm>
            <a:prstGeom prst="line">
              <a:avLst/>
            </a:prstGeom>
            <a:noFill/>
            <a:ln w="381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he-IL"/>
            </a:p>
          </p:txBody>
        </p:sp>
        <p:sp>
          <p:nvSpPr>
            <p:cNvPr id="2087" name="Text Box 69"/>
            <p:cNvSpPr txBox="1">
              <a:spLocks noChangeArrowheads="1"/>
            </p:cNvSpPr>
            <p:nvPr/>
          </p:nvSpPr>
          <p:spPr bwMode="auto">
            <a:xfrm>
              <a:off x="2453" y="4055"/>
              <a:ext cx="860" cy="232"/>
            </a:xfrm>
            <a:prstGeom prst="rect">
              <a:avLst/>
            </a:prstGeom>
            <a:solidFill>
              <a:srgbClr val="FF3300"/>
            </a:solidFill>
            <a:ln w="9360">
              <a:solidFill>
                <a:srgbClr val="000000"/>
              </a:solidFill>
              <a:miter lim="800000"/>
              <a:headEnd/>
              <a:tailEnd/>
            </a:ln>
          </p:spPr>
          <p:txBody>
            <a:bodyPr wrap="none" lIns="90000" tIns="46800" rIns="90000" bIns="46800">
              <a:spAutoFit/>
            </a:bodyPr>
            <a:lstStyle>
              <a:lvl1pPr eaLnBrk="0" hangingPunct="0">
                <a:spcBef>
                  <a:spcPts val="8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itchFamily="18" charset="0"/>
                  <a:cs typeface="Arial" pitchFamily="34" charset="0"/>
                </a:defRPr>
              </a:lvl1pPr>
              <a:lvl2pPr marL="742950" indent="-285750" eaLnBrk="0" hangingPunct="0">
                <a:spcBef>
                  <a:spcPts val="7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itchFamily="18" charset="0"/>
                  <a:cs typeface="Arial" pitchFamily="34" charset="0"/>
                </a:defRPr>
              </a:lvl2pPr>
              <a:lvl3pPr marL="1143000" indent="-228600" eaLnBrk="0" hangingPunct="0">
                <a:spcBef>
                  <a:spcPts val="6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8" charset="0"/>
                  <a:cs typeface="Arial" pitchFamily="34" charset="0"/>
                </a:defRPr>
              </a:lvl3pPr>
              <a:lvl4pPr marL="1600200" indent="-228600" eaLnBrk="0" hangingPunct="0">
                <a:spcBef>
                  <a:spcPts val="5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4pPr>
              <a:lvl5pPr marL="2057400" indent="-228600" eaLnBrk="0" hangingPunct="0">
                <a:spcBef>
                  <a:spcPts val="5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5pPr>
              <a:lvl6pPr marL="2514600" indent="-228600" defTabSz="449263" eaLnBrk="0" fontAlgn="base" hangingPunct="0">
                <a:lnSpc>
                  <a:spcPct val="95000"/>
                </a:lnSpc>
                <a:spcBef>
                  <a:spcPts val="500"/>
                </a:spcBef>
                <a:spcAft>
                  <a:spcPct val="0"/>
                </a:spcAft>
                <a:buClr>
                  <a:srgbClr val="000000"/>
                </a:buClr>
                <a:buSzPct val="100000"/>
                <a:buFont typeface="Times New Roman"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6pPr>
              <a:lvl7pPr marL="2971800" indent="-228600" defTabSz="449263" eaLnBrk="0" fontAlgn="base" hangingPunct="0">
                <a:lnSpc>
                  <a:spcPct val="95000"/>
                </a:lnSpc>
                <a:spcBef>
                  <a:spcPts val="500"/>
                </a:spcBef>
                <a:spcAft>
                  <a:spcPct val="0"/>
                </a:spcAft>
                <a:buClr>
                  <a:srgbClr val="000000"/>
                </a:buClr>
                <a:buSzPct val="100000"/>
                <a:buFont typeface="Times New Roman"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7pPr>
              <a:lvl8pPr marL="3429000" indent="-228600" defTabSz="449263" eaLnBrk="0" fontAlgn="base" hangingPunct="0">
                <a:lnSpc>
                  <a:spcPct val="95000"/>
                </a:lnSpc>
                <a:spcBef>
                  <a:spcPts val="500"/>
                </a:spcBef>
                <a:spcAft>
                  <a:spcPct val="0"/>
                </a:spcAft>
                <a:buClr>
                  <a:srgbClr val="000000"/>
                </a:buClr>
                <a:buSzPct val="100000"/>
                <a:buFont typeface="Times New Roman"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8pPr>
              <a:lvl9pPr marL="3886200" indent="-228600" defTabSz="449263" eaLnBrk="0" fontAlgn="base" hangingPunct="0">
                <a:lnSpc>
                  <a:spcPct val="95000"/>
                </a:lnSpc>
                <a:spcBef>
                  <a:spcPts val="500"/>
                </a:spcBef>
                <a:spcAft>
                  <a:spcPct val="0"/>
                </a:spcAft>
                <a:buClr>
                  <a:srgbClr val="000000"/>
                </a:buClr>
                <a:buSzPct val="100000"/>
                <a:buFont typeface="Times New Roman"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9pPr>
            </a:lstStyle>
            <a:p>
              <a:pPr algn="ctr" eaLnBrk="1" hangingPunct="1">
                <a:lnSpc>
                  <a:spcPct val="100000"/>
                </a:lnSpc>
                <a:spcBef>
                  <a:spcPct val="0"/>
                </a:spcBef>
                <a:buClr>
                  <a:srgbClr val="FFFFFF"/>
                </a:buClr>
                <a:buFont typeface="Arial" pitchFamily="34" charset="0"/>
                <a:buNone/>
              </a:pPr>
              <a:r>
                <a:rPr lang="he-IL" altLang="he-IL" sz="1800">
                  <a:solidFill>
                    <a:srgbClr val="FFFFFF"/>
                  </a:solidFill>
                  <a:latin typeface="Arial" pitchFamily="34" charset="0"/>
                </a:rPr>
                <a:t>כדאיות הוגנת</a:t>
              </a:r>
              <a:endParaRPr lang="en-GB" altLang="he-IL" sz="1800">
                <a:solidFill>
                  <a:srgbClr val="FFFFFF"/>
                </a:solidFill>
                <a:latin typeface="Arial" pitchFamily="34" charset="0"/>
              </a:endParaRPr>
            </a:p>
          </p:txBody>
        </p:sp>
      </p:grpSp>
      <p:grpSp>
        <p:nvGrpSpPr>
          <p:cNvPr id="2071" name="Group 70"/>
          <p:cNvGrpSpPr>
            <a:grpSpLocks/>
          </p:cNvGrpSpPr>
          <p:nvPr/>
        </p:nvGrpSpPr>
        <p:grpSpPr bwMode="auto">
          <a:xfrm>
            <a:off x="1106488" y="5510213"/>
            <a:ext cx="1144587" cy="646112"/>
            <a:chOff x="697" y="3471"/>
            <a:chExt cx="721" cy="407"/>
          </a:xfrm>
        </p:grpSpPr>
        <p:sp>
          <p:nvSpPr>
            <p:cNvPr id="2084" name="Line 71"/>
            <p:cNvSpPr>
              <a:spLocks noChangeShapeType="1"/>
            </p:cNvSpPr>
            <p:nvPr/>
          </p:nvSpPr>
          <p:spPr bwMode="auto">
            <a:xfrm flipV="1">
              <a:off x="1159" y="3469"/>
              <a:ext cx="259" cy="192"/>
            </a:xfrm>
            <a:prstGeom prst="line">
              <a:avLst/>
            </a:prstGeom>
            <a:noFill/>
            <a:ln w="381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he-IL"/>
            </a:p>
          </p:txBody>
        </p:sp>
        <p:sp>
          <p:nvSpPr>
            <p:cNvPr id="2085" name="Text Box 72"/>
            <p:cNvSpPr txBox="1">
              <a:spLocks noChangeArrowheads="1"/>
            </p:cNvSpPr>
            <p:nvPr/>
          </p:nvSpPr>
          <p:spPr bwMode="auto">
            <a:xfrm>
              <a:off x="697" y="3647"/>
              <a:ext cx="454" cy="232"/>
            </a:xfrm>
            <a:prstGeom prst="rect">
              <a:avLst/>
            </a:prstGeom>
            <a:solidFill>
              <a:srgbClr val="CC0000"/>
            </a:solidFill>
            <a:ln w="9360">
              <a:solidFill>
                <a:srgbClr val="000000"/>
              </a:solidFill>
              <a:miter lim="800000"/>
              <a:headEnd/>
              <a:tailEnd/>
            </a:ln>
          </p:spPr>
          <p:txBody>
            <a:bodyPr wrap="none" lIns="90000" tIns="46800" rIns="90000" bIns="46800">
              <a:spAutoFit/>
            </a:bodyPr>
            <a:lstStyle>
              <a:lvl1pPr eaLnBrk="0" hangingPunct="0">
                <a:spcBef>
                  <a:spcPts val="8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itchFamily="18" charset="0"/>
                  <a:cs typeface="Arial" pitchFamily="34" charset="0"/>
                </a:defRPr>
              </a:lvl1pPr>
              <a:lvl2pPr marL="742950" indent="-285750" eaLnBrk="0" hangingPunct="0">
                <a:spcBef>
                  <a:spcPts val="7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itchFamily="18" charset="0"/>
                  <a:cs typeface="Arial" pitchFamily="34" charset="0"/>
                </a:defRPr>
              </a:lvl2pPr>
              <a:lvl3pPr marL="1143000" indent="-228600" eaLnBrk="0" hangingPunct="0">
                <a:spcBef>
                  <a:spcPts val="6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8" charset="0"/>
                  <a:cs typeface="Arial" pitchFamily="34" charset="0"/>
                </a:defRPr>
              </a:lvl3pPr>
              <a:lvl4pPr marL="1600200" indent="-228600" eaLnBrk="0" hangingPunct="0">
                <a:spcBef>
                  <a:spcPts val="5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4pPr>
              <a:lvl5pPr marL="2057400" indent="-228600" eaLnBrk="0" hangingPunct="0">
                <a:spcBef>
                  <a:spcPts val="5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5pPr>
              <a:lvl6pPr marL="2514600" indent="-228600" defTabSz="449263" eaLnBrk="0" fontAlgn="base" hangingPunct="0">
                <a:lnSpc>
                  <a:spcPct val="95000"/>
                </a:lnSpc>
                <a:spcBef>
                  <a:spcPts val="500"/>
                </a:spcBef>
                <a:spcAft>
                  <a:spcPct val="0"/>
                </a:spcAft>
                <a:buClr>
                  <a:srgbClr val="000000"/>
                </a:buClr>
                <a:buSzPct val="100000"/>
                <a:buFont typeface="Times New Roman"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6pPr>
              <a:lvl7pPr marL="2971800" indent="-228600" defTabSz="449263" eaLnBrk="0" fontAlgn="base" hangingPunct="0">
                <a:lnSpc>
                  <a:spcPct val="95000"/>
                </a:lnSpc>
                <a:spcBef>
                  <a:spcPts val="500"/>
                </a:spcBef>
                <a:spcAft>
                  <a:spcPct val="0"/>
                </a:spcAft>
                <a:buClr>
                  <a:srgbClr val="000000"/>
                </a:buClr>
                <a:buSzPct val="100000"/>
                <a:buFont typeface="Times New Roman"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7pPr>
              <a:lvl8pPr marL="3429000" indent="-228600" defTabSz="449263" eaLnBrk="0" fontAlgn="base" hangingPunct="0">
                <a:lnSpc>
                  <a:spcPct val="95000"/>
                </a:lnSpc>
                <a:spcBef>
                  <a:spcPts val="500"/>
                </a:spcBef>
                <a:spcAft>
                  <a:spcPct val="0"/>
                </a:spcAft>
                <a:buClr>
                  <a:srgbClr val="000000"/>
                </a:buClr>
                <a:buSzPct val="100000"/>
                <a:buFont typeface="Times New Roman"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8pPr>
              <a:lvl9pPr marL="3886200" indent="-228600" defTabSz="449263" eaLnBrk="0" fontAlgn="base" hangingPunct="0">
                <a:lnSpc>
                  <a:spcPct val="95000"/>
                </a:lnSpc>
                <a:spcBef>
                  <a:spcPts val="500"/>
                </a:spcBef>
                <a:spcAft>
                  <a:spcPct val="0"/>
                </a:spcAft>
                <a:buClr>
                  <a:srgbClr val="000000"/>
                </a:buClr>
                <a:buSzPct val="100000"/>
                <a:buFont typeface="Times New Roman"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9pPr>
            </a:lstStyle>
            <a:p>
              <a:pPr eaLnBrk="1" hangingPunct="1">
                <a:lnSpc>
                  <a:spcPct val="100000"/>
                </a:lnSpc>
                <a:spcBef>
                  <a:spcPct val="0"/>
                </a:spcBef>
                <a:buClr>
                  <a:srgbClr val="FFFFFF"/>
                </a:buClr>
                <a:buFont typeface="Arial" pitchFamily="34" charset="0"/>
                <a:buNone/>
              </a:pPr>
              <a:r>
                <a:rPr lang="he-IL" altLang="he-IL" sz="1800">
                  <a:solidFill>
                    <a:srgbClr val="FFFFFF"/>
                  </a:solidFill>
                  <a:latin typeface="Arial" pitchFamily="34" charset="0"/>
                </a:rPr>
                <a:t>ביטול</a:t>
              </a:r>
              <a:r>
                <a:rPr lang="en-GB" altLang="he-IL" sz="1800">
                  <a:solidFill>
                    <a:srgbClr val="FFFFFF"/>
                  </a:solidFill>
                  <a:latin typeface="Arial" pitchFamily="34" charset="0"/>
                </a:rPr>
                <a:t> </a:t>
              </a:r>
            </a:p>
          </p:txBody>
        </p:sp>
      </p:grpSp>
      <p:grpSp>
        <p:nvGrpSpPr>
          <p:cNvPr id="2072" name="Group 73"/>
          <p:cNvGrpSpPr>
            <a:grpSpLocks/>
          </p:cNvGrpSpPr>
          <p:nvPr/>
        </p:nvGrpSpPr>
        <p:grpSpPr bwMode="auto">
          <a:xfrm>
            <a:off x="34925" y="3268663"/>
            <a:ext cx="1138238" cy="366712"/>
            <a:chOff x="22" y="2059"/>
            <a:chExt cx="717" cy="231"/>
          </a:xfrm>
        </p:grpSpPr>
        <p:sp>
          <p:nvSpPr>
            <p:cNvPr id="2082" name="Line 74"/>
            <p:cNvSpPr>
              <a:spLocks noChangeShapeType="1"/>
            </p:cNvSpPr>
            <p:nvPr/>
          </p:nvSpPr>
          <p:spPr bwMode="auto">
            <a:xfrm>
              <a:off x="482" y="2166"/>
              <a:ext cx="258" cy="15"/>
            </a:xfrm>
            <a:prstGeom prst="line">
              <a:avLst/>
            </a:prstGeom>
            <a:noFill/>
            <a:ln w="381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he-IL"/>
            </a:p>
          </p:txBody>
        </p:sp>
        <p:sp>
          <p:nvSpPr>
            <p:cNvPr id="2083" name="Text Box 75"/>
            <p:cNvSpPr txBox="1">
              <a:spLocks noChangeArrowheads="1"/>
            </p:cNvSpPr>
            <p:nvPr/>
          </p:nvSpPr>
          <p:spPr bwMode="auto">
            <a:xfrm>
              <a:off x="22" y="2059"/>
              <a:ext cx="536" cy="232"/>
            </a:xfrm>
            <a:prstGeom prst="rect">
              <a:avLst/>
            </a:prstGeom>
            <a:solidFill>
              <a:srgbClr val="800000"/>
            </a:solidFill>
            <a:ln w="9360">
              <a:solidFill>
                <a:srgbClr val="000000"/>
              </a:solidFill>
              <a:miter lim="800000"/>
              <a:headEnd/>
              <a:tailEnd/>
            </a:ln>
          </p:spPr>
          <p:txBody>
            <a:bodyPr lIns="90000" tIns="46800" rIns="90000" bIns="46800">
              <a:spAutoFit/>
            </a:bodyPr>
            <a:lstStyle>
              <a:lvl1pPr eaLnBrk="0" hangingPunct="0">
                <a:spcBef>
                  <a:spcPts val="8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itchFamily="18" charset="0"/>
                  <a:cs typeface="Arial" pitchFamily="34" charset="0"/>
                </a:defRPr>
              </a:lvl1pPr>
              <a:lvl2pPr marL="742950" indent="-285750" eaLnBrk="0" hangingPunct="0">
                <a:spcBef>
                  <a:spcPts val="7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itchFamily="18" charset="0"/>
                  <a:cs typeface="Arial" pitchFamily="34" charset="0"/>
                </a:defRPr>
              </a:lvl2pPr>
              <a:lvl3pPr marL="1143000" indent="-228600" eaLnBrk="0" hangingPunct="0">
                <a:spcBef>
                  <a:spcPts val="6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8" charset="0"/>
                  <a:cs typeface="Arial" pitchFamily="34" charset="0"/>
                </a:defRPr>
              </a:lvl3pPr>
              <a:lvl4pPr marL="1600200" indent="-228600" eaLnBrk="0" hangingPunct="0">
                <a:spcBef>
                  <a:spcPts val="5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4pPr>
              <a:lvl5pPr marL="2057400" indent="-228600" eaLnBrk="0" hangingPunct="0">
                <a:spcBef>
                  <a:spcPts val="5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5pPr>
              <a:lvl6pPr marL="2514600" indent="-228600" defTabSz="449263" eaLnBrk="0" fontAlgn="base" hangingPunct="0">
                <a:lnSpc>
                  <a:spcPct val="95000"/>
                </a:lnSpc>
                <a:spcBef>
                  <a:spcPts val="500"/>
                </a:spcBef>
                <a:spcAft>
                  <a:spcPct val="0"/>
                </a:spcAft>
                <a:buClr>
                  <a:srgbClr val="000000"/>
                </a:buClr>
                <a:buSzPct val="100000"/>
                <a:buFont typeface="Times New Roman"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6pPr>
              <a:lvl7pPr marL="2971800" indent="-228600" defTabSz="449263" eaLnBrk="0" fontAlgn="base" hangingPunct="0">
                <a:lnSpc>
                  <a:spcPct val="95000"/>
                </a:lnSpc>
                <a:spcBef>
                  <a:spcPts val="500"/>
                </a:spcBef>
                <a:spcAft>
                  <a:spcPct val="0"/>
                </a:spcAft>
                <a:buClr>
                  <a:srgbClr val="000000"/>
                </a:buClr>
                <a:buSzPct val="100000"/>
                <a:buFont typeface="Times New Roman"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7pPr>
              <a:lvl8pPr marL="3429000" indent="-228600" defTabSz="449263" eaLnBrk="0" fontAlgn="base" hangingPunct="0">
                <a:lnSpc>
                  <a:spcPct val="95000"/>
                </a:lnSpc>
                <a:spcBef>
                  <a:spcPts val="500"/>
                </a:spcBef>
                <a:spcAft>
                  <a:spcPct val="0"/>
                </a:spcAft>
                <a:buClr>
                  <a:srgbClr val="000000"/>
                </a:buClr>
                <a:buSzPct val="100000"/>
                <a:buFont typeface="Times New Roman"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8pPr>
              <a:lvl9pPr marL="3886200" indent="-228600" defTabSz="449263" eaLnBrk="0" fontAlgn="base" hangingPunct="0">
                <a:lnSpc>
                  <a:spcPct val="95000"/>
                </a:lnSpc>
                <a:spcBef>
                  <a:spcPts val="500"/>
                </a:spcBef>
                <a:spcAft>
                  <a:spcPct val="0"/>
                </a:spcAft>
                <a:buClr>
                  <a:srgbClr val="000000"/>
                </a:buClr>
                <a:buSzPct val="100000"/>
                <a:buFont typeface="Times New Roman"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9pPr>
            </a:lstStyle>
            <a:p>
              <a:pPr algn="ctr" eaLnBrk="1" hangingPunct="1">
                <a:lnSpc>
                  <a:spcPct val="100000"/>
                </a:lnSpc>
                <a:spcBef>
                  <a:spcPct val="0"/>
                </a:spcBef>
                <a:buClr>
                  <a:srgbClr val="FFFFFF"/>
                </a:buClr>
                <a:buFont typeface="Arial" pitchFamily="34" charset="0"/>
                <a:buNone/>
              </a:pPr>
              <a:r>
                <a:rPr lang="he-IL" altLang="he-IL" sz="1800">
                  <a:solidFill>
                    <a:srgbClr val="FFFFFF"/>
                  </a:solidFill>
                  <a:latin typeface="Arial" pitchFamily="34" charset="0"/>
                </a:rPr>
                <a:t>אונס</a:t>
              </a:r>
              <a:endParaRPr lang="en-GB" altLang="he-IL" sz="1800">
                <a:solidFill>
                  <a:srgbClr val="FFFFFF"/>
                </a:solidFill>
                <a:latin typeface="Arial" pitchFamily="34" charset="0"/>
              </a:endParaRPr>
            </a:p>
          </p:txBody>
        </p:sp>
      </p:grpSp>
      <p:grpSp>
        <p:nvGrpSpPr>
          <p:cNvPr id="2073" name="Group 76"/>
          <p:cNvGrpSpPr>
            <a:grpSpLocks/>
          </p:cNvGrpSpPr>
          <p:nvPr/>
        </p:nvGrpSpPr>
        <p:grpSpPr bwMode="auto">
          <a:xfrm>
            <a:off x="1484313" y="692150"/>
            <a:ext cx="881062" cy="644525"/>
            <a:chOff x="935" y="436"/>
            <a:chExt cx="555" cy="406"/>
          </a:xfrm>
        </p:grpSpPr>
        <p:sp>
          <p:nvSpPr>
            <p:cNvPr id="2080" name="Line 77"/>
            <p:cNvSpPr>
              <a:spLocks noChangeShapeType="1"/>
            </p:cNvSpPr>
            <p:nvPr/>
          </p:nvSpPr>
          <p:spPr bwMode="auto">
            <a:xfrm>
              <a:off x="1229" y="619"/>
              <a:ext cx="262" cy="224"/>
            </a:xfrm>
            <a:prstGeom prst="line">
              <a:avLst/>
            </a:prstGeom>
            <a:noFill/>
            <a:ln w="381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he-IL"/>
            </a:p>
          </p:txBody>
        </p:sp>
        <p:sp>
          <p:nvSpPr>
            <p:cNvPr id="2081" name="Text Box 78"/>
            <p:cNvSpPr txBox="1">
              <a:spLocks noChangeArrowheads="1"/>
            </p:cNvSpPr>
            <p:nvPr/>
          </p:nvSpPr>
          <p:spPr bwMode="auto">
            <a:xfrm>
              <a:off x="935" y="436"/>
              <a:ext cx="356" cy="232"/>
            </a:xfrm>
            <a:prstGeom prst="rect">
              <a:avLst/>
            </a:prstGeom>
            <a:solidFill>
              <a:srgbClr val="000000"/>
            </a:solidFill>
            <a:ln w="9360">
              <a:solidFill>
                <a:srgbClr val="000000"/>
              </a:solidFill>
              <a:miter lim="800000"/>
              <a:headEnd/>
              <a:tailEnd/>
            </a:ln>
          </p:spPr>
          <p:txBody>
            <a:bodyPr wrap="none" lIns="90000" tIns="46800" rIns="90000" bIns="46800">
              <a:spAutoFit/>
            </a:bodyPr>
            <a:lstStyle>
              <a:lvl1pPr eaLnBrk="0" hangingPunct="0">
                <a:spcBef>
                  <a:spcPts val="8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itchFamily="18" charset="0"/>
                  <a:cs typeface="Arial" pitchFamily="34" charset="0"/>
                </a:defRPr>
              </a:lvl1pPr>
              <a:lvl2pPr marL="742950" indent="-285750" eaLnBrk="0" hangingPunct="0">
                <a:spcBef>
                  <a:spcPts val="7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itchFamily="18" charset="0"/>
                  <a:cs typeface="Arial" pitchFamily="34" charset="0"/>
                </a:defRPr>
              </a:lvl2pPr>
              <a:lvl3pPr marL="1143000" indent="-228600" eaLnBrk="0" hangingPunct="0">
                <a:spcBef>
                  <a:spcPts val="6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8" charset="0"/>
                  <a:cs typeface="Arial" pitchFamily="34" charset="0"/>
                </a:defRPr>
              </a:lvl3pPr>
              <a:lvl4pPr marL="1600200" indent="-228600" eaLnBrk="0" hangingPunct="0">
                <a:spcBef>
                  <a:spcPts val="5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4pPr>
              <a:lvl5pPr marL="2057400" indent="-228600" eaLnBrk="0" hangingPunct="0">
                <a:spcBef>
                  <a:spcPts val="5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5pPr>
              <a:lvl6pPr marL="2514600" indent="-228600" defTabSz="449263" eaLnBrk="0" fontAlgn="base" hangingPunct="0">
                <a:lnSpc>
                  <a:spcPct val="95000"/>
                </a:lnSpc>
                <a:spcBef>
                  <a:spcPts val="500"/>
                </a:spcBef>
                <a:spcAft>
                  <a:spcPct val="0"/>
                </a:spcAft>
                <a:buClr>
                  <a:srgbClr val="000000"/>
                </a:buClr>
                <a:buSzPct val="100000"/>
                <a:buFont typeface="Times New Roman"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6pPr>
              <a:lvl7pPr marL="2971800" indent="-228600" defTabSz="449263" eaLnBrk="0" fontAlgn="base" hangingPunct="0">
                <a:lnSpc>
                  <a:spcPct val="95000"/>
                </a:lnSpc>
                <a:spcBef>
                  <a:spcPts val="500"/>
                </a:spcBef>
                <a:spcAft>
                  <a:spcPct val="0"/>
                </a:spcAft>
                <a:buClr>
                  <a:srgbClr val="000000"/>
                </a:buClr>
                <a:buSzPct val="100000"/>
                <a:buFont typeface="Times New Roman"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7pPr>
              <a:lvl8pPr marL="3429000" indent="-228600" defTabSz="449263" eaLnBrk="0" fontAlgn="base" hangingPunct="0">
                <a:lnSpc>
                  <a:spcPct val="95000"/>
                </a:lnSpc>
                <a:spcBef>
                  <a:spcPts val="500"/>
                </a:spcBef>
                <a:spcAft>
                  <a:spcPct val="0"/>
                </a:spcAft>
                <a:buClr>
                  <a:srgbClr val="000000"/>
                </a:buClr>
                <a:buSzPct val="100000"/>
                <a:buFont typeface="Times New Roman"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8pPr>
              <a:lvl9pPr marL="3886200" indent="-228600" defTabSz="449263" eaLnBrk="0" fontAlgn="base" hangingPunct="0">
                <a:lnSpc>
                  <a:spcPct val="95000"/>
                </a:lnSpc>
                <a:spcBef>
                  <a:spcPts val="500"/>
                </a:spcBef>
                <a:spcAft>
                  <a:spcPct val="0"/>
                </a:spcAft>
                <a:buClr>
                  <a:srgbClr val="000000"/>
                </a:buClr>
                <a:buSzPct val="100000"/>
                <a:buFont typeface="Times New Roman"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9pPr>
            </a:lstStyle>
            <a:p>
              <a:pPr eaLnBrk="1" hangingPunct="1">
                <a:lnSpc>
                  <a:spcPct val="100000"/>
                </a:lnSpc>
                <a:spcBef>
                  <a:spcPct val="0"/>
                </a:spcBef>
                <a:buClr>
                  <a:srgbClr val="FFFFFF"/>
                </a:buClr>
                <a:buFont typeface="Arial" pitchFamily="34" charset="0"/>
                <a:buNone/>
              </a:pPr>
              <a:r>
                <a:rPr lang="he-IL" altLang="he-IL" sz="1800">
                  <a:solidFill>
                    <a:srgbClr val="FFFFFF"/>
                  </a:solidFill>
                  <a:latin typeface="Arial" pitchFamily="34" charset="0"/>
                </a:rPr>
                <a:t>הרס</a:t>
              </a:r>
              <a:endParaRPr lang="en-GB" altLang="he-IL" sz="1800">
                <a:solidFill>
                  <a:srgbClr val="FFFFFF"/>
                </a:solidFill>
                <a:latin typeface="Arial" pitchFamily="34" charset="0"/>
              </a:endParaRPr>
            </a:p>
          </p:txBody>
        </p:sp>
      </p:grpSp>
      <p:sp>
        <p:nvSpPr>
          <p:cNvPr id="2074" name="Text Box 79"/>
          <p:cNvSpPr txBox="1">
            <a:spLocks noChangeArrowheads="1"/>
          </p:cNvSpPr>
          <p:nvPr/>
        </p:nvSpPr>
        <p:spPr bwMode="auto">
          <a:xfrm>
            <a:off x="-107950" y="6303963"/>
            <a:ext cx="3887788"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spcBef>
                <a:spcPts val="8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itchFamily="18" charset="0"/>
                <a:cs typeface="Arial" pitchFamily="34" charset="0"/>
              </a:defRPr>
            </a:lvl1pPr>
            <a:lvl2pPr marL="742950" indent="-285750" eaLnBrk="0" hangingPunct="0">
              <a:spcBef>
                <a:spcPts val="7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itchFamily="18" charset="0"/>
                <a:cs typeface="Arial" pitchFamily="34" charset="0"/>
              </a:defRPr>
            </a:lvl2pPr>
            <a:lvl3pPr marL="1143000" indent="-228600" eaLnBrk="0" hangingPunct="0">
              <a:spcBef>
                <a:spcPts val="6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8" charset="0"/>
                <a:cs typeface="Arial" pitchFamily="34" charset="0"/>
              </a:defRPr>
            </a:lvl3pPr>
            <a:lvl4pPr marL="1600200" indent="-228600" eaLnBrk="0" hangingPunct="0">
              <a:spcBef>
                <a:spcPts val="5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4pPr>
            <a:lvl5pPr marL="2057400" indent="-228600" eaLnBrk="0" hangingPunct="0">
              <a:spcBef>
                <a:spcPts val="5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5pPr>
            <a:lvl6pPr marL="2514600" indent="-228600" defTabSz="449263" eaLnBrk="0" fontAlgn="base" hangingPunct="0">
              <a:lnSpc>
                <a:spcPct val="95000"/>
              </a:lnSpc>
              <a:spcBef>
                <a:spcPts val="500"/>
              </a:spcBef>
              <a:spcAft>
                <a:spcPct val="0"/>
              </a:spcAft>
              <a:buClr>
                <a:srgbClr val="000000"/>
              </a:buClr>
              <a:buSzPct val="100000"/>
              <a:buFont typeface="Times New Roman"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6pPr>
            <a:lvl7pPr marL="2971800" indent="-228600" defTabSz="449263" eaLnBrk="0" fontAlgn="base" hangingPunct="0">
              <a:lnSpc>
                <a:spcPct val="95000"/>
              </a:lnSpc>
              <a:spcBef>
                <a:spcPts val="500"/>
              </a:spcBef>
              <a:spcAft>
                <a:spcPct val="0"/>
              </a:spcAft>
              <a:buClr>
                <a:srgbClr val="000000"/>
              </a:buClr>
              <a:buSzPct val="100000"/>
              <a:buFont typeface="Times New Roman"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7pPr>
            <a:lvl8pPr marL="3429000" indent="-228600" defTabSz="449263" eaLnBrk="0" fontAlgn="base" hangingPunct="0">
              <a:lnSpc>
                <a:spcPct val="95000"/>
              </a:lnSpc>
              <a:spcBef>
                <a:spcPts val="500"/>
              </a:spcBef>
              <a:spcAft>
                <a:spcPct val="0"/>
              </a:spcAft>
              <a:buClr>
                <a:srgbClr val="000000"/>
              </a:buClr>
              <a:buSzPct val="100000"/>
              <a:buFont typeface="Times New Roman"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8pPr>
            <a:lvl9pPr marL="3886200" indent="-228600" defTabSz="449263" eaLnBrk="0" fontAlgn="base" hangingPunct="0">
              <a:lnSpc>
                <a:spcPct val="95000"/>
              </a:lnSpc>
              <a:spcBef>
                <a:spcPts val="500"/>
              </a:spcBef>
              <a:spcAft>
                <a:spcPct val="0"/>
              </a:spcAft>
              <a:buClr>
                <a:srgbClr val="000000"/>
              </a:buClr>
              <a:buSzPct val="100000"/>
              <a:buFont typeface="Times New Roman"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9pPr>
          </a:lstStyle>
          <a:p>
            <a:pPr eaLnBrk="1" hangingPunct="1">
              <a:lnSpc>
                <a:spcPct val="100000"/>
              </a:lnSpc>
              <a:spcBef>
                <a:spcPct val="0"/>
              </a:spcBef>
              <a:buFont typeface="Arial" pitchFamily="34" charset="0"/>
              <a:buNone/>
            </a:pPr>
            <a:r>
              <a:rPr lang="he-IL" altLang="he-IL" sz="800" b="1">
                <a:latin typeface="Arial" pitchFamily="34" charset="0"/>
              </a:rPr>
              <a:t>ד"ר איתן לבוב. כל הזכויות שמורות©</a:t>
            </a:r>
            <a:r>
              <a:rPr lang="he-IL" altLang="he-IL" sz="800">
                <a:latin typeface="Arial" pitchFamily="34" charset="0"/>
              </a:rPr>
              <a:t> </a:t>
            </a:r>
            <a:r>
              <a:rPr lang="he-IL" altLang="he-IL" sz="800"/>
              <a:t>לשימוש אישי-פרטי בלבד.שימוש אחר מכל סוג שהוא בחומר הכלול במסמך זה אסור בהחלט אלא ברשות מפורשת בכתב ומראש מאת המחבר. אין לשכפל, להעתיק, לצלם, לתרגם, לאחסן במאגר מידע, לשדר או לקלוט בכל דרך או בכל אמצעי אלקטרוני, אופטי, מכני או אחר, את מסמך זה או חלקים ממנו</a:t>
            </a:r>
            <a:r>
              <a:rPr lang="en-GB" altLang="he-IL" sz="800"/>
              <a:t>. </a:t>
            </a:r>
          </a:p>
        </p:txBody>
      </p:sp>
      <p:sp>
        <p:nvSpPr>
          <p:cNvPr id="2075" name="Text Box 80"/>
          <p:cNvSpPr txBox="1">
            <a:spLocks noChangeArrowheads="1"/>
          </p:cNvSpPr>
          <p:nvPr/>
        </p:nvSpPr>
        <p:spPr bwMode="auto">
          <a:xfrm rot="10800000">
            <a:off x="-4763" y="17463"/>
            <a:ext cx="9153526"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rot="10800000" lIns="90000" tIns="46800" rIns="90000" bIns="46800">
            <a:spAutoFit/>
          </a:bodyPr>
          <a:lstStyle>
            <a:lvl1pPr eaLnBrk="0" hangingPunct="0">
              <a:spcBef>
                <a:spcPts val="8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itchFamily="18" charset="0"/>
                <a:cs typeface="Arial" pitchFamily="34" charset="0"/>
              </a:defRPr>
            </a:lvl1pPr>
            <a:lvl2pPr marL="742950" indent="-285750" eaLnBrk="0" hangingPunct="0">
              <a:spcBef>
                <a:spcPts val="7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itchFamily="18" charset="0"/>
                <a:cs typeface="Arial" pitchFamily="34" charset="0"/>
              </a:defRPr>
            </a:lvl2pPr>
            <a:lvl3pPr marL="1143000" indent="-228600" eaLnBrk="0" hangingPunct="0">
              <a:spcBef>
                <a:spcPts val="6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8" charset="0"/>
                <a:cs typeface="Arial" pitchFamily="34" charset="0"/>
              </a:defRPr>
            </a:lvl3pPr>
            <a:lvl4pPr marL="1600200" indent="-228600" eaLnBrk="0" hangingPunct="0">
              <a:spcBef>
                <a:spcPts val="5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4pPr>
            <a:lvl5pPr marL="2057400" indent="-228600" eaLnBrk="0" hangingPunct="0">
              <a:spcBef>
                <a:spcPts val="5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5pPr>
            <a:lvl6pPr marL="2514600" indent="-228600" defTabSz="449263" eaLnBrk="0" fontAlgn="base" hangingPunct="0">
              <a:lnSpc>
                <a:spcPct val="95000"/>
              </a:lnSpc>
              <a:spcBef>
                <a:spcPts val="500"/>
              </a:spcBef>
              <a:spcAft>
                <a:spcPct val="0"/>
              </a:spcAft>
              <a:buClr>
                <a:srgbClr val="000000"/>
              </a:buClr>
              <a:buSzPct val="100000"/>
              <a:buFont typeface="Times New Roman"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6pPr>
            <a:lvl7pPr marL="2971800" indent="-228600" defTabSz="449263" eaLnBrk="0" fontAlgn="base" hangingPunct="0">
              <a:lnSpc>
                <a:spcPct val="95000"/>
              </a:lnSpc>
              <a:spcBef>
                <a:spcPts val="500"/>
              </a:spcBef>
              <a:spcAft>
                <a:spcPct val="0"/>
              </a:spcAft>
              <a:buClr>
                <a:srgbClr val="000000"/>
              </a:buClr>
              <a:buSzPct val="100000"/>
              <a:buFont typeface="Times New Roman"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7pPr>
            <a:lvl8pPr marL="3429000" indent="-228600" defTabSz="449263" eaLnBrk="0" fontAlgn="base" hangingPunct="0">
              <a:lnSpc>
                <a:spcPct val="95000"/>
              </a:lnSpc>
              <a:spcBef>
                <a:spcPts val="500"/>
              </a:spcBef>
              <a:spcAft>
                <a:spcPct val="0"/>
              </a:spcAft>
              <a:buClr>
                <a:srgbClr val="000000"/>
              </a:buClr>
              <a:buSzPct val="100000"/>
              <a:buFont typeface="Times New Roman"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8pPr>
            <a:lvl9pPr marL="3886200" indent="-228600" defTabSz="449263" eaLnBrk="0" fontAlgn="base" hangingPunct="0">
              <a:lnSpc>
                <a:spcPct val="95000"/>
              </a:lnSpc>
              <a:spcBef>
                <a:spcPts val="500"/>
              </a:spcBef>
              <a:spcAft>
                <a:spcPct val="0"/>
              </a:spcAft>
              <a:buClr>
                <a:srgbClr val="000000"/>
              </a:buClr>
              <a:buSzPct val="100000"/>
              <a:buFont typeface="Times New Roman"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9pPr>
          </a:lstStyle>
          <a:p>
            <a:pPr algn="ctr" eaLnBrk="1" hangingPunct="1">
              <a:lnSpc>
                <a:spcPct val="100000"/>
              </a:lnSpc>
              <a:spcBef>
                <a:spcPct val="0"/>
              </a:spcBef>
              <a:buFont typeface="Times New Roman" pitchFamily="18" charset="0"/>
              <a:buNone/>
            </a:pPr>
            <a:r>
              <a:rPr lang="en-GB" altLang="he-IL" sz="1800" i="1" u="sng" dirty="0"/>
              <a:t>"</a:t>
            </a:r>
            <a:r>
              <a:rPr lang="he-IL" altLang="he-IL" i="1" u="sng" dirty="0"/>
              <a:t>שושנת הרוחות</a:t>
            </a:r>
            <a:r>
              <a:rPr lang="he-IL" altLang="he-IL" sz="1800" i="1" u="sng" dirty="0"/>
              <a:t>" </a:t>
            </a:r>
            <a:r>
              <a:rPr lang="he-IL" altLang="he-IL" sz="1800" b="1" i="1" u="sng" dirty="0"/>
              <a:t>- </a:t>
            </a:r>
            <a:r>
              <a:rPr lang="he-IL" altLang="he-IL" i="1" u="sng" dirty="0"/>
              <a:t>מפה מפורטת</a:t>
            </a:r>
            <a:r>
              <a:rPr lang="he-IL" altLang="he-IL" sz="1800" b="1" i="1" u="sng" dirty="0"/>
              <a:t>: </a:t>
            </a:r>
            <a:r>
              <a:rPr lang="he-IL" altLang="he-IL" sz="1800" i="1" u="sng" dirty="0"/>
              <a:t>סוגים שונים של יחס במצב של פער הורה-ילד</a:t>
            </a:r>
            <a:endParaRPr lang="en-GB" altLang="he-IL" sz="1800" i="1" u="sng" dirty="0"/>
          </a:p>
        </p:txBody>
      </p:sp>
      <p:grpSp>
        <p:nvGrpSpPr>
          <p:cNvPr id="2076" name="Group 81"/>
          <p:cNvGrpSpPr>
            <a:grpSpLocks/>
          </p:cNvGrpSpPr>
          <p:nvPr/>
        </p:nvGrpSpPr>
        <p:grpSpPr bwMode="auto">
          <a:xfrm>
            <a:off x="4211638" y="1196975"/>
            <a:ext cx="646112" cy="646113"/>
            <a:chOff x="2653" y="754"/>
            <a:chExt cx="407" cy="407"/>
          </a:xfrm>
        </p:grpSpPr>
        <p:sp>
          <p:nvSpPr>
            <p:cNvPr id="2078" name="Oval 82"/>
            <p:cNvSpPr>
              <a:spLocks noChangeArrowheads="1"/>
            </p:cNvSpPr>
            <p:nvPr/>
          </p:nvSpPr>
          <p:spPr bwMode="auto">
            <a:xfrm>
              <a:off x="2653" y="754"/>
              <a:ext cx="408" cy="408"/>
            </a:xfrm>
            <a:prstGeom prst="ellipse">
              <a:avLst/>
            </a:prstGeom>
            <a:noFill/>
            <a:ln w="9360">
              <a:solidFill>
                <a:srgbClr val="33CC33"/>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ts val="800"/>
                </a:spcBef>
                <a:buChar char="•"/>
                <a:defRPr sz="3200">
                  <a:solidFill>
                    <a:srgbClr val="000000"/>
                  </a:solidFill>
                  <a:latin typeface="Times New Roman" pitchFamily="18" charset="0"/>
                  <a:cs typeface="Arial" pitchFamily="34" charset="0"/>
                </a:defRPr>
              </a:lvl1pPr>
              <a:lvl2pPr marL="742950" indent="-285750" eaLnBrk="0" hangingPunct="0">
                <a:spcBef>
                  <a:spcPts val="700"/>
                </a:spcBef>
                <a:buChar char="–"/>
                <a:defRPr sz="2800">
                  <a:solidFill>
                    <a:srgbClr val="000000"/>
                  </a:solidFill>
                  <a:latin typeface="Times New Roman" pitchFamily="18" charset="0"/>
                  <a:cs typeface="Arial" pitchFamily="34" charset="0"/>
                </a:defRPr>
              </a:lvl2pPr>
              <a:lvl3pPr marL="1143000" indent="-228600" eaLnBrk="0" hangingPunct="0">
                <a:spcBef>
                  <a:spcPts val="600"/>
                </a:spcBef>
                <a:buChar char="•"/>
                <a:defRPr sz="2400">
                  <a:solidFill>
                    <a:srgbClr val="000000"/>
                  </a:solidFill>
                  <a:latin typeface="Times New Roman" pitchFamily="18" charset="0"/>
                  <a:cs typeface="Arial" pitchFamily="34" charset="0"/>
                </a:defRPr>
              </a:lvl3pPr>
              <a:lvl4pPr marL="1600200" indent="-228600" eaLnBrk="0" hangingPunct="0">
                <a:spcBef>
                  <a:spcPts val="500"/>
                </a:spcBef>
                <a:buChar char="–"/>
                <a:defRPr sz="2000">
                  <a:solidFill>
                    <a:srgbClr val="000000"/>
                  </a:solidFill>
                  <a:latin typeface="Times New Roman" pitchFamily="18" charset="0"/>
                  <a:cs typeface="Arial" pitchFamily="34" charset="0"/>
                </a:defRPr>
              </a:lvl4pPr>
              <a:lvl5pPr marL="2057400" indent="-228600" eaLnBrk="0" hangingPunct="0">
                <a:spcBef>
                  <a:spcPts val="500"/>
                </a:spcBef>
                <a:buChar char="»"/>
                <a:defRPr sz="2000">
                  <a:solidFill>
                    <a:srgbClr val="000000"/>
                  </a:solidFill>
                  <a:latin typeface="Times New Roman" pitchFamily="18" charset="0"/>
                  <a:cs typeface="Arial" pitchFamily="34" charset="0"/>
                </a:defRPr>
              </a:lvl5pPr>
              <a:lvl6pPr marL="2514600" indent="-228600" defTabSz="449263" eaLnBrk="0" fontAlgn="base" hangingPunct="0">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Times New Roman" pitchFamily="18" charset="0"/>
                  <a:cs typeface="Arial" pitchFamily="34" charset="0"/>
                </a:defRPr>
              </a:lvl6pPr>
              <a:lvl7pPr marL="2971800" indent="-228600" defTabSz="449263" eaLnBrk="0" fontAlgn="base" hangingPunct="0">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Times New Roman" pitchFamily="18" charset="0"/>
                  <a:cs typeface="Arial" pitchFamily="34" charset="0"/>
                </a:defRPr>
              </a:lvl7pPr>
              <a:lvl8pPr marL="3429000" indent="-228600" defTabSz="449263" eaLnBrk="0" fontAlgn="base" hangingPunct="0">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Times New Roman" pitchFamily="18" charset="0"/>
                  <a:cs typeface="Arial" pitchFamily="34" charset="0"/>
                </a:defRPr>
              </a:lvl8pPr>
              <a:lvl9pPr marL="3886200" indent="-228600" defTabSz="449263" eaLnBrk="0" fontAlgn="base" hangingPunct="0">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Times New Roman" pitchFamily="18" charset="0"/>
                  <a:cs typeface="Arial" pitchFamily="34" charset="0"/>
                </a:defRPr>
              </a:lvl9pPr>
            </a:lstStyle>
            <a:p>
              <a:pPr eaLnBrk="1" hangingPunct="1">
                <a:spcBef>
                  <a:spcPct val="0"/>
                </a:spcBef>
                <a:buFont typeface="Times New Roman" pitchFamily="18" charset="0"/>
                <a:buNone/>
              </a:pPr>
              <a:endParaRPr lang="he-IL" altLang="he-IL" sz="2400">
                <a:solidFill>
                  <a:schemeClr val="bg1"/>
                </a:solidFill>
              </a:endParaRPr>
            </a:p>
          </p:txBody>
        </p:sp>
        <p:sp>
          <p:nvSpPr>
            <p:cNvPr id="2079" name="Oval 83"/>
            <p:cNvSpPr>
              <a:spLocks noChangeArrowheads="1"/>
            </p:cNvSpPr>
            <p:nvPr/>
          </p:nvSpPr>
          <p:spPr bwMode="auto">
            <a:xfrm>
              <a:off x="2834" y="936"/>
              <a:ext cx="45" cy="45"/>
            </a:xfrm>
            <a:prstGeom prst="ellipse">
              <a:avLst/>
            </a:prstGeom>
            <a:solidFill>
              <a:srgbClr val="000000"/>
            </a:solidFill>
            <a:ln w="9360">
              <a:solidFill>
                <a:srgbClr val="33CC33"/>
              </a:solidFill>
              <a:miter lim="800000"/>
              <a:headEnd/>
              <a:tailEnd/>
            </a:ln>
          </p:spPr>
          <p:txBody>
            <a:bodyPr wrap="none" anchor="ctr"/>
            <a:lstStyle>
              <a:lvl1pPr eaLnBrk="0" hangingPunct="0">
                <a:spcBef>
                  <a:spcPts val="800"/>
                </a:spcBef>
                <a:buChar char="•"/>
                <a:defRPr sz="3200">
                  <a:solidFill>
                    <a:srgbClr val="000000"/>
                  </a:solidFill>
                  <a:latin typeface="Times New Roman" pitchFamily="18" charset="0"/>
                  <a:cs typeface="Arial" pitchFamily="34" charset="0"/>
                </a:defRPr>
              </a:lvl1pPr>
              <a:lvl2pPr marL="742950" indent="-285750" eaLnBrk="0" hangingPunct="0">
                <a:spcBef>
                  <a:spcPts val="700"/>
                </a:spcBef>
                <a:buChar char="–"/>
                <a:defRPr sz="2800">
                  <a:solidFill>
                    <a:srgbClr val="000000"/>
                  </a:solidFill>
                  <a:latin typeface="Times New Roman" pitchFamily="18" charset="0"/>
                  <a:cs typeface="Arial" pitchFamily="34" charset="0"/>
                </a:defRPr>
              </a:lvl2pPr>
              <a:lvl3pPr marL="1143000" indent="-228600" eaLnBrk="0" hangingPunct="0">
                <a:spcBef>
                  <a:spcPts val="600"/>
                </a:spcBef>
                <a:buChar char="•"/>
                <a:defRPr sz="2400">
                  <a:solidFill>
                    <a:srgbClr val="000000"/>
                  </a:solidFill>
                  <a:latin typeface="Times New Roman" pitchFamily="18" charset="0"/>
                  <a:cs typeface="Arial" pitchFamily="34" charset="0"/>
                </a:defRPr>
              </a:lvl3pPr>
              <a:lvl4pPr marL="1600200" indent="-228600" eaLnBrk="0" hangingPunct="0">
                <a:spcBef>
                  <a:spcPts val="500"/>
                </a:spcBef>
                <a:buChar char="–"/>
                <a:defRPr sz="2000">
                  <a:solidFill>
                    <a:srgbClr val="000000"/>
                  </a:solidFill>
                  <a:latin typeface="Times New Roman" pitchFamily="18" charset="0"/>
                  <a:cs typeface="Arial" pitchFamily="34" charset="0"/>
                </a:defRPr>
              </a:lvl4pPr>
              <a:lvl5pPr marL="2057400" indent="-228600" eaLnBrk="0" hangingPunct="0">
                <a:spcBef>
                  <a:spcPts val="500"/>
                </a:spcBef>
                <a:buChar char="»"/>
                <a:defRPr sz="2000">
                  <a:solidFill>
                    <a:srgbClr val="000000"/>
                  </a:solidFill>
                  <a:latin typeface="Times New Roman" pitchFamily="18" charset="0"/>
                  <a:cs typeface="Arial" pitchFamily="34" charset="0"/>
                </a:defRPr>
              </a:lvl5pPr>
              <a:lvl6pPr marL="2514600" indent="-228600" defTabSz="449263" eaLnBrk="0" fontAlgn="base" hangingPunct="0">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Times New Roman" pitchFamily="18" charset="0"/>
                  <a:cs typeface="Arial" pitchFamily="34" charset="0"/>
                </a:defRPr>
              </a:lvl6pPr>
              <a:lvl7pPr marL="2971800" indent="-228600" defTabSz="449263" eaLnBrk="0" fontAlgn="base" hangingPunct="0">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Times New Roman" pitchFamily="18" charset="0"/>
                  <a:cs typeface="Arial" pitchFamily="34" charset="0"/>
                </a:defRPr>
              </a:lvl7pPr>
              <a:lvl8pPr marL="3429000" indent="-228600" defTabSz="449263" eaLnBrk="0" fontAlgn="base" hangingPunct="0">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Times New Roman" pitchFamily="18" charset="0"/>
                  <a:cs typeface="Arial" pitchFamily="34" charset="0"/>
                </a:defRPr>
              </a:lvl8pPr>
              <a:lvl9pPr marL="3886200" indent="-228600" defTabSz="449263" eaLnBrk="0" fontAlgn="base" hangingPunct="0">
                <a:lnSpc>
                  <a:spcPct val="95000"/>
                </a:lnSpc>
                <a:spcBef>
                  <a:spcPts val="500"/>
                </a:spcBef>
                <a:spcAft>
                  <a:spcPct val="0"/>
                </a:spcAft>
                <a:buClr>
                  <a:srgbClr val="000000"/>
                </a:buClr>
                <a:buSzPct val="100000"/>
                <a:buFont typeface="Times New Roman" pitchFamily="18" charset="0"/>
                <a:buChar char="»"/>
                <a:defRPr sz="2000">
                  <a:solidFill>
                    <a:srgbClr val="000000"/>
                  </a:solidFill>
                  <a:latin typeface="Times New Roman" pitchFamily="18" charset="0"/>
                  <a:cs typeface="Arial" pitchFamily="34" charset="0"/>
                </a:defRPr>
              </a:lvl9pPr>
            </a:lstStyle>
            <a:p>
              <a:pPr eaLnBrk="1" hangingPunct="1">
                <a:spcBef>
                  <a:spcPct val="0"/>
                </a:spcBef>
                <a:buFont typeface="Times New Roman" pitchFamily="18" charset="0"/>
                <a:buNone/>
              </a:pPr>
              <a:endParaRPr lang="he-IL" altLang="he-IL" sz="2400">
                <a:solidFill>
                  <a:schemeClr val="bg1"/>
                </a:solidFill>
              </a:endParaRPr>
            </a:p>
          </p:txBody>
        </p:sp>
      </p:grpSp>
      <p:sp>
        <p:nvSpPr>
          <p:cNvPr id="2077" name="Text Box 84"/>
          <p:cNvSpPr txBox="1">
            <a:spLocks noChangeArrowheads="1"/>
          </p:cNvSpPr>
          <p:nvPr/>
        </p:nvSpPr>
        <p:spPr bwMode="auto">
          <a:xfrm rot="-5400000">
            <a:off x="4262438" y="60325"/>
            <a:ext cx="546100" cy="395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eaVert" lIns="90000" tIns="46800" rIns="90000" bIns="46800">
            <a:spAutoFit/>
          </a:bodyPr>
          <a:lstStyle>
            <a:lvl1pPr eaLnBrk="0" hangingPunct="0">
              <a:spcBef>
                <a:spcPts val="8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itchFamily="18" charset="0"/>
                <a:cs typeface="Arial" pitchFamily="34" charset="0"/>
              </a:defRPr>
            </a:lvl1pPr>
            <a:lvl2pPr marL="742950" indent="-285750" eaLnBrk="0" hangingPunct="0">
              <a:spcBef>
                <a:spcPts val="7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itchFamily="18" charset="0"/>
                <a:cs typeface="Arial" pitchFamily="34" charset="0"/>
              </a:defRPr>
            </a:lvl2pPr>
            <a:lvl3pPr marL="1143000" indent="-228600" eaLnBrk="0" hangingPunct="0">
              <a:spcBef>
                <a:spcPts val="6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8" charset="0"/>
                <a:cs typeface="Arial" pitchFamily="34" charset="0"/>
              </a:defRPr>
            </a:lvl3pPr>
            <a:lvl4pPr marL="1600200" indent="-228600" eaLnBrk="0" hangingPunct="0">
              <a:spcBef>
                <a:spcPts val="5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4pPr>
            <a:lvl5pPr marL="2057400" indent="-228600" eaLnBrk="0" hangingPunct="0">
              <a:spcBef>
                <a:spcPts val="5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5pPr>
            <a:lvl6pPr marL="2514600" indent="-228600" defTabSz="449263" eaLnBrk="0" fontAlgn="base" hangingPunct="0">
              <a:lnSpc>
                <a:spcPct val="95000"/>
              </a:lnSpc>
              <a:spcBef>
                <a:spcPts val="500"/>
              </a:spcBef>
              <a:spcAft>
                <a:spcPct val="0"/>
              </a:spcAft>
              <a:buClr>
                <a:srgbClr val="000000"/>
              </a:buClr>
              <a:buSzPct val="100000"/>
              <a:buFont typeface="Times New Roman"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6pPr>
            <a:lvl7pPr marL="2971800" indent="-228600" defTabSz="449263" eaLnBrk="0" fontAlgn="base" hangingPunct="0">
              <a:lnSpc>
                <a:spcPct val="95000"/>
              </a:lnSpc>
              <a:spcBef>
                <a:spcPts val="500"/>
              </a:spcBef>
              <a:spcAft>
                <a:spcPct val="0"/>
              </a:spcAft>
              <a:buClr>
                <a:srgbClr val="000000"/>
              </a:buClr>
              <a:buSzPct val="100000"/>
              <a:buFont typeface="Times New Roman"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7pPr>
            <a:lvl8pPr marL="3429000" indent="-228600" defTabSz="449263" eaLnBrk="0" fontAlgn="base" hangingPunct="0">
              <a:lnSpc>
                <a:spcPct val="95000"/>
              </a:lnSpc>
              <a:spcBef>
                <a:spcPts val="500"/>
              </a:spcBef>
              <a:spcAft>
                <a:spcPct val="0"/>
              </a:spcAft>
              <a:buClr>
                <a:srgbClr val="000000"/>
              </a:buClr>
              <a:buSzPct val="100000"/>
              <a:buFont typeface="Times New Roman"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8pPr>
            <a:lvl9pPr marL="3886200" indent="-228600" defTabSz="449263" eaLnBrk="0" fontAlgn="base" hangingPunct="0">
              <a:lnSpc>
                <a:spcPct val="95000"/>
              </a:lnSpc>
              <a:spcBef>
                <a:spcPts val="500"/>
              </a:spcBef>
              <a:spcAft>
                <a:spcPct val="0"/>
              </a:spcAft>
              <a:buClr>
                <a:srgbClr val="000000"/>
              </a:buClr>
              <a:buSzPct val="100000"/>
              <a:buFont typeface="Times New Roman"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itchFamily="18" charset="0"/>
                <a:cs typeface="Arial" pitchFamily="34" charset="0"/>
              </a:defRPr>
            </a:lvl9pPr>
          </a:lstStyle>
          <a:p>
            <a:pPr eaLnBrk="1" hangingPunct="1">
              <a:lnSpc>
                <a:spcPct val="100000"/>
              </a:lnSpc>
              <a:spcBef>
                <a:spcPct val="0"/>
              </a:spcBef>
              <a:buClr>
                <a:srgbClr val="00CC99"/>
              </a:buClr>
              <a:buFont typeface="Arial" pitchFamily="34" charset="0"/>
              <a:buNone/>
            </a:pPr>
            <a:r>
              <a:rPr lang="en-GB" altLang="he-IL" sz="2400">
                <a:solidFill>
                  <a:srgbClr val="00CC99"/>
                </a:solidFill>
                <a:latin typeface="Arial" pitchFamily="34" charset="0"/>
              </a:rPr>
              <a:t>               </a:t>
            </a:r>
            <a:r>
              <a:rPr lang="he-IL" altLang="he-IL" sz="1600" b="1">
                <a:solidFill>
                  <a:srgbClr val="009900"/>
                </a:solidFill>
                <a:latin typeface="Arial" pitchFamily="34" charset="0"/>
              </a:rPr>
              <a:t>הזמנה   והידברות</a:t>
            </a:r>
            <a:endParaRPr lang="en-GB" altLang="he-IL" sz="1600" b="1">
              <a:solidFill>
                <a:srgbClr val="009900"/>
              </a:solidFill>
              <a:latin typeface="Arial" pitchFamily="34"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22336" y="188640"/>
            <a:ext cx="9289032" cy="7571303"/>
          </a:xfrm>
          <a:prstGeom prst="rect">
            <a:avLst/>
          </a:prstGeom>
          <a:noFill/>
        </p:spPr>
        <p:txBody>
          <a:bodyPr wrap="square" rtlCol="1">
            <a:spAutoFit/>
          </a:bodyPr>
          <a:lstStyle/>
          <a:p>
            <a:endParaRPr lang="en-US" dirty="0"/>
          </a:p>
          <a:p>
            <a:r>
              <a:rPr lang="ar-SA" b="1" dirty="0" err="1"/>
              <a:t>ד"ר</a:t>
            </a:r>
            <a:r>
              <a:rPr lang="ar-SA" b="1" dirty="0"/>
              <a:t> </a:t>
            </a:r>
            <a:r>
              <a:rPr lang="ar-SA" b="1" dirty="0" err="1"/>
              <a:t>איתן</a:t>
            </a:r>
            <a:r>
              <a:rPr lang="ar-SA" b="1" dirty="0"/>
              <a:t> </a:t>
            </a:r>
            <a:r>
              <a:rPr lang="ar-SA" b="1" dirty="0" err="1"/>
              <a:t>לבוב</a:t>
            </a:r>
            <a:endParaRPr lang="en-US" dirty="0"/>
          </a:p>
          <a:p>
            <a:r>
              <a:rPr lang="ar-SA" b="1" dirty="0"/>
              <a:t>"</a:t>
            </a:r>
            <a:r>
              <a:rPr lang="ar-SA" b="1" dirty="0" err="1"/>
              <a:t>אייכּה</a:t>
            </a:r>
            <a:r>
              <a:rPr lang="ar-SA" b="1" dirty="0"/>
              <a:t>"- </a:t>
            </a:r>
            <a:r>
              <a:rPr lang="ar-SA" b="1" dirty="0" err="1"/>
              <a:t>הקשר</a:t>
            </a:r>
            <a:r>
              <a:rPr lang="ar-SA" b="1" dirty="0"/>
              <a:t> </a:t>
            </a:r>
            <a:r>
              <a:rPr lang="ar-SA" b="1" dirty="0" err="1"/>
              <a:t>המגדל</a:t>
            </a:r>
            <a:endParaRPr lang="en-US" dirty="0"/>
          </a:p>
          <a:p>
            <a:r>
              <a:rPr lang="ar-SA" b="1" dirty="0" err="1"/>
              <a:t>כל</a:t>
            </a:r>
            <a:r>
              <a:rPr lang="ar-SA" b="1" dirty="0"/>
              <a:t> </a:t>
            </a:r>
            <a:r>
              <a:rPr lang="ar-SA" b="1" dirty="0" err="1"/>
              <a:t>הזכויות</a:t>
            </a:r>
            <a:r>
              <a:rPr lang="ar-SA" b="1" dirty="0"/>
              <a:t> </a:t>
            </a:r>
            <a:r>
              <a:rPr lang="ar-SA" b="1" dirty="0" err="1"/>
              <a:t>שמורות</a:t>
            </a:r>
            <a:r>
              <a:rPr lang="ar-SA" b="1" dirty="0"/>
              <a:t> © (1)</a:t>
            </a:r>
            <a:endParaRPr lang="en-US" dirty="0"/>
          </a:p>
          <a:p>
            <a:r>
              <a:rPr lang="ar-SA" b="1" u="sng" dirty="0" err="1"/>
              <a:t>רשימת</a:t>
            </a:r>
            <a:r>
              <a:rPr lang="ar-SA" b="1" u="sng" dirty="0"/>
              <a:t> </a:t>
            </a:r>
            <a:r>
              <a:rPr lang="ar-SA" b="1" u="sng" dirty="0" err="1"/>
              <a:t>דוגמאות</a:t>
            </a:r>
            <a:r>
              <a:rPr lang="ar-SA" b="1" u="sng" dirty="0"/>
              <a:t> </a:t>
            </a:r>
            <a:r>
              <a:rPr lang="ar-SA" b="1" u="sng" dirty="0" err="1"/>
              <a:t>של</a:t>
            </a:r>
            <a:r>
              <a:rPr lang="ar-SA" b="1" u="sng" dirty="0"/>
              <a:t> </a:t>
            </a:r>
            <a:r>
              <a:rPr lang="ar-SA" b="1" u="sng" dirty="0" err="1"/>
              <a:t>פניות</a:t>
            </a:r>
            <a:r>
              <a:rPr lang="ar-SA" b="1" u="sng" dirty="0"/>
              <a:t> "</a:t>
            </a:r>
            <a:r>
              <a:rPr lang="ar-SA" b="1" u="sng" dirty="0" err="1"/>
              <a:t>רגילות</a:t>
            </a:r>
            <a:r>
              <a:rPr lang="ar-SA" b="1" u="sng" dirty="0"/>
              <a:t>"</a:t>
            </a:r>
            <a:r>
              <a:rPr lang="en-US" dirty="0"/>
              <a:t> </a:t>
            </a:r>
            <a:r>
              <a:rPr lang="ar-SA" b="1" dirty="0"/>
              <a:t> </a:t>
            </a:r>
            <a:endParaRPr lang="en-US" dirty="0"/>
          </a:p>
          <a:p>
            <a:r>
              <a:rPr lang="ar-SA" dirty="0"/>
              <a:t> </a:t>
            </a:r>
            <a:endParaRPr lang="en-US" dirty="0"/>
          </a:p>
          <a:p>
            <a:r>
              <a:rPr lang="ar-SA" dirty="0" err="1">
                <a:solidFill>
                  <a:srgbClr val="FFFF00"/>
                </a:solidFill>
              </a:rPr>
              <a:t>בקשר</a:t>
            </a:r>
            <a:r>
              <a:rPr lang="ar-SA" dirty="0">
                <a:solidFill>
                  <a:srgbClr val="FFFF00"/>
                </a:solidFill>
              </a:rPr>
              <a:t> </a:t>
            </a:r>
            <a:r>
              <a:rPr lang="ar-SA" dirty="0" err="1">
                <a:solidFill>
                  <a:srgbClr val="FFFF00"/>
                </a:solidFill>
              </a:rPr>
              <a:t>עם</a:t>
            </a:r>
            <a:r>
              <a:rPr lang="ar-SA" dirty="0">
                <a:solidFill>
                  <a:srgbClr val="FFFF00"/>
                </a:solidFill>
              </a:rPr>
              <a:t> </a:t>
            </a:r>
            <a:r>
              <a:rPr lang="ar-SA" dirty="0" err="1">
                <a:solidFill>
                  <a:srgbClr val="FFFF00"/>
                </a:solidFill>
              </a:rPr>
              <a:t>ילדך</a:t>
            </a:r>
            <a:r>
              <a:rPr lang="ar-SA" dirty="0">
                <a:solidFill>
                  <a:srgbClr val="FFFF00"/>
                </a:solidFill>
              </a:rPr>
              <a:t>, </a:t>
            </a:r>
            <a:r>
              <a:rPr lang="ar-SA" u="sng" dirty="0" err="1">
                <a:solidFill>
                  <a:srgbClr val="FFFF00"/>
                </a:solidFill>
              </a:rPr>
              <a:t>כאשר</a:t>
            </a:r>
            <a:r>
              <a:rPr lang="ar-SA" u="sng" dirty="0">
                <a:solidFill>
                  <a:srgbClr val="FFFF00"/>
                </a:solidFill>
              </a:rPr>
              <a:t> </a:t>
            </a:r>
            <a:r>
              <a:rPr lang="ar-SA" u="sng" dirty="0" err="1">
                <a:solidFill>
                  <a:srgbClr val="FFFF00"/>
                </a:solidFill>
              </a:rPr>
              <a:t>מתעוררים</a:t>
            </a:r>
            <a:r>
              <a:rPr lang="ar-SA" u="sng" dirty="0">
                <a:solidFill>
                  <a:srgbClr val="FFFF00"/>
                </a:solidFill>
              </a:rPr>
              <a:t> </a:t>
            </a:r>
            <a:r>
              <a:rPr lang="ar-SA" u="sng" dirty="0" err="1">
                <a:solidFill>
                  <a:srgbClr val="FFFF00"/>
                </a:solidFill>
              </a:rPr>
              <a:t>אצלך</a:t>
            </a:r>
            <a:r>
              <a:rPr lang="ar-SA" u="sng" dirty="0">
                <a:solidFill>
                  <a:srgbClr val="FFFF00"/>
                </a:solidFill>
              </a:rPr>
              <a:t> </a:t>
            </a:r>
            <a:r>
              <a:rPr lang="ar-SA" u="sng" dirty="0" err="1">
                <a:solidFill>
                  <a:srgbClr val="FFFF00"/>
                </a:solidFill>
              </a:rPr>
              <a:t>מתח</a:t>
            </a:r>
            <a:r>
              <a:rPr lang="ar-SA" u="sng" dirty="0">
                <a:solidFill>
                  <a:srgbClr val="FFFF00"/>
                </a:solidFill>
              </a:rPr>
              <a:t> </a:t>
            </a:r>
            <a:r>
              <a:rPr lang="ar-SA" u="sng" dirty="0" err="1">
                <a:solidFill>
                  <a:srgbClr val="FFFF00"/>
                </a:solidFill>
              </a:rPr>
              <a:t>או</a:t>
            </a:r>
            <a:r>
              <a:rPr lang="ar-SA" u="sng" dirty="0">
                <a:solidFill>
                  <a:srgbClr val="FFFF00"/>
                </a:solidFill>
              </a:rPr>
              <a:t> </a:t>
            </a:r>
            <a:r>
              <a:rPr lang="ar-SA" u="sng" dirty="0" err="1">
                <a:solidFill>
                  <a:srgbClr val="FFFF00"/>
                </a:solidFill>
              </a:rPr>
              <a:t>דאגה</a:t>
            </a:r>
            <a:r>
              <a:rPr lang="ar-SA" u="sng" dirty="0">
                <a:solidFill>
                  <a:srgbClr val="FFFF00"/>
                </a:solidFill>
              </a:rPr>
              <a:t> </a:t>
            </a:r>
            <a:r>
              <a:rPr lang="ar-SA" u="sng" dirty="0" err="1">
                <a:solidFill>
                  <a:srgbClr val="FFFF00"/>
                </a:solidFill>
              </a:rPr>
              <a:t>הקשורים</a:t>
            </a:r>
            <a:r>
              <a:rPr lang="ar-SA" u="sng" dirty="0">
                <a:solidFill>
                  <a:srgbClr val="FFFF00"/>
                </a:solidFill>
              </a:rPr>
              <a:t> </a:t>
            </a:r>
            <a:r>
              <a:rPr lang="ar-SA" u="sng" dirty="0" err="1">
                <a:solidFill>
                  <a:srgbClr val="FFFF00"/>
                </a:solidFill>
              </a:rPr>
              <a:t>אליו</a:t>
            </a:r>
            <a:r>
              <a:rPr lang="ar-SA" u="sng" dirty="0">
                <a:solidFill>
                  <a:srgbClr val="FFFF00"/>
                </a:solidFill>
              </a:rPr>
              <a:t>,</a:t>
            </a:r>
            <a:r>
              <a:rPr lang="ar-SA" dirty="0">
                <a:solidFill>
                  <a:srgbClr val="FFFF00"/>
                </a:solidFill>
              </a:rPr>
              <a:t> </a:t>
            </a:r>
            <a:r>
              <a:rPr lang="ar-SA" dirty="0" err="1">
                <a:solidFill>
                  <a:srgbClr val="FFFF00"/>
                </a:solidFill>
              </a:rPr>
              <a:t>אך</a:t>
            </a:r>
            <a:r>
              <a:rPr lang="ar-SA" dirty="0">
                <a:solidFill>
                  <a:srgbClr val="FFFF00"/>
                </a:solidFill>
              </a:rPr>
              <a:t> </a:t>
            </a:r>
            <a:r>
              <a:rPr lang="ar-SA" dirty="0" err="1">
                <a:solidFill>
                  <a:srgbClr val="FFFF00"/>
                </a:solidFill>
              </a:rPr>
              <a:t>אין</a:t>
            </a:r>
            <a:r>
              <a:rPr lang="ar-SA" dirty="0">
                <a:solidFill>
                  <a:srgbClr val="FFFF00"/>
                </a:solidFill>
              </a:rPr>
              <a:t> </a:t>
            </a:r>
            <a:r>
              <a:rPr lang="ar-SA" dirty="0" err="1">
                <a:solidFill>
                  <a:srgbClr val="FFFF00"/>
                </a:solidFill>
              </a:rPr>
              <a:t>ביניכם</a:t>
            </a:r>
            <a:r>
              <a:rPr lang="ar-SA" dirty="0">
                <a:solidFill>
                  <a:srgbClr val="FFFF00"/>
                </a:solidFill>
              </a:rPr>
              <a:t> </a:t>
            </a:r>
            <a:r>
              <a:rPr lang="ar-SA" dirty="0" err="1">
                <a:solidFill>
                  <a:srgbClr val="FFFF00"/>
                </a:solidFill>
              </a:rPr>
              <a:t>דפוסי</a:t>
            </a:r>
            <a:r>
              <a:rPr lang="ar-SA" dirty="0">
                <a:solidFill>
                  <a:srgbClr val="FFFF00"/>
                </a:solidFill>
              </a:rPr>
              <a:t> </a:t>
            </a:r>
            <a:r>
              <a:rPr lang="ar-SA" dirty="0" err="1">
                <a:solidFill>
                  <a:srgbClr val="FFFF00"/>
                </a:solidFill>
              </a:rPr>
              <a:t>הדברות</a:t>
            </a:r>
            <a:r>
              <a:rPr lang="ar-SA" dirty="0">
                <a:solidFill>
                  <a:srgbClr val="FFFF00"/>
                </a:solidFill>
              </a:rPr>
              <a:t> </a:t>
            </a:r>
            <a:r>
              <a:rPr lang="ar-SA" dirty="0" err="1">
                <a:solidFill>
                  <a:srgbClr val="FFFF00"/>
                </a:solidFill>
              </a:rPr>
              <a:t>נוחה</a:t>
            </a:r>
            <a:r>
              <a:rPr lang="ar-SA" dirty="0">
                <a:solidFill>
                  <a:srgbClr val="FFFF00"/>
                </a:solidFill>
              </a:rPr>
              <a:t> </a:t>
            </a:r>
            <a:r>
              <a:rPr lang="ar-SA" dirty="0" err="1">
                <a:solidFill>
                  <a:srgbClr val="FFFF00"/>
                </a:solidFill>
              </a:rPr>
              <a:t>ובטוחה</a:t>
            </a:r>
            <a:r>
              <a:rPr lang="ar-SA" dirty="0">
                <a:solidFill>
                  <a:srgbClr val="FFFF00"/>
                </a:solidFill>
              </a:rPr>
              <a:t>, </a:t>
            </a:r>
            <a:r>
              <a:rPr lang="ar-SA" dirty="0" err="1">
                <a:solidFill>
                  <a:srgbClr val="FFFF00"/>
                </a:solidFill>
              </a:rPr>
              <a:t>קיים</a:t>
            </a:r>
            <a:r>
              <a:rPr lang="ar-SA" dirty="0">
                <a:solidFill>
                  <a:srgbClr val="FFFF00"/>
                </a:solidFill>
              </a:rPr>
              <a:t> </a:t>
            </a:r>
            <a:r>
              <a:rPr lang="ar-SA" dirty="0" err="1">
                <a:solidFill>
                  <a:srgbClr val="FFFF00"/>
                </a:solidFill>
              </a:rPr>
              <a:t>סיכוי</a:t>
            </a:r>
            <a:r>
              <a:rPr lang="ar-SA" dirty="0">
                <a:solidFill>
                  <a:srgbClr val="FFFF00"/>
                </a:solidFill>
              </a:rPr>
              <a:t> </a:t>
            </a:r>
            <a:r>
              <a:rPr lang="ar-SA" dirty="0" err="1">
                <a:solidFill>
                  <a:srgbClr val="FFFF00"/>
                </a:solidFill>
              </a:rPr>
              <a:t>גדול</a:t>
            </a:r>
            <a:r>
              <a:rPr lang="ar-SA" dirty="0">
                <a:solidFill>
                  <a:srgbClr val="FFFF00"/>
                </a:solidFill>
              </a:rPr>
              <a:t> </a:t>
            </a:r>
            <a:r>
              <a:rPr lang="ar-SA" dirty="0" err="1">
                <a:solidFill>
                  <a:srgbClr val="FFFF00"/>
                </a:solidFill>
              </a:rPr>
              <a:t>שכוונותיך</a:t>
            </a:r>
            <a:r>
              <a:rPr lang="ar-SA" dirty="0">
                <a:solidFill>
                  <a:srgbClr val="FFFF00"/>
                </a:solidFill>
              </a:rPr>
              <a:t> </a:t>
            </a:r>
            <a:r>
              <a:rPr lang="ar-SA" dirty="0" err="1">
                <a:solidFill>
                  <a:srgbClr val="FFFF00"/>
                </a:solidFill>
              </a:rPr>
              <a:t>המיטיבות</a:t>
            </a:r>
            <a:r>
              <a:rPr lang="ar-SA" dirty="0">
                <a:solidFill>
                  <a:srgbClr val="FFFF00"/>
                </a:solidFill>
              </a:rPr>
              <a:t> </a:t>
            </a:r>
            <a:r>
              <a:rPr lang="ar-SA" dirty="0" err="1">
                <a:solidFill>
                  <a:srgbClr val="FFFF00"/>
                </a:solidFill>
              </a:rPr>
              <a:t>יגרמו</a:t>
            </a:r>
            <a:r>
              <a:rPr lang="ar-SA" dirty="0">
                <a:solidFill>
                  <a:srgbClr val="FFFF00"/>
                </a:solidFill>
              </a:rPr>
              <a:t> </a:t>
            </a:r>
            <a:r>
              <a:rPr lang="ar-SA" dirty="0" err="1">
                <a:solidFill>
                  <a:srgbClr val="FFFF00"/>
                </a:solidFill>
              </a:rPr>
              <a:t>לך</a:t>
            </a:r>
            <a:r>
              <a:rPr lang="ar-SA" dirty="0">
                <a:solidFill>
                  <a:srgbClr val="FFFF00"/>
                </a:solidFill>
              </a:rPr>
              <a:t> </a:t>
            </a:r>
            <a:r>
              <a:rPr lang="ar-SA" dirty="0" err="1">
                <a:solidFill>
                  <a:srgbClr val="FFFF00"/>
                </a:solidFill>
              </a:rPr>
              <a:t>להגיב</a:t>
            </a:r>
            <a:r>
              <a:rPr lang="ar-SA" dirty="0">
                <a:solidFill>
                  <a:srgbClr val="FFFF00"/>
                </a:solidFill>
              </a:rPr>
              <a:t> </a:t>
            </a:r>
            <a:r>
              <a:rPr lang="ar-SA" dirty="0" err="1">
                <a:solidFill>
                  <a:srgbClr val="FFFF00"/>
                </a:solidFill>
              </a:rPr>
              <a:t>באופן</a:t>
            </a:r>
            <a:r>
              <a:rPr lang="ar-SA" dirty="0">
                <a:solidFill>
                  <a:srgbClr val="FFFF00"/>
                </a:solidFill>
              </a:rPr>
              <a:t> </a:t>
            </a:r>
            <a:r>
              <a:rPr lang="ar-SA" dirty="0" err="1">
                <a:solidFill>
                  <a:srgbClr val="FFFF00"/>
                </a:solidFill>
              </a:rPr>
              <a:t>דומה</a:t>
            </a:r>
            <a:r>
              <a:rPr lang="ar-SA" dirty="0">
                <a:solidFill>
                  <a:srgbClr val="FFFF00"/>
                </a:solidFill>
              </a:rPr>
              <a:t> </a:t>
            </a:r>
            <a:r>
              <a:rPr lang="ar-SA" dirty="0" err="1">
                <a:solidFill>
                  <a:srgbClr val="FFFF00"/>
                </a:solidFill>
              </a:rPr>
              <a:t>לחלק</a:t>
            </a:r>
            <a:r>
              <a:rPr lang="ar-SA" dirty="0">
                <a:solidFill>
                  <a:srgbClr val="FFFF00"/>
                </a:solidFill>
              </a:rPr>
              <a:t> </a:t>
            </a:r>
            <a:r>
              <a:rPr lang="ar-SA" dirty="0" err="1">
                <a:solidFill>
                  <a:srgbClr val="FFFF00"/>
                </a:solidFill>
              </a:rPr>
              <a:t>מהדוגמאות</a:t>
            </a:r>
            <a:r>
              <a:rPr lang="ar-SA" dirty="0">
                <a:solidFill>
                  <a:srgbClr val="FFFF00"/>
                </a:solidFill>
              </a:rPr>
              <a:t> </a:t>
            </a:r>
            <a:r>
              <a:rPr lang="ar-SA" dirty="0" err="1">
                <a:solidFill>
                  <a:srgbClr val="FFFF00"/>
                </a:solidFill>
              </a:rPr>
              <a:t>הבאות</a:t>
            </a:r>
            <a:r>
              <a:rPr lang="ar-SA" dirty="0">
                <a:solidFill>
                  <a:srgbClr val="FFFF00"/>
                </a:solidFill>
              </a:rPr>
              <a:t>:</a:t>
            </a:r>
            <a:endParaRPr lang="en-US" dirty="0">
              <a:solidFill>
                <a:srgbClr val="FFFF00"/>
              </a:solidFill>
            </a:endParaRPr>
          </a:p>
          <a:p>
            <a:pPr marL="342900" lvl="0" indent="-342900">
              <a:buFont typeface="+mj-lt"/>
              <a:buAutoNum type="arabicPeriod"/>
            </a:pPr>
            <a:r>
              <a:rPr lang="he-IL" dirty="0" smtClean="0"/>
              <a:t> </a:t>
            </a:r>
            <a:r>
              <a:rPr lang="ar-SA" dirty="0" err="1" smtClean="0"/>
              <a:t>לפטור</a:t>
            </a:r>
            <a:r>
              <a:rPr lang="ar-SA" dirty="0" smtClean="0"/>
              <a:t> </a:t>
            </a:r>
            <a:r>
              <a:rPr lang="ar-SA" dirty="0" err="1"/>
              <a:t>אותו</a:t>
            </a:r>
            <a:r>
              <a:rPr lang="ar-SA" dirty="0"/>
              <a:t> </a:t>
            </a:r>
            <a:r>
              <a:rPr lang="ar-SA" dirty="0" err="1"/>
              <a:t>מהתוצאות</a:t>
            </a:r>
            <a:r>
              <a:rPr lang="ar-SA" dirty="0"/>
              <a:t> </a:t>
            </a:r>
            <a:r>
              <a:rPr lang="ar-SA" dirty="0" err="1"/>
              <a:t>הלא</a:t>
            </a:r>
            <a:r>
              <a:rPr lang="ar-SA" dirty="0"/>
              <a:t> </a:t>
            </a:r>
            <a:r>
              <a:rPr lang="ar-SA" dirty="0" err="1"/>
              <a:t>נעימות</a:t>
            </a:r>
            <a:r>
              <a:rPr lang="ar-SA" dirty="0"/>
              <a:t> (</a:t>
            </a:r>
            <a:r>
              <a:rPr lang="ar-SA" dirty="0" err="1"/>
              <a:t>בהתאם</a:t>
            </a:r>
            <a:r>
              <a:rPr lang="ar-SA" dirty="0"/>
              <a:t> </a:t>
            </a:r>
            <a:r>
              <a:rPr lang="ar-SA" dirty="0" err="1"/>
              <a:t>לגילו</a:t>
            </a:r>
            <a:r>
              <a:rPr lang="ar-SA" dirty="0"/>
              <a:t>) </a:t>
            </a:r>
            <a:r>
              <a:rPr lang="ar-SA" dirty="0" err="1"/>
              <a:t>של</a:t>
            </a:r>
            <a:r>
              <a:rPr lang="ar-SA" dirty="0"/>
              <a:t> </a:t>
            </a:r>
            <a:r>
              <a:rPr lang="ar-SA" dirty="0" err="1"/>
              <a:t>מעשיו</a:t>
            </a:r>
            <a:r>
              <a:rPr lang="ar-SA" dirty="0"/>
              <a:t>.</a:t>
            </a:r>
            <a:endParaRPr lang="en-US" dirty="0"/>
          </a:p>
          <a:p>
            <a:pPr marL="342900" lvl="0" indent="-342900">
              <a:buFont typeface="+mj-lt"/>
              <a:buAutoNum type="arabicPeriod"/>
            </a:pPr>
            <a:r>
              <a:rPr lang="ar-SA" dirty="0" err="1"/>
              <a:t>לקחת</a:t>
            </a:r>
            <a:r>
              <a:rPr lang="ar-SA" dirty="0"/>
              <a:t> </a:t>
            </a:r>
            <a:r>
              <a:rPr lang="ar-SA" dirty="0" err="1"/>
              <a:t>אחריות</a:t>
            </a:r>
            <a:r>
              <a:rPr lang="ar-SA" dirty="0"/>
              <a:t> </a:t>
            </a:r>
            <a:r>
              <a:rPr lang="ar-SA" dirty="0" err="1"/>
              <a:t>במקומו</a:t>
            </a:r>
            <a:r>
              <a:rPr lang="ar-SA" dirty="0"/>
              <a:t>.</a:t>
            </a:r>
            <a:endParaRPr lang="en-US" dirty="0"/>
          </a:p>
          <a:p>
            <a:pPr marL="342900" lvl="0" indent="-342900">
              <a:buFont typeface="+mj-lt"/>
              <a:buAutoNum type="arabicPeriod"/>
            </a:pPr>
            <a:r>
              <a:rPr lang="ar-SA" dirty="0" err="1"/>
              <a:t>לגונן</a:t>
            </a:r>
            <a:r>
              <a:rPr lang="ar-SA" dirty="0"/>
              <a:t> </a:t>
            </a:r>
            <a:r>
              <a:rPr lang="ar-SA" dirty="0" err="1"/>
              <a:t>עליו</a:t>
            </a:r>
            <a:r>
              <a:rPr lang="ar-SA" dirty="0"/>
              <a:t> (</a:t>
            </a:r>
            <a:r>
              <a:rPr lang="ar-SA" dirty="0" err="1"/>
              <a:t>להצדיק</a:t>
            </a:r>
            <a:r>
              <a:rPr lang="ar-SA" dirty="0"/>
              <a:t> </a:t>
            </a:r>
            <a:r>
              <a:rPr lang="ar-SA" dirty="0" err="1"/>
              <a:t>אותו</a:t>
            </a:r>
            <a:r>
              <a:rPr lang="ar-SA" dirty="0"/>
              <a:t>, "</a:t>
            </a:r>
            <a:r>
              <a:rPr lang="ar-SA" dirty="0" err="1"/>
              <a:t>לרחם</a:t>
            </a:r>
            <a:r>
              <a:rPr lang="ar-SA" dirty="0"/>
              <a:t>"  </a:t>
            </a:r>
            <a:r>
              <a:rPr lang="ar-SA" dirty="0" err="1"/>
              <a:t>עליו</a:t>
            </a:r>
            <a:r>
              <a:rPr lang="ar-SA" dirty="0"/>
              <a:t>, "</a:t>
            </a:r>
            <a:r>
              <a:rPr lang="ar-SA" dirty="0" err="1"/>
              <a:t>להתערב</a:t>
            </a:r>
            <a:r>
              <a:rPr lang="ar-SA" dirty="0"/>
              <a:t> </a:t>
            </a:r>
            <a:r>
              <a:rPr lang="ar-SA" dirty="0" err="1"/>
              <a:t>באמצע</a:t>
            </a:r>
            <a:r>
              <a:rPr lang="ar-SA" dirty="0"/>
              <a:t>" </a:t>
            </a:r>
            <a:r>
              <a:rPr lang="ar-SA" dirty="0" err="1"/>
              <a:t>וכו</a:t>
            </a:r>
            <a:r>
              <a:rPr lang="ar-SA" dirty="0"/>
              <a:t>'...).</a:t>
            </a:r>
            <a:endParaRPr lang="en-US" dirty="0"/>
          </a:p>
          <a:p>
            <a:pPr marL="342900" lvl="0" indent="-342900">
              <a:buFont typeface="+mj-lt"/>
              <a:buAutoNum type="arabicPeriod"/>
            </a:pPr>
            <a:r>
              <a:rPr lang="ar-SA" dirty="0" err="1"/>
              <a:t>לייעץ</a:t>
            </a:r>
            <a:r>
              <a:rPr lang="ar-SA" dirty="0"/>
              <a:t> </a:t>
            </a:r>
            <a:r>
              <a:rPr lang="ar-SA" dirty="0" err="1"/>
              <a:t>לו</a:t>
            </a:r>
            <a:r>
              <a:rPr lang="ar-SA" dirty="0"/>
              <a:t> </a:t>
            </a:r>
            <a:r>
              <a:rPr lang="ar-SA" dirty="0" err="1"/>
              <a:t>בלי</a:t>
            </a:r>
            <a:r>
              <a:rPr lang="ar-SA" dirty="0"/>
              <a:t> </a:t>
            </a:r>
            <a:r>
              <a:rPr lang="ar-SA" dirty="0" err="1"/>
              <a:t>בקשה</a:t>
            </a:r>
            <a:r>
              <a:rPr lang="ar-SA" dirty="0"/>
              <a:t> </a:t>
            </a:r>
            <a:r>
              <a:rPr lang="ar-SA" dirty="0" err="1"/>
              <a:t>מצדו</a:t>
            </a:r>
            <a:r>
              <a:rPr lang="ar-SA" dirty="0"/>
              <a:t> </a:t>
            </a:r>
            <a:r>
              <a:rPr lang="ar-SA" dirty="0" err="1"/>
              <a:t>ובהעדר</a:t>
            </a:r>
            <a:r>
              <a:rPr lang="ar-SA" dirty="0"/>
              <a:t> </a:t>
            </a:r>
            <a:r>
              <a:rPr lang="ar-SA" dirty="0" err="1"/>
              <a:t>יחסי</a:t>
            </a:r>
            <a:r>
              <a:rPr lang="ar-SA" dirty="0"/>
              <a:t> </a:t>
            </a:r>
            <a:r>
              <a:rPr lang="ar-SA" dirty="0" err="1"/>
              <a:t>הדדיות</a:t>
            </a:r>
            <a:r>
              <a:rPr lang="ar-SA" dirty="0"/>
              <a:t> (</a:t>
            </a:r>
            <a:r>
              <a:rPr lang="ar-SA" dirty="0" err="1"/>
              <a:t>עניין</a:t>
            </a:r>
            <a:r>
              <a:rPr lang="ar-SA" dirty="0"/>
              <a:t>, </a:t>
            </a:r>
            <a:r>
              <a:rPr lang="ar-SA" dirty="0" err="1"/>
              <a:t>שת"פ</a:t>
            </a:r>
            <a:r>
              <a:rPr lang="ar-SA" dirty="0"/>
              <a:t>, </a:t>
            </a:r>
            <a:r>
              <a:rPr lang="ar-SA" dirty="0" err="1"/>
              <a:t>הכרה</a:t>
            </a:r>
            <a:r>
              <a:rPr lang="ar-SA" dirty="0"/>
              <a:t>, </a:t>
            </a:r>
            <a:r>
              <a:rPr lang="ar-SA" dirty="0" err="1"/>
              <a:t>תודה</a:t>
            </a:r>
            <a:r>
              <a:rPr lang="ar-SA" dirty="0"/>
              <a:t> </a:t>
            </a:r>
            <a:r>
              <a:rPr lang="ar-SA" dirty="0" err="1"/>
              <a:t>וכו</a:t>
            </a:r>
            <a:r>
              <a:rPr lang="ar-SA" dirty="0"/>
              <a:t>'...).</a:t>
            </a:r>
            <a:endParaRPr lang="en-US" dirty="0"/>
          </a:p>
          <a:p>
            <a:pPr marL="342900" lvl="0" indent="-342900">
              <a:buFont typeface="+mj-lt"/>
              <a:buAutoNum type="arabicPeriod"/>
            </a:pPr>
            <a:r>
              <a:rPr lang="ar-SA" dirty="0" err="1"/>
              <a:t>לעשות</a:t>
            </a:r>
            <a:r>
              <a:rPr lang="ar-SA" dirty="0"/>
              <a:t> </a:t>
            </a:r>
            <a:r>
              <a:rPr lang="ar-SA" dirty="0" err="1"/>
              <a:t>בשבילו</a:t>
            </a:r>
            <a:r>
              <a:rPr lang="ar-SA" dirty="0"/>
              <a:t> </a:t>
            </a:r>
            <a:r>
              <a:rPr lang="ar-SA" dirty="0" err="1"/>
              <a:t>דברים</a:t>
            </a:r>
            <a:r>
              <a:rPr lang="ar-SA" dirty="0"/>
              <a:t> </a:t>
            </a:r>
            <a:r>
              <a:rPr lang="ar-SA" dirty="0" err="1"/>
              <a:t>בלי</a:t>
            </a:r>
            <a:r>
              <a:rPr lang="ar-SA" dirty="0"/>
              <a:t> </a:t>
            </a:r>
            <a:r>
              <a:rPr lang="ar-SA" dirty="0" err="1"/>
              <a:t>בקשה</a:t>
            </a:r>
            <a:r>
              <a:rPr lang="ar-SA" dirty="0"/>
              <a:t> </a:t>
            </a:r>
            <a:r>
              <a:rPr lang="ar-SA" dirty="0" err="1"/>
              <a:t>מצדו</a:t>
            </a:r>
            <a:r>
              <a:rPr lang="ar-SA" dirty="0"/>
              <a:t> </a:t>
            </a:r>
            <a:r>
              <a:rPr lang="ar-SA" dirty="0" err="1"/>
              <a:t>ובהיעדר</a:t>
            </a:r>
            <a:r>
              <a:rPr lang="ar-SA" dirty="0"/>
              <a:t> </a:t>
            </a:r>
            <a:r>
              <a:rPr lang="ar-SA" dirty="0" err="1"/>
              <a:t>יחסי</a:t>
            </a:r>
            <a:r>
              <a:rPr lang="ar-SA" dirty="0"/>
              <a:t> </a:t>
            </a:r>
            <a:r>
              <a:rPr lang="ar-SA" dirty="0" err="1"/>
              <a:t>הדדיות</a:t>
            </a:r>
            <a:r>
              <a:rPr lang="ar-SA" dirty="0"/>
              <a:t>.</a:t>
            </a:r>
            <a:endParaRPr lang="en-US" dirty="0"/>
          </a:p>
          <a:p>
            <a:pPr marL="342900" lvl="0" indent="-342900">
              <a:buFont typeface="+mj-lt"/>
              <a:buAutoNum type="arabicPeriod"/>
            </a:pPr>
            <a:r>
              <a:rPr lang="ar-SA" dirty="0" err="1"/>
              <a:t>להסביר</a:t>
            </a:r>
            <a:r>
              <a:rPr lang="ar-SA" dirty="0"/>
              <a:t> </a:t>
            </a:r>
            <a:r>
              <a:rPr lang="ar-SA" dirty="0" err="1"/>
              <a:t>לו</a:t>
            </a:r>
            <a:r>
              <a:rPr lang="ar-SA" dirty="0"/>
              <a:t> </a:t>
            </a:r>
            <a:r>
              <a:rPr lang="ar-SA" dirty="0" err="1"/>
              <a:t>בלי</a:t>
            </a:r>
            <a:r>
              <a:rPr lang="ar-SA" dirty="0"/>
              <a:t> </a:t>
            </a:r>
            <a:r>
              <a:rPr lang="ar-SA" dirty="0" err="1"/>
              <a:t>בקשה</a:t>
            </a:r>
            <a:r>
              <a:rPr lang="ar-SA" dirty="0"/>
              <a:t> </a:t>
            </a:r>
            <a:r>
              <a:rPr lang="ar-SA" dirty="0" err="1"/>
              <a:t>מצידו</a:t>
            </a:r>
            <a:r>
              <a:rPr lang="ar-SA" dirty="0"/>
              <a:t> </a:t>
            </a:r>
            <a:r>
              <a:rPr lang="ar-SA" dirty="0" err="1"/>
              <a:t>ובהעדר</a:t>
            </a:r>
            <a:r>
              <a:rPr lang="ar-SA" dirty="0"/>
              <a:t> </a:t>
            </a:r>
            <a:r>
              <a:rPr lang="ar-SA" dirty="0" err="1"/>
              <a:t>יחסי</a:t>
            </a:r>
            <a:r>
              <a:rPr lang="ar-SA" dirty="0"/>
              <a:t> </a:t>
            </a:r>
            <a:r>
              <a:rPr lang="ar-SA" dirty="0" err="1"/>
              <a:t>הדדיות</a:t>
            </a:r>
            <a:r>
              <a:rPr lang="ar-SA" dirty="0"/>
              <a:t>.</a:t>
            </a:r>
            <a:endParaRPr lang="en-US" dirty="0"/>
          </a:p>
          <a:p>
            <a:pPr marL="342900" lvl="0" indent="-342900">
              <a:buFont typeface="+mj-lt"/>
              <a:buAutoNum type="arabicPeriod"/>
            </a:pPr>
            <a:r>
              <a:rPr lang="ar-SA" dirty="0" err="1"/>
              <a:t>להגיד</a:t>
            </a:r>
            <a:r>
              <a:rPr lang="ar-SA" dirty="0"/>
              <a:t> </a:t>
            </a:r>
            <a:r>
              <a:rPr lang="ar-SA" dirty="0" err="1"/>
              <a:t>לו</a:t>
            </a:r>
            <a:r>
              <a:rPr lang="ar-SA" dirty="0"/>
              <a:t> </a:t>
            </a:r>
            <a:r>
              <a:rPr lang="ar-SA" dirty="0" err="1"/>
              <a:t>מה</a:t>
            </a:r>
            <a:r>
              <a:rPr lang="ar-SA" dirty="0"/>
              <a:t> </a:t>
            </a:r>
            <a:r>
              <a:rPr lang="ar-SA" dirty="0" err="1"/>
              <a:t>לעשות</a:t>
            </a:r>
            <a:r>
              <a:rPr lang="ar-SA" dirty="0"/>
              <a:t> </a:t>
            </a:r>
            <a:r>
              <a:rPr lang="ar-SA" dirty="0" err="1"/>
              <a:t>למען</a:t>
            </a:r>
            <a:r>
              <a:rPr lang="ar-SA" dirty="0"/>
              <a:t> </a:t>
            </a:r>
            <a:r>
              <a:rPr lang="ar-SA" dirty="0" err="1"/>
              <a:t>עצמו</a:t>
            </a:r>
            <a:r>
              <a:rPr lang="ar-SA" dirty="0"/>
              <a:t> </a:t>
            </a:r>
            <a:r>
              <a:rPr lang="ar-SA" dirty="0" err="1"/>
              <a:t>בלי</a:t>
            </a:r>
            <a:r>
              <a:rPr lang="ar-SA" dirty="0"/>
              <a:t> </a:t>
            </a:r>
            <a:r>
              <a:rPr lang="ar-SA" dirty="0" err="1"/>
              <a:t>בקשה</a:t>
            </a:r>
            <a:r>
              <a:rPr lang="ar-SA" dirty="0"/>
              <a:t> </a:t>
            </a:r>
            <a:r>
              <a:rPr lang="ar-SA" dirty="0" err="1"/>
              <a:t>מצידו</a:t>
            </a:r>
            <a:r>
              <a:rPr lang="ar-SA" dirty="0"/>
              <a:t> </a:t>
            </a:r>
            <a:r>
              <a:rPr lang="ar-SA" dirty="0" err="1"/>
              <a:t>ובהעדר</a:t>
            </a:r>
            <a:r>
              <a:rPr lang="ar-SA" dirty="0"/>
              <a:t> </a:t>
            </a:r>
            <a:r>
              <a:rPr lang="ar-SA" dirty="0" err="1"/>
              <a:t>יחסי</a:t>
            </a:r>
            <a:r>
              <a:rPr lang="ar-SA" dirty="0"/>
              <a:t> </a:t>
            </a:r>
            <a:r>
              <a:rPr lang="ar-SA" dirty="0" err="1"/>
              <a:t>הדדיות</a:t>
            </a:r>
            <a:r>
              <a:rPr lang="ar-SA" dirty="0"/>
              <a:t>.</a:t>
            </a:r>
            <a:endParaRPr lang="en-US" dirty="0"/>
          </a:p>
          <a:p>
            <a:pPr marL="342900" lvl="0" indent="-342900">
              <a:buFont typeface="+mj-lt"/>
              <a:buAutoNum type="arabicPeriod"/>
            </a:pPr>
            <a:r>
              <a:rPr lang="ar-SA" dirty="0"/>
              <a:t>"</a:t>
            </a:r>
            <a:r>
              <a:rPr lang="ar-SA" dirty="0" err="1"/>
              <a:t>לפרש</a:t>
            </a:r>
            <a:r>
              <a:rPr lang="ar-SA" dirty="0"/>
              <a:t>" </a:t>
            </a:r>
            <a:r>
              <a:rPr lang="ar-SA" dirty="0" err="1"/>
              <a:t>אותו</a:t>
            </a:r>
            <a:r>
              <a:rPr lang="ar-SA" dirty="0"/>
              <a:t> (א': </a:t>
            </a:r>
            <a:r>
              <a:rPr lang="ar-SA" dirty="0" err="1"/>
              <a:t>להגיד</a:t>
            </a:r>
            <a:r>
              <a:rPr lang="ar-SA" dirty="0"/>
              <a:t> </a:t>
            </a:r>
            <a:r>
              <a:rPr lang="ar-SA" dirty="0" err="1"/>
              <a:t>לו</a:t>
            </a:r>
            <a:r>
              <a:rPr lang="ar-SA" dirty="0"/>
              <a:t> </a:t>
            </a:r>
            <a:r>
              <a:rPr lang="ar-SA" dirty="0" err="1"/>
              <a:t>מה</a:t>
            </a:r>
            <a:r>
              <a:rPr lang="ar-SA" dirty="0"/>
              <a:t> </a:t>
            </a:r>
            <a:r>
              <a:rPr lang="ar-SA" dirty="0" err="1"/>
              <a:t>הוא</a:t>
            </a:r>
            <a:r>
              <a:rPr lang="ar-SA" dirty="0"/>
              <a:t> </a:t>
            </a:r>
            <a:r>
              <a:rPr lang="ar-SA" dirty="0" err="1"/>
              <a:t>מרגיש</a:t>
            </a:r>
            <a:r>
              <a:rPr lang="ar-SA" dirty="0"/>
              <a:t> </a:t>
            </a:r>
            <a:r>
              <a:rPr lang="ar-SA" dirty="0" err="1"/>
              <a:t>ומדוע</a:t>
            </a:r>
            <a:r>
              <a:rPr lang="ar-SA" dirty="0"/>
              <a:t> </a:t>
            </a:r>
            <a:r>
              <a:rPr lang="ar-SA" dirty="0" err="1"/>
              <a:t>הוא</a:t>
            </a:r>
            <a:r>
              <a:rPr lang="ar-SA" dirty="0"/>
              <a:t> </a:t>
            </a:r>
            <a:r>
              <a:rPr lang="ar-SA" dirty="0" err="1"/>
              <a:t>נוהג</a:t>
            </a:r>
            <a:r>
              <a:rPr lang="ar-SA" dirty="0"/>
              <a:t> </a:t>
            </a:r>
            <a:r>
              <a:rPr lang="ar-SA" dirty="0" err="1"/>
              <a:t>בדרך</a:t>
            </a:r>
            <a:r>
              <a:rPr lang="ar-SA" dirty="0"/>
              <a:t> </a:t>
            </a:r>
            <a:r>
              <a:rPr lang="ar-SA" dirty="0" err="1"/>
              <a:t>מסוימת</a:t>
            </a:r>
            <a:r>
              <a:rPr lang="ar-SA" dirty="0"/>
              <a:t>, </a:t>
            </a:r>
            <a:r>
              <a:rPr lang="ar-SA" dirty="0" err="1"/>
              <a:t>בלי</a:t>
            </a:r>
            <a:r>
              <a:rPr lang="ar-SA" dirty="0"/>
              <a:t> </a:t>
            </a:r>
            <a:r>
              <a:rPr lang="ar-SA" dirty="0" err="1"/>
              <a:t>בקשה</a:t>
            </a:r>
            <a:r>
              <a:rPr lang="ar-SA" dirty="0"/>
              <a:t> </a:t>
            </a:r>
            <a:r>
              <a:rPr lang="ar-SA" dirty="0" err="1"/>
              <a:t>מצדו</a:t>
            </a:r>
            <a:r>
              <a:rPr lang="ar-SA" dirty="0"/>
              <a:t> </a:t>
            </a:r>
            <a:r>
              <a:rPr lang="ar-SA" dirty="0" err="1"/>
              <a:t>ובהיעדר</a:t>
            </a:r>
            <a:r>
              <a:rPr lang="ar-SA" dirty="0"/>
              <a:t> </a:t>
            </a:r>
            <a:r>
              <a:rPr lang="ar-SA" dirty="0" err="1"/>
              <a:t>יחסי</a:t>
            </a:r>
            <a:r>
              <a:rPr lang="ar-SA" dirty="0"/>
              <a:t> </a:t>
            </a:r>
            <a:r>
              <a:rPr lang="ar-SA" dirty="0" err="1"/>
              <a:t>הדדיות</a:t>
            </a:r>
            <a:r>
              <a:rPr lang="ar-SA" dirty="0"/>
              <a:t>; ב': "</a:t>
            </a:r>
            <a:r>
              <a:rPr lang="ar-SA" dirty="0" err="1"/>
              <a:t>לדעת</a:t>
            </a:r>
            <a:r>
              <a:rPr lang="ar-SA" dirty="0"/>
              <a:t>" </a:t>
            </a:r>
            <a:r>
              <a:rPr lang="ar-SA" dirty="0" err="1"/>
              <a:t>ולהחליט</a:t>
            </a:r>
            <a:r>
              <a:rPr lang="ar-SA" dirty="0"/>
              <a:t> </a:t>
            </a:r>
            <a:r>
              <a:rPr lang="ar-SA" dirty="0" err="1"/>
              <a:t>מה</a:t>
            </a:r>
            <a:r>
              <a:rPr lang="ar-SA" dirty="0"/>
              <a:t> </a:t>
            </a:r>
            <a:r>
              <a:rPr lang="ar-SA" dirty="0" err="1"/>
              <a:t>הוא</a:t>
            </a:r>
            <a:r>
              <a:rPr lang="ar-SA" dirty="0"/>
              <a:t> </a:t>
            </a:r>
            <a:r>
              <a:rPr lang="ar-SA" dirty="0" err="1"/>
              <a:t>צריך</a:t>
            </a:r>
            <a:r>
              <a:rPr lang="ar-SA" dirty="0"/>
              <a:t>, </a:t>
            </a:r>
            <a:r>
              <a:rPr lang="ar-SA" dirty="0" err="1"/>
              <a:t>בלי</a:t>
            </a:r>
            <a:r>
              <a:rPr lang="ar-SA" dirty="0"/>
              <a:t> </a:t>
            </a:r>
            <a:r>
              <a:rPr lang="ar-SA" dirty="0" err="1"/>
              <a:t>בקשה</a:t>
            </a:r>
            <a:r>
              <a:rPr lang="ar-SA" dirty="0"/>
              <a:t> </a:t>
            </a:r>
            <a:r>
              <a:rPr lang="ar-SA" dirty="0" err="1"/>
              <a:t>מצדו</a:t>
            </a:r>
            <a:r>
              <a:rPr lang="ar-SA" dirty="0"/>
              <a:t> </a:t>
            </a:r>
            <a:r>
              <a:rPr lang="ar-SA" dirty="0" err="1"/>
              <a:t>ובהיעדר</a:t>
            </a:r>
            <a:r>
              <a:rPr lang="ar-SA" dirty="0"/>
              <a:t> </a:t>
            </a:r>
            <a:r>
              <a:rPr lang="ar-SA" dirty="0" err="1"/>
              <a:t>יחסי</a:t>
            </a:r>
            <a:r>
              <a:rPr lang="ar-SA" dirty="0"/>
              <a:t> </a:t>
            </a:r>
            <a:r>
              <a:rPr lang="ar-SA" dirty="0" err="1"/>
              <a:t>הדדיות</a:t>
            </a:r>
            <a:r>
              <a:rPr lang="ar-SA" dirty="0"/>
              <a:t>).</a:t>
            </a:r>
            <a:endParaRPr lang="en-US" dirty="0"/>
          </a:p>
          <a:p>
            <a:pPr marL="342900" lvl="0" indent="-342900">
              <a:buFont typeface="+mj-lt"/>
              <a:buAutoNum type="arabicPeriod"/>
            </a:pPr>
            <a:r>
              <a:rPr lang="ar-SA" dirty="0" err="1"/>
              <a:t>לרצות</a:t>
            </a:r>
            <a:r>
              <a:rPr lang="ar-SA" dirty="0"/>
              <a:t> </a:t>
            </a:r>
            <a:r>
              <a:rPr lang="ar-SA" dirty="0" err="1"/>
              <a:t>אותו</a:t>
            </a:r>
            <a:r>
              <a:rPr lang="ar-SA" dirty="0"/>
              <a:t>.</a:t>
            </a:r>
            <a:endParaRPr lang="en-US" dirty="0"/>
          </a:p>
          <a:p>
            <a:pPr marL="342900" lvl="0" indent="-342900">
              <a:buFont typeface="+mj-lt"/>
              <a:buAutoNum type="arabicPeriod"/>
            </a:pPr>
            <a:r>
              <a:rPr lang="ar-SA" dirty="0"/>
              <a:t>"</a:t>
            </a:r>
            <a:r>
              <a:rPr lang="ar-SA" dirty="0" err="1"/>
              <a:t>לשחד</a:t>
            </a:r>
            <a:r>
              <a:rPr lang="ar-SA" dirty="0"/>
              <a:t>" </a:t>
            </a:r>
            <a:r>
              <a:rPr lang="ar-SA" dirty="0" err="1"/>
              <a:t>אותו</a:t>
            </a:r>
            <a:r>
              <a:rPr lang="ar-SA" dirty="0"/>
              <a:t>.</a:t>
            </a:r>
            <a:endParaRPr lang="en-US" dirty="0"/>
          </a:p>
          <a:p>
            <a:pPr marL="342900" lvl="0" indent="-342900">
              <a:buFont typeface="+mj-lt"/>
              <a:buAutoNum type="arabicPeriod"/>
            </a:pPr>
            <a:r>
              <a:rPr lang="ar-SA" dirty="0" err="1"/>
              <a:t>לנהוג</a:t>
            </a:r>
            <a:r>
              <a:rPr lang="ar-SA" dirty="0"/>
              <a:t> </a:t>
            </a:r>
            <a:r>
              <a:rPr lang="ar-SA" dirty="0" err="1"/>
              <a:t>כאילו</a:t>
            </a:r>
            <a:r>
              <a:rPr lang="ar-SA" dirty="0"/>
              <a:t> </a:t>
            </a:r>
            <a:r>
              <a:rPr lang="ar-SA" dirty="0" err="1"/>
              <a:t>לא</a:t>
            </a:r>
            <a:r>
              <a:rPr lang="ar-SA" dirty="0"/>
              <a:t> </a:t>
            </a:r>
            <a:r>
              <a:rPr lang="ar-SA" dirty="0" err="1"/>
              <a:t>קרה</a:t>
            </a:r>
            <a:r>
              <a:rPr lang="ar-SA" dirty="0"/>
              <a:t> </a:t>
            </a:r>
            <a:r>
              <a:rPr lang="ar-SA" dirty="0" err="1"/>
              <a:t>כלום</a:t>
            </a:r>
            <a:r>
              <a:rPr lang="ar-SA" dirty="0"/>
              <a:t>.</a:t>
            </a:r>
            <a:endParaRPr lang="en-US" dirty="0"/>
          </a:p>
          <a:p>
            <a:pPr marL="342900" lvl="0" indent="-342900">
              <a:buFont typeface="+mj-lt"/>
              <a:buAutoNum type="arabicPeriod"/>
            </a:pPr>
            <a:r>
              <a:rPr lang="ar-SA" b="1" dirty="0" err="1"/>
              <a:t>להגיב</a:t>
            </a:r>
            <a:r>
              <a:rPr lang="ar-SA" b="1" dirty="0"/>
              <a:t> </a:t>
            </a:r>
            <a:r>
              <a:rPr lang="ar-SA" b="1" dirty="0" err="1"/>
              <a:t>באופן</a:t>
            </a:r>
            <a:r>
              <a:rPr lang="ar-SA" b="1" dirty="0"/>
              <a:t> </a:t>
            </a:r>
            <a:r>
              <a:rPr lang="ar-SA" b="1" dirty="0" err="1"/>
              <a:t>נקודתי</a:t>
            </a:r>
            <a:r>
              <a:rPr lang="ar-SA" b="1" dirty="0"/>
              <a:t> </a:t>
            </a:r>
            <a:r>
              <a:rPr lang="ar-SA" b="1" dirty="0" err="1"/>
              <a:t>כאשר</a:t>
            </a:r>
            <a:r>
              <a:rPr lang="ar-SA" b="1" dirty="0"/>
              <a:t> </a:t>
            </a:r>
            <a:r>
              <a:rPr lang="ar-SA" b="1" dirty="0" err="1"/>
              <a:t>מדובר</a:t>
            </a:r>
            <a:r>
              <a:rPr lang="ar-SA" b="1" dirty="0"/>
              <a:t> </a:t>
            </a:r>
            <a:r>
              <a:rPr lang="ar-SA" b="1" dirty="0" err="1"/>
              <a:t>בדפוס</a:t>
            </a:r>
            <a:r>
              <a:rPr lang="ar-SA" b="1" dirty="0"/>
              <a:t> </a:t>
            </a:r>
            <a:r>
              <a:rPr lang="ar-SA" b="1" dirty="0" err="1"/>
              <a:t>התנהגות</a:t>
            </a:r>
            <a:r>
              <a:rPr lang="ar-SA" b="1" dirty="0"/>
              <a:t> </a:t>
            </a:r>
            <a:r>
              <a:rPr lang="ar-SA" b="1" dirty="0" err="1"/>
              <a:t>חוזרת</a:t>
            </a:r>
            <a:r>
              <a:rPr lang="ar-SA" b="1" dirty="0"/>
              <a:t>.</a:t>
            </a:r>
            <a:endParaRPr lang="en-US" dirty="0"/>
          </a:p>
          <a:p>
            <a:r>
              <a:rPr lang="ar-SA" dirty="0" err="1" smtClean="0">
                <a:solidFill>
                  <a:srgbClr val="FFFF00"/>
                </a:solidFill>
              </a:rPr>
              <a:t>במצבים</a:t>
            </a:r>
            <a:r>
              <a:rPr lang="ar-SA" dirty="0" smtClean="0">
                <a:solidFill>
                  <a:srgbClr val="FFFF00"/>
                </a:solidFill>
              </a:rPr>
              <a:t> </a:t>
            </a:r>
            <a:r>
              <a:rPr lang="ar-SA" dirty="0" err="1">
                <a:solidFill>
                  <a:srgbClr val="FFFF00"/>
                </a:solidFill>
              </a:rPr>
              <a:t>של</a:t>
            </a:r>
            <a:r>
              <a:rPr lang="ar-SA" dirty="0">
                <a:solidFill>
                  <a:srgbClr val="FFFF00"/>
                </a:solidFill>
              </a:rPr>
              <a:t> </a:t>
            </a:r>
            <a:r>
              <a:rPr lang="ar-SA" dirty="0" err="1">
                <a:solidFill>
                  <a:srgbClr val="FFFF00"/>
                </a:solidFill>
              </a:rPr>
              <a:t>היעדר</a:t>
            </a:r>
            <a:r>
              <a:rPr lang="ar-SA" dirty="0">
                <a:solidFill>
                  <a:srgbClr val="FFFF00"/>
                </a:solidFill>
              </a:rPr>
              <a:t> </a:t>
            </a:r>
            <a:r>
              <a:rPr lang="ar-SA" dirty="0" err="1">
                <a:solidFill>
                  <a:srgbClr val="FFFF00"/>
                </a:solidFill>
              </a:rPr>
              <a:t>הדדיות</a:t>
            </a:r>
            <a:r>
              <a:rPr lang="ar-SA" dirty="0">
                <a:solidFill>
                  <a:srgbClr val="FFFF00"/>
                </a:solidFill>
              </a:rPr>
              <a:t> </a:t>
            </a:r>
            <a:r>
              <a:rPr lang="ar-SA" dirty="0" err="1">
                <a:solidFill>
                  <a:srgbClr val="FFFF00"/>
                </a:solidFill>
              </a:rPr>
              <a:t>ושותפות</a:t>
            </a:r>
            <a:r>
              <a:rPr lang="ar-SA" dirty="0">
                <a:solidFill>
                  <a:srgbClr val="FFFF00"/>
                </a:solidFill>
              </a:rPr>
              <a:t>, </a:t>
            </a:r>
            <a:r>
              <a:rPr lang="ar-SA" dirty="0" err="1">
                <a:solidFill>
                  <a:srgbClr val="FFFF00"/>
                </a:solidFill>
              </a:rPr>
              <a:t>יש</a:t>
            </a:r>
            <a:r>
              <a:rPr lang="ar-SA" dirty="0">
                <a:solidFill>
                  <a:srgbClr val="FFFF00"/>
                </a:solidFill>
              </a:rPr>
              <a:t> </a:t>
            </a:r>
            <a:r>
              <a:rPr lang="ar-SA" dirty="0" err="1">
                <a:solidFill>
                  <a:srgbClr val="FFFF00"/>
                </a:solidFill>
              </a:rPr>
              <a:t>בכל</a:t>
            </a:r>
            <a:r>
              <a:rPr lang="ar-SA" dirty="0">
                <a:solidFill>
                  <a:srgbClr val="FFFF00"/>
                </a:solidFill>
              </a:rPr>
              <a:t> </a:t>
            </a:r>
            <a:r>
              <a:rPr lang="ar-SA" dirty="0" err="1">
                <a:solidFill>
                  <a:srgbClr val="FFFF00"/>
                </a:solidFill>
              </a:rPr>
              <a:t>הדוגמאות</a:t>
            </a:r>
            <a:r>
              <a:rPr lang="ar-SA" dirty="0">
                <a:solidFill>
                  <a:srgbClr val="FFFF00"/>
                </a:solidFill>
              </a:rPr>
              <a:t> </a:t>
            </a:r>
            <a:r>
              <a:rPr lang="ar-SA" dirty="0" err="1">
                <a:solidFill>
                  <a:srgbClr val="FFFF00"/>
                </a:solidFill>
              </a:rPr>
              <a:t>האלו</a:t>
            </a:r>
            <a:r>
              <a:rPr lang="ar-SA" dirty="0">
                <a:solidFill>
                  <a:srgbClr val="FFFF00"/>
                </a:solidFill>
              </a:rPr>
              <a:t> </a:t>
            </a:r>
            <a:r>
              <a:rPr lang="ar-SA" dirty="0" err="1">
                <a:solidFill>
                  <a:srgbClr val="FFFF00"/>
                </a:solidFill>
              </a:rPr>
              <a:t>מידה</a:t>
            </a:r>
            <a:r>
              <a:rPr lang="ar-SA" dirty="0">
                <a:solidFill>
                  <a:srgbClr val="FFFF00"/>
                </a:solidFill>
              </a:rPr>
              <a:t> </a:t>
            </a:r>
            <a:r>
              <a:rPr lang="ar-SA" dirty="0" err="1">
                <a:solidFill>
                  <a:srgbClr val="FFFF00"/>
                </a:solidFill>
              </a:rPr>
              <a:t>של</a:t>
            </a:r>
            <a:r>
              <a:rPr lang="ar-SA" dirty="0">
                <a:solidFill>
                  <a:srgbClr val="FFFF00"/>
                </a:solidFill>
              </a:rPr>
              <a:t> </a:t>
            </a:r>
            <a:r>
              <a:rPr lang="ar-SA" b="1" u="sng" dirty="0" err="1">
                <a:solidFill>
                  <a:srgbClr val="FFFF00"/>
                </a:solidFill>
              </a:rPr>
              <a:t>התעלמות</a:t>
            </a:r>
            <a:r>
              <a:rPr lang="ar-SA" b="1" u="sng" dirty="0">
                <a:solidFill>
                  <a:srgbClr val="FFFF00"/>
                </a:solidFill>
              </a:rPr>
              <a:t> </a:t>
            </a:r>
            <a:r>
              <a:rPr lang="ar-SA" b="1" u="sng" dirty="0" err="1">
                <a:solidFill>
                  <a:srgbClr val="FFFF00"/>
                </a:solidFill>
              </a:rPr>
              <a:t>מכוחותיו</a:t>
            </a:r>
            <a:r>
              <a:rPr lang="ar-SA" b="1" u="sng" dirty="0">
                <a:solidFill>
                  <a:srgbClr val="FFFF00"/>
                </a:solidFill>
              </a:rPr>
              <a:t> </a:t>
            </a:r>
            <a:r>
              <a:rPr lang="ar-SA" b="1" u="sng" dirty="0" err="1">
                <a:solidFill>
                  <a:srgbClr val="FFFF00"/>
                </a:solidFill>
              </a:rPr>
              <a:t>ומבגרותו</a:t>
            </a:r>
            <a:r>
              <a:rPr lang="ar-SA" dirty="0">
                <a:solidFill>
                  <a:srgbClr val="FFFF00"/>
                </a:solidFill>
              </a:rPr>
              <a:t> </a:t>
            </a:r>
            <a:r>
              <a:rPr lang="ar-SA" dirty="0" err="1">
                <a:solidFill>
                  <a:srgbClr val="FFFF00"/>
                </a:solidFill>
              </a:rPr>
              <a:t>של</a:t>
            </a:r>
            <a:r>
              <a:rPr lang="ar-SA" dirty="0">
                <a:solidFill>
                  <a:srgbClr val="FFFF00"/>
                </a:solidFill>
              </a:rPr>
              <a:t> </a:t>
            </a:r>
            <a:r>
              <a:rPr lang="ar-SA" dirty="0" err="1">
                <a:solidFill>
                  <a:srgbClr val="FFFF00"/>
                </a:solidFill>
              </a:rPr>
              <a:t>ילדך</a:t>
            </a:r>
            <a:r>
              <a:rPr lang="ar-SA" dirty="0">
                <a:solidFill>
                  <a:srgbClr val="FFFF00"/>
                </a:solidFill>
              </a:rPr>
              <a:t>. </a:t>
            </a:r>
            <a:r>
              <a:rPr lang="ar-SA" b="1" u="sng" dirty="0" err="1">
                <a:solidFill>
                  <a:srgbClr val="FFFF00"/>
                </a:solidFill>
              </a:rPr>
              <a:t>בניגוד</a:t>
            </a:r>
            <a:r>
              <a:rPr lang="ar-SA" b="1" u="sng" dirty="0">
                <a:solidFill>
                  <a:srgbClr val="FFFF00"/>
                </a:solidFill>
              </a:rPr>
              <a:t> </a:t>
            </a:r>
            <a:r>
              <a:rPr lang="ar-SA" b="1" u="sng" dirty="0" err="1">
                <a:solidFill>
                  <a:srgbClr val="FFFF00"/>
                </a:solidFill>
              </a:rPr>
              <a:t>למטרה</a:t>
            </a:r>
            <a:r>
              <a:rPr lang="ar-SA" b="1" u="sng" dirty="0">
                <a:solidFill>
                  <a:srgbClr val="FFFF00"/>
                </a:solidFill>
              </a:rPr>
              <a:t> </a:t>
            </a:r>
            <a:r>
              <a:rPr lang="ar-SA" b="1" u="sng" dirty="0" err="1">
                <a:solidFill>
                  <a:srgbClr val="FFFF00"/>
                </a:solidFill>
              </a:rPr>
              <a:t>שלך</a:t>
            </a:r>
            <a:r>
              <a:rPr lang="ar-SA" b="1" u="sng" dirty="0">
                <a:solidFill>
                  <a:srgbClr val="FFFF00"/>
                </a:solidFill>
              </a:rPr>
              <a:t> </a:t>
            </a:r>
            <a:r>
              <a:rPr lang="ar-SA" b="1" u="sng" dirty="0" err="1">
                <a:solidFill>
                  <a:srgbClr val="FFFF00"/>
                </a:solidFill>
              </a:rPr>
              <a:t>כהורה</a:t>
            </a:r>
            <a:r>
              <a:rPr lang="ar-SA" b="1" u="sng" dirty="0">
                <a:solidFill>
                  <a:srgbClr val="FFFF00"/>
                </a:solidFill>
              </a:rPr>
              <a:t> </a:t>
            </a:r>
            <a:r>
              <a:rPr lang="ar-SA" b="1" u="sng" dirty="0" err="1">
                <a:solidFill>
                  <a:srgbClr val="FFFF00"/>
                </a:solidFill>
              </a:rPr>
              <a:t>טוב</a:t>
            </a:r>
            <a:r>
              <a:rPr lang="ar-SA" b="1" u="sng" dirty="0">
                <a:solidFill>
                  <a:srgbClr val="FFFF00"/>
                </a:solidFill>
              </a:rPr>
              <a:t>, </a:t>
            </a:r>
            <a:r>
              <a:rPr lang="ar-SA" dirty="0" err="1">
                <a:solidFill>
                  <a:srgbClr val="FFFF00"/>
                </a:solidFill>
              </a:rPr>
              <a:t>שפה</a:t>
            </a:r>
            <a:r>
              <a:rPr lang="ar-SA" dirty="0">
                <a:solidFill>
                  <a:srgbClr val="FFFF00"/>
                </a:solidFill>
              </a:rPr>
              <a:t> </a:t>
            </a:r>
            <a:r>
              <a:rPr lang="ar-SA" dirty="0" err="1">
                <a:solidFill>
                  <a:srgbClr val="FFFF00"/>
                </a:solidFill>
              </a:rPr>
              <a:t>ש</a:t>
            </a:r>
            <a:r>
              <a:rPr lang="ar-SA" b="1" u="sng" dirty="0" err="1">
                <a:solidFill>
                  <a:srgbClr val="FFFF00"/>
                </a:solidFill>
              </a:rPr>
              <a:t>מתעלמת</a:t>
            </a:r>
            <a:r>
              <a:rPr lang="ar-SA" b="1" u="sng" dirty="0">
                <a:solidFill>
                  <a:srgbClr val="FFFF00"/>
                </a:solidFill>
              </a:rPr>
              <a:t> </a:t>
            </a:r>
            <a:r>
              <a:rPr lang="ar-SA" b="1" u="sng" dirty="0" err="1">
                <a:solidFill>
                  <a:srgbClr val="FFFF00"/>
                </a:solidFill>
              </a:rPr>
              <a:t>כוחו</a:t>
            </a:r>
            <a:r>
              <a:rPr lang="ar-SA" dirty="0">
                <a:solidFill>
                  <a:srgbClr val="FFFF00"/>
                </a:solidFill>
              </a:rPr>
              <a:t>, </a:t>
            </a:r>
            <a:r>
              <a:rPr lang="ar-SA" dirty="0" err="1">
                <a:solidFill>
                  <a:srgbClr val="FFFF00"/>
                </a:solidFill>
              </a:rPr>
              <a:t>אינה</a:t>
            </a:r>
            <a:r>
              <a:rPr lang="ar-SA" dirty="0">
                <a:solidFill>
                  <a:srgbClr val="FFFF00"/>
                </a:solidFill>
              </a:rPr>
              <a:t> "</a:t>
            </a:r>
            <a:r>
              <a:rPr lang="ar-SA" dirty="0" err="1">
                <a:solidFill>
                  <a:srgbClr val="FFFF00"/>
                </a:solidFill>
              </a:rPr>
              <a:t>מגדלת</a:t>
            </a:r>
            <a:r>
              <a:rPr lang="ar-SA" dirty="0">
                <a:solidFill>
                  <a:srgbClr val="FFFF00"/>
                </a:solidFill>
              </a:rPr>
              <a:t>" </a:t>
            </a:r>
            <a:r>
              <a:rPr lang="ar-SA" dirty="0" err="1">
                <a:solidFill>
                  <a:srgbClr val="FFFF00"/>
                </a:solidFill>
              </a:rPr>
              <a:t>את</a:t>
            </a:r>
            <a:r>
              <a:rPr lang="ar-SA" dirty="0">
                <a:solidFill>
                  <a:srgbClr val="FFFF00"/>
                </a:solidFill>
              </a:rPr>
              <a:t> </a:t>
            </a:r>
            <a:r>
              <a:rPr lang="ar-SA" dirty="0" err="1">
                <a:solidFill>
                  <a:srgbClr val="FFFF00"/>
                </a:solidFill>
              </a:rPr>
              <a:t>ילדך</a:t>
            </a:r>
            <a:r>
              <a:rPr lang="ar-SA" dirty="0">
                <a:solidFill>
                  <a:srgbClr val="FFFF00"/>
                </a:solidFill>
              </a:rPr>
              <a:t> </a:t>
            </a:r>
            <a:r>
              <a:rPr lang="ar-SA" dirty="0" err="1">
                <a:solidFill>
                  <a:srgbClr val="FFFF00"/>
                </a:solidFill>
              </a:rPr>
              <a:t>אלא</a:t>
            </a:r>
            <a:r>
              <a:rPr lang="ar-SA" dirty="0">
                <a:solidFill>
                  <a:srgbClr val="FFFF00"/>
                </a:solidFill>
              </a:rPr>
              <a:t> "</a:t>
            </a:r>
            <a:r>
              <a:rPr lang="ar-SA" dirty="0" err="1">
                <a:solidFill>
                  <a:srgbClr val="FFFF00"/>
                </a:solidFill>
              </a:rPr>
              <a:t>מקטינה</a:t>
            </a:r>
            <a:r>
              <a:rPr lang="ar-SA" dirty="0">
                <a:solidFill>
                  <a:srgbClr val="FFFF00"/>
                </a:solidFill>
              </a:rPr>
              <a:t>"</a:t>
            </a:r>
            <a:r>
              <a:rPr lang="ar-SA" b="1" dirty="0">
                <a:solidFill>
                  <a:srgbClr val="FFFF00"/>
                </a:solidFill>
              </a:rPr>
              <a:t> </a:t>
            </a:r>
            <a:r>
              <a:rPr lang="ar-SA" dirty="0" err="1">
                <a:solidFill>
                  <a:srgbClr val="FFFF00"/>
                </a:solidFill>
              </a:rPr>
              <a:t>אותו</a:t>
            </a:r>
            <a:r>
              <a:rPr lang="ar-SA" dirty="0">
                <a:solidFill>
                  <a:srgbClr val="FFFF00"/>
                </a:solidFill>
              </a:rPr>
              <a:t>. </a:t>
            </a:r>
            <a:endParaRPr lang="en-US" dirty="0">
              <a:solidFill>
                <a:srgbClr val="FFFF00"/>
              </a:solidFill>
            </a:endParaRPr>
          </a:p>
          <a:p>
            <a:endParaRPr lang="en-US" dirty="0"/>
          </a:p>
          <a:p>
            <a:endParaRPr lang="he-IL" dirty="0"/>
          </a:p>
        </p:txBody>
      </p:sp>
    </p:spTree>
    <p:extLst>
      <p:ext uri="{BB962C8B-B14F-4D97-AF65-F5344CB8AC3E}">
        <p14:creationId xmlns:p14="http://schemas.microsoft.com/office/powerpoint/2010/main" val="272751111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467544" y="116632"/>
            <a:ext cx="8424936" cy="5909310"/>
          </a:xfrm>
          <a:prstGeom prst="rect">
            <a:avLst/>
          </a:prstGeom>
        </p:spPr>
        <p:txBody>
          <a:bodyPr wrap="square">
            <a:spAutoFit/>
          </a:bodyPr>
          <a:lstStyle/>
          <a:p>
            <a:pPr marL="342900" lvl="0" indent="-342900">
              <a:buFont typeface="+mj-lt"/>
              <a:buAutoNum type="arabicPeriod"/>
            </a:pPr>
            <a:r>
              <a:rPr lang="ar-SA" dirty="0" err="1"/>
              <a:t>לשכנע</a:t>
            </a:r>
            <a:r>
              <a:rPr lang="ar-SA" dirty="0"/>
              <a:t> </a:t>
            </a:r>
            <a:r>
              <a:rPr lang="ar-SA" dirty="0" err="1"/>
              <a:t>אותו</a:t>
            </a:r>
            <a:r>
              <a:rPr lang="ar-SA" dirty="0"/>
              <a:t>.</a:t>
            </a:r>
            <a:endParaRPr lang="en-US" dirty="0"/>
          </a:p>
          <a:p>
            <a:pPr marL="342900" lvl="0" indent="-342900">
              <a:buFont typeface="+mj-lt"/>
              <a:buAutoNum type="arabicPeriod"/>
            </a:pPr>
            <a:r>
              <a:rPr lang="ar-SA" dirty="0" err="1"/>
              <a:t>להטיף</a:t>
            </a:r>
            <a:r>
              <a:rPr lang="ar-SA" dirty="0"/>
              <a:t> </a:t>
            </a:r>
            <a:r>
              <a:rPr lang="ar-SA" dirty="0" err="1"/>
              <a:t>לו</a:t>
            </a:r>
            <a:r>
              <a:rPr lang="ar-SA" dirty="0"/>
              <a:t>.</a:t>
            </a:r>
            <a:endParaRPr lang="en-US" dirty="0"/>
          </a:p>
          <a:p>
            <a:pPr marL="342900" lvl="0" indent="-342900">
              <a:buFont typeface="+mj-lt"/>
              <a:buAutoNum type="arabicPeriod"/>
            </a:pPr>
            <a:r>
              <a:rPr lang="ar-SA" dirty="0"/>
              <a:t>"</a:t>
            </a:r>
            <a:r>
              <a:rPr lang="ar-SA" dirty="0" err="1"/>
              <a:t>לחנך</a:t>
            </a:r>
            <a:r>
              <a:rPr lang="ar-SA" dirty="0"/>
              <a:t>" </a:t>
            </a:r>
            <a:r>
              <a:rPr lang="ar-SA" dirty="0" err="1"/>
              <a:t>אותו</a:t>
            </a:r>
            <a:r>
              <a:rPr lang="ar-SA" dirty="0"/>
              <a:t>.</a:t>
            </a:r>
            <a:endParaRPr lang="en-US" dirty="0"/>
          </a:p>
          <a:p>
            <a:pPr marL="342900" lvl="0" indent="-342900">
              <a:buFont typeface="+mj-lt"/>
              <a:buAutoNum type="arabicPeriod"/>
            </a:pPr>
            <a:r>
              <a:rPr lang="ar-SA" dirty="0" err="1"/>
              <a:t>לדבר</a:t>
            </a:r>
            <a:r>
              <a:rPr lang="ar-SA" dirty="0"/>
              <a:t> </a:t>
            </a:r>
            <a:r>
              <a:rPr lang="ar-SA" dirty="0" err="1"/>
              <a:t>אליו</a:t>
            </a:r>
            <a:r>
              <a:rPr lang="ar-SA" dirty="0"/>
              <a:t> </a:t>
            </a:r>
            <a:r>
              <a:rPr lang="ar-SA" dirty="0" err="1"/>
              <a:t>בהכללות</a:t>
            </a:r>
            <a:r>
              <a:rPr lang="ar-SA" dirty="0"/>
              <a:t> ("</a:t>
            </a:r>
            <a:r>
              <a:rPr lang="ar-SA" dirty="0" err="1"/>
              <a:t>צריך</a:t>
            </a:r>
            <a:r>
              <a:rPr lang="ar-SA" dirty="0"/>
              <a:t>", "</a:t>
            </a:r>
            <a:r>
              <a:rPr lang="ar-SA" dirty="0" err="1"/>
              <a:t>כך</a:t>
            </a:r>
            <a:r>
              <a:rPr lang="ar-SA" dirty="0"/>
              <a:t> </a:t>
            </a:r>
            <a:r>
              <a:rPr lang="ar-SA" dirty="0" err="1"/>
              <a:t>עושים</a:t>
            </a:r>
            <a:r>
              <a:rPr lang="ar-SA" dirty="0"/>
              <a:t>", "</a:t>
            </a:r>
            <a:r>
              <a:rPr lang="ar-SA" dirty="0" err="1"/>
              <a:t>לא</a:t>
            </a:r>
            <a:r>
              <a:rPr lang="ar-SA" dirty="0"/>
              <a:t> </a:t>
            </a:r>
            <a:r>
              <a:rPr lang="ar-SA" dirty="0" err="1"/>
              <a:t>הגיוני</a:t>
            </a:r>
            <a:r>
              <a:rPr lang="ar-SA" dirty="0"/>
              <a:t>" </a:t>
            </a:r>
            <a:r>
              <a:rPr lang="ar-SA" dirty="0" err="1"/>
              <a:t>וכו</a:t>
            </a:r>
            <a:r>
              <a:rPr lang="ar-SA" dirty="0"/>
              <a:t>'...).</a:t>
            </a:r>
            <a:endParaRPr lang="en-US" dirty="0"/>
          </a:p>
          <a:p>
            <a:pPr marL="342900" lvl="0" indent="-342900">
              <a:buFont typeface="+mj-lt"/>
              <a:buAutoNum type="arabicPeriod"/>
            </a:pPr>
            <a:r>
              <a:rPr lang="ar-SA" dirty="0" err="1"/>
              <a:t>להתווכח</a:t>
            </a:r>
            <a:r>
              <a:rPr lang="ar-SA" dirty="0"/>
              <a:t> </a:t>
            </a:r>
            <a:r>
              <a:rPr lang="ar-SA" dirty="0" err="1"/>
              <a:t>איתו</a:t>
            </a:r>
            <a:r>
              <a:rPr lang="ar-SA" dirty="0"/>
              <a:t>.</a:t>
            </a:r>
            <a:endParaRPr lang="en-US" dirty="0"/>
          </a:p>
          <a:p>
            <a:pPr marL="342900" lvl="0" indent="-342900">
              <a:buFont typeface="+mj-lt"/>
              <a:buAutoNum type="arabicPeriod"/>
            </a:pPr>
            <a:r>
              <a:rPr lang="ar-SA" dirty="0"/>
              <a:t>"</a:t>
            </a:r>
            <a:r>
              <a:rPr lang="ar-SA" dirty="0" err="1"/>
              <a:t>לתחקר</a:t>
            </a:r>
            <a:r>
              <a:rPr lang="ar-SA" dirty="0"/>
              <a:t>" </a:t>
            </a:r>
            <a:r>
              <a:rPr lang="ar-SA" dirty="0" err="1"/>
              <a:t>אותו</a:t>
            </a:r>
            <a:r>
              <a:rPr lang="ar-SA" dirty="0"/>
              <a:t>, "</a:t>
            </a:r>
            <a:r>
              <a:rPr lang="ar-SA" dirty="0" err="1"/>
              <a:t>לראיין</a:t>
            </a:r>
            <a:r>
              <a:rPr lang="ar-SA" dirty="0"/>
              <a:t>" </a:t>
            </a:r>
            <a:r>
              <a:rPr lang="ar-SA" dirty="0" err="1"/>
              <a:t>אותו</a:t>
            </a:r>
            <a:r>
              <a:rPr lang="ar-SA" dirty="0"/>
              <a:t>, </a:t>
            </a:r>
            <a:r>
              <a:rPr lang="ar-SA" dirty="0" err="1"/>
              <a:t>לבוא</a:t>
            </a:r>
            <a:r>
              <a:rPr lang="ar-SA" dirty="0"/>
              <a:t> </a:t>
            </a:r>
            <a:r>
              <a:rPr lang="ar-SA" dirty="0" err="1"/>
              <a:t>אליו</a:t>
            </a:r>
            <a:r>
              <a:rPr lang="ar-SA" dirty="0"/>
              <a:t> </a:t>
            </a:r>
            <a:r>
              <a:rPr lang="ar-SA" dirty="0" err="1"/>
              <a:t>בשאלות</a:t>
            </a:r>
            <a:r>
              <a:rPr lang="ar-SA" dirty="0" smtClean="0"/>
              <a:t>.</a:t>
            </a:r>
            <a:endParaRPr lang="he-IL" dirty="0" smtClean="0"/>
          </a:p>
          <a:p>
            <a:pPr marL="342900" lvl="0" indent="-342900">
              <a:buFont typeface="+mj-lt"/>
              <a:buAutoNum type="arabicPeriod"/>
            </a:pPr>
            <a:r>
              <a:rPr lang="ar-SA" dirty="0" err="1"/>
              <a:t>להגדיר</a:t>
            </a:r>
            <a:r>
              <a:rPr lang="ar-SA" dirty="0"/>
              <a:t> </a:t>
            </a:r>
            <a:r>
              <a:rPr lang="ar-SA" dirty="0" err="1"/>
              <a:t>אותו</a:t>
            </a:r>
            <a:r>
              <a:rPr lang="ar-SA" dirty="0"/>
              <a:t> (</a:t>
            </a:r>
            <a:r>
              <a:rPr lang="ar-SA" dirty="0" err="1"/>
              <a:t>להגיד</a:t>
            </a:r>
            <a:r>
              <a:rPr lang="ar-SA" dirty="0"/>
              <a:t> </a:t>
            </a:r>
            <a:r>
              <a:rPr lang="ar-SA" dirty="0" err="1"/>
              <a:t>לו</a:t>
            </a:r>
            <a:r>
              <a:rPr lang="ar-SA" dirty="0"/>
              <a:t> </a:t>
            </a:r>
            <a:r>
              <a:rPr lang="ar-SA" dirty="0" err="1"/>
              <a:t>מי</a:t>
            </a:r>
            <a:r>
              <a:rPr lang="ar-SA" dirty="0"/>
              <a:t> </a:t>
            </a:r>
            <a:r>
              <a:rPr lang="ar-SA" dirty="0" err="1"/>
              <a:t>הוא</a:t>
            </a:r>
            <a:r>
              <a:rPr lang="ar-SA" dirty="0"/>
              <a:t> </a:t>
            </a:r>
            <a:r>
              <a:rPr lang="ar-SA" dirty="0" err="1"/>
              <a:t>ומה</a:t>
            </a:r>
            <a:r>
              <a:rPr lang="ar-SA" dirty="0"/>
              <a:t> </a:t>
            </a:r>
            <a:r>
              <a:rPr lang="ar-SA" dirty="0" err="1"/>
              <a:t>הוא</a:t>
            </a:r>
            <a:r>
              <a:rPr lang="ar-SA" dirty="0"/>
              <a:t>).</a:t>
            </a:r>
            <a:endParaRPr lang="en-US" dirty="0"/>
          </a:p>
          <a:p>
            <a:pPr marL="342900" lvl="0" indent="-342900">
              <a:buFont typeface="+mj-lt"/>
              <a:buAutoNum type="arabicPeriod"/>
            </a:pPr>
            <a:r>
              <a:rPr lang="ar-SA" dirty="0" err="1"/>
              <a:t>להעיר</a:t>
            </a:r>
            <a:r>
              <a:rPr lang="ar-SA" dirty="0"/>
              <a:t> </a:t>
            </a:r>
            <a:r>
              <a:rPr lang="ar-SA" dirty="0" err="1"/>
              <a:t>לו</a:t>
            </a:r>
            <a:r>
              <a:rPr lang="ar-SA" dirty="0"/>
              <a:t> / </a:t>
            </a:r>
            <a:r>
              <a:rPr lang="ar-SA" dirty="0" err="1"/>
              <a:t>לבקר</a:t>
            </a:r>
            <a:r>
              <a:rPr lang="ar-SA" dirty="0"/>
              <a:t> </a:t>
            </a:r>
            <a:r>
              <a:rPr lang="ar-SA" dirty="0" err="1"/>
              <a:t>אותו</a:t>
            </a:r>
            <a:r>
              <a:rPr lang="ar-SA" dirty="0"/>
              <a:t>.</a:t>
            </a:r>
            <a:endParaRPr lang="en-US" dirty="0"/>
          </a:p>
          <a:p>
            <a:pPr marL="342900" lvl="0" indent="-342900">
              <a:buFont typeface="+mj-lt"/>
              <a:buAutoNum type="arabicPeriod"/>
            </a:pPr>
            <a:r>
              <a:rPr lang="ar-SA" dirty="0"/>
              <a:t>"</a:t>
            </a:r>
            <a:r>
              <a:rPr lang="ar-SA" dirty="0" err="1"/>
              <a:t>להתבדח</a:t>
            </a:r>
            <a:r>
              <a:rPr lang="ar-SA" dirty="0"/>
              <a:t>".</a:t>
            </a:r>
            <a:endParaRPr lang="en-US" dirty="0"/>
          </a:p>
          <a:p>
            <a:pPr marL="342900" lvl="0" indent="-342900">
              <a:buFont typeface="+mj-lt"/>
              <a:buAutoNum type="arabicPeriod"/>
            </a:pPr>
            <a:r>
              <a:rPr lang="ar-SA" dirty="0" err="1"/>
              <a:t>לנהוג</a:t>
            </a:r>
            <a:r>
              <a:rPr lang="ar-SA" dirty="0"/>
              <a:t> </a:t>
            </a:r>
            <a:r>
              <a:rPr lang="ar-SA" dirty="0" err="1"/>
              <a:t>כאילו</a:t>
            </a:r>
            <a:r>
              <a:rPr lang="ar-SA" dirty="0"/>
              <a:t> </a:t>
            </a:r>
            <a:r>
              <a:rPr lang="ar-SA" dirty="0" err="1"/>
              <a:t>הוא</a:t>
            </a:r>
            <a:r>
              <a:rPr lang="ar-SA" dirty="0"/>
              <a:t> </a:t>
            </a:r>
            <a:r>
              <a:rPr lang="ar-SA" dirty="0" err="1"/>
              <a:t>לא</a:t>
            </a:r>
            <a:r>
              <a:rPr lang="ar-SA" dirty="0"/>
              <a:t> </a:t>
            </a:r>
            <a:r>
              <a:rPr lang="ar-SA" dirty="0" err="1"/>
              <a:t>קיים</a:t>
            </a:r>
            <a:r>
              <a:rPr lang="ar-SA" dirty="0"/>
              <a:t>.</a:t>
            </a:r>
            <a:endParaRPr lang="en-US" dirty="0"/>
          </a:p>
          <a:p>
            <a:pPr marL="342900" lvl="0" indent="-342900">
              <a:buFont typeface="+mj-lt"/>
              <a:buAutoNum type="arabicPeriod"/>
            </a:pPr>
            <a:r>
              <a:rPr lang="ar-SA" dirty="0" err="1"/>
              <a:t>להאשים</a:t>
            </a:r>
            <a:r>
              <a:rPr lang="ar-SA" dirty="0"/>
              <a:t> </a:t>
            </a:r>
            <a:r>
              <a:rPr lang="ar-SA" dirty="0" err="1"/>
              <a:t>אותו</a:t>
            </a:r>
            <a:r>
              <a:rPr lang="ar-SA" dirty="0"/>
              <a:t>.</a:t>
            </a:r>
            <a:endParaRPr lang="en-US" dirty="0"/>
          </a:p>
          <a:p>
            <a:pPr marL="342900" lvl="0" indent="-342900">
              <a:buFont typeface="+mj-lt"/>
              <a:buAutoNum type="arabicPeriod"/>
            </a:pPr>
            <a:r>
              <a:rPr lang="ar-SA" dirty="0" err="1"/>
              <a:t>לכפות</a:t>
            </a:r>
            <a:r>
              <a:rPr lang="ar-SA" dirty="0"/>
              <a:t> </a:t>
            </a:r>
            <a:r>
              <a:rPr lang="ar-SA" dirty="0" err="1"/>
              <a:t>עליו</a:t>
            </a:r>
            <a:r>
              <a:rPr lang="ar-SA" dirty="0"/>
              <a:t>.</a:t>
            </a:r>
            <a:endParaRPr lang="en-US" dirty="0"/>
          </a:p>
          <a:p>
            <a:pPr marL="342900" lvl="0" indent="-342900">
              <a:buFont typeface="+mj-lt"/>
              <a:buAutoNum type="arabicPeriod"/>
            </a:pPr>
            <a:r>
              <a:rPr lang="ar-SA" dirty="0" err="1"/>
              <a:t>לאיים</a:t>
            </a:r>
            <a:r>
              <a:rPr lang="ar-SA" dirty="0"/>
              <a:t> </a:t>
            </a:r>
            <a:r>
              <a:rPr lang="ar-SA" dirty="0" err="1"/>
              <a:t>עליו</a:t>
            </a:r>
            <a:r>
              <a:rPr lang="ar-SA" dirty="0"/>
              <a:t>.</a:t>
            </a:r>
            <a:endParaRPr lang="en-US" dirty="0"/>
          </a:p>
          <a:p>
            <a:pPr marL="342900" lvl="0" indent="-342900">
              <a:buFont typeface="+mj-lt"/>
              <a:buAutoNum type="arabicPeriod"/>
            </a:pPr>
            <a:r>
              <a:rPr lang="en-US" dirty="0"/>
              <a:t> </a:t>
            </a:r>
            <a:r>
              <a:rPr lang="ar-SA" dirty="0" err="1"/>
              <a:t>לצפות</a:t>
            </a:r>
            <a:r>
              <a:rPr lang="ar-SA" dirty="0"/>
              <a:t> </a:t>
            </a:r>
            <a:r>
              <a:rPr lang="ar-SA" dirty="0" err="1"/>
              <a:t>לשינוי</a:t>
            </a:r>
            <a:r>
              <a:rPr lang="ar-SA" dirty="0"/>
              <a:t> </a:t>
            </a:r>
            <a:r>
              <a:rPr lang="ar-SA" dirty="0" err="1"/>
              <a:t>מיידי</a:t>
            </a:r>
            <a:r>
              <a:rPr lang="ar-SA" dirty="0"/>
              <a:t> </a:t>
            </a:r>
            <a:r>
              <a:rPr lang="ar-SA" dirty="0" err="1"/>
              <a:t>בעמדתו</a:t>
            </a:r>
            <a:r>
              <a:rPr lang="ar-SA" dirty="0"/>
              <a:t> </a:t>
            </a:r>
            <a:r>
              <a:rPr lang="ar-SA" dirty="0" err="1"/>
              <a:t>בעקבות</a:t>
            </a:r>
            <a:r>
              <a:rPr lang="ar-SA" dirty="0"/>
              <a:t> </a:t>
            </a:r>
            <a:r>
              <a:rPr lang="ar-SA" dirty="0" err="1"/>
              <a:t>פנייתך</a:t>
            </a:r>
            <a:r>
              <a:rPr lang="ar-SA" dirty="0"/>
              <a:t>.</a:t>
            </a:r>
            <a:endParaRPr lang="en-US" dirty="0"/>
          </a:p>
          <a:p>
            <a:pPr marL="342900" lvl="0" indent="-342900">
              <a:buFont typeface="+mj-lt"/>
              <a:buAutoNum type="arabicPeriod"/>
            </a:pPr>
            <a:r>
              <a:rPr lang="en-US" dirty="0"/>
              <a:t> </a:t>
            </a:r>
            <a:r>
              <a:rPr lang="ar-SA" dirty="0"/>
              <a:t>"</a:t>
            </a:r>
            <a:r>
              <a:rPr lang="ar-SA" dirty="0" err="1"/>
              <a:t>לשפוך</a:t>
            </a:r>
            <a:r>
              <a:rPr lang="ar-SA" dirty="0"/>
              <a:t>" </a:t>
            </a:r>
            <a:r>
              <a:rPr lang="ar-SA" dirty="0" err="1"/>
              <a:t>עליו</a:t>
            </a:r>
            <a:r>
              <a:rPr lang="ar-SA" dirty="0"/>
              <a:t> </a:t>
            </a:r>
            <a:r>
              <a:rPr lang="ar-SA" dirty="0" err="1"/>
              <a:t>את</a:t>
            </a:r>
            <a:r>
              <a:rPr lang="ar-SA" dirty="0"/>
              <a:t> </a:t>
            </a:r>
            <a:r>
              <a:rPr lang="ar-SA" dirty="0" err="1"/>
              <a:t>הרגשות</a:t>
            </a:r>
            <a:r>
              <a:rPr lang="ar-SA" dirty="0"/>
              <a:t> </a:t>
            </a:r>
            <a:r>
              <a:rPr lang="ar-SA" dirty="0" err="1"/>
              <a:t>שלך</a:t>
            </a:r>
            <a:r>
              <a:rPr lang="ar-SA" dirty="0"/>
              <a:t> </a:t>
            </a:r>
            <a:r>
              <a:rPr lang="ar-SA" dirty="0" err="1"/>
              <a:t>כשאינך</a:t>
            </a:r>
            <a:r>
              <a:rPr lang="ar-SA" dirty="0"/>
              <a:t> </a:t>
            </a:r>
            <a:r>
              <a:rPr lang="ar-SA" dirty="0" err="1"/>
              <a:t>שולט</a:t>
            </a:r>
            <a:r>
              <a:rPr lang="ar-SA" dirty="0"/>
              <a:t>/ת </a:t>
            </a:r>
            <a:r>
              <a:rPr lang="ar-SA" dirty="0" err="1"/>
              <a:t>בתגובות</a:t>
            </a:r>
            <a:r>
              <a:rPr lang="ar-SA" dirty="0"/>
              <a:t> </a:t>
            </a:r>
            <a:r>
              <a:rPr lang="ar-SA" dirty="0" err="1"/>
              <a:t>שלך</a:t>
            </a:r>
            <a:r>
              <a:rPr lang="ar-SA" dirty="0"/>
              <a:t>.</a:t>
            </a:r>
            <a:endParaRPr lang="en-US" dirty="0"/>
          </a:p>
          <a:p>
            <a:pPr marL="342900" lvl="0" indent="-342900">
              <a:buFont typeface="+mj-lt"/>
              <a:buAutoNum type="arabicPeriod"/>
            </a:pPr>
            <a:r>
              <a:rPr lang="en-US" dirty="0"/>
              <a:t> </a:t>
            </a:r>
            <a:r>
              <a:rPr lang="ar-SA" dirty="0" err="1"/>
              <a:t>ל"פקד</a:t>
            </a:r>
            <a:r>
              <a:rPr lang="ar-SA" dirty="0"/>
              <a:t>" </a:t>
            </a:r>
            <a:r>
              <a:rPr lang="ar-SA" dirty="0" err="1"/>
              <a:t>עליו</a:t>
            </a:r>
            <a:r>
              <a:rPr lang="ar-SA" dirty="0"/>
              <a:t> </a:t>
            </a:r>
            <a:r>
              <a:rPr lang="ar-SA" dirty="0" err="1"/>
              <a:t>ולבקש</a:t>
            </a:r>
            <a:r>
              <a:rPr lang="ar-SA" dirty="0"/>
              <a:t> </a:t>
            </a:r>
            <a:r>
              <a:rPr lang="ar-SA" dirty="0" err="1"/>
              <a:t>דברים</a:t>
            </a:r>
            <a:r>
              <a:rPr lang="ar-SA" dirty="0"/>
              <a:t> </a:t>
            </a:r>
            <a:r>
              <a:rPr lang="ar-SA" dirty="0" err="1"/>
              <a:t>כדרישה</a:t>
            </a:r>
            <a:r>
              <a:rPr lang="ar-SA" dirty="0"/>
              <a:t>.</a:t>
            </a:r>
            <a:endParaRPr lang="en-US" dirty="0"/>
          </a:p>
          <a:p>
            <a:pPr marL="342900" lvl="0" indent="-342900">
              <a:buFont typeface="+mj-lt"/>
              <a:buAutoNum type="arabicPeriod"/>
            </a:pPr>
            <a:r>
              <a:rPr lang="en-US" dirty="0"/>
              <a:t> </a:t>
            </a:r>
            <a:r>
              <a:rPr lang="ar-SA" b="1" dirty="0" err="1"/>
              <a:t>לתקוף</a:t>
            </a:r>
            <a:r>
              <a:rPr lang="ar-SA" b="1" dirty="0"/>
              <a:t> </a:t>
            </a:r>
            <a:r>
              <a:rPr lang="ar-SA" b="1" dirty="0" err="1"/>
              <a:t>אותו</a:t>
            </a:r>
            <a:r>
              <a:rPr lang="ar-SA" dirty="0"/>
              <a:t> (</a:t>
            </a:r>
            <a:r>
              <a:rPr lang="ar-SA" dirty="0" err="1"/>
              <a:t>לדוגמה</a:t>
            </a:r>
            <a:r>
              <a:rPr lang="ar-SA" dirty="0"/>
              <a:t>: "</a:t>
            </a:r>
            <a:r>
              <a:rPr lang="ar-SA" dirty="0" err="1"/>
              <a:t>לקרוא</a:t>
            </a:r>
            <a:r>
              <a:rPr lang="ar-SA" dirty="0"/>
              <a:t> </a:t>
            </a:r>
            <a:r>
              <a:rPr lang="ar-SA" dirty="0" err="1"/>
              <a:t>לו</a:t>
            </a:r>
            <a:r>
              <a:rPr lang="ar-SA" dirty="0"/>
              <a:t> </a:t>
            </a:r>
            <a:r>
              <a:rPr lang="ar-SA" dirty="0" err="1"/>
              <a:t>בשמות</a:t>
            </a:r>
            <a:r>
              <a:rPr lang="ar-SA" dirty="0"/>
              <a:t>", </a:t>
            </a:r>
            <a:r>
              <a:rPr lang="ar-SA" dirty="0" err="1"/>
              <a:t>ללעוג</a:t>
            </a:r>
            <a:r>
              <a:rPr lang="ar-SA" dirty="0"/>
              <a:t> </a:t>
            </a:r>
            <a:r>
              <a:rPr lang="ar-SA" dirty="0" err="1"/>
              <a:t>לו</a:t>
            </a:r>
            <a:r>
              <a:rPr lang="ar-SA" dirty="0"/>
              <a:t>, "</a:t>
            </a:r>
            <a:r>
              <a:rPr lang="ar-SA" dirty="0" err="1"/>
              <a:t>לצעוק</a:t>
            </a:r>
            <a:r>
              <a:rPr lang="ar-SA" dirty="0"/>
              <a:t> </a:t>
            </a:r>
            <a:r>
              <a:rPr lang="ar-SA" dirty="0" err="1"/>
              <a:t>עליו</a:t>
            </a:r>
            <a:r>
              <a:rPr lang="ar-SA" dirty="0"/>
              <a:t>", </a:t>
            </a:r>
            <a:r>
              <a:rPr lang="ar-SA" dirty="0" err="1"/>
              <a:t>להשפיל</a:t>
            </a:r>
            <a:r>
              <a:rPr lang="ar-SA" dirty="0"/>
              <a:t> </a:t>
            </a:r>
            <a:r>
              <a:rPr lang="ar-SA" dirty="0" err="1"/>
              <a:t>אותו</a:t>
            </a:r>
            <a:r>
              <a:rPr lang="ar-SA" dirty="0"/>
              <a:t> </a:t>
            </a:r>
            <a:r>
              <a:rPr lang="ar-SA" dirty="0" err="1"/>
              <a:t>וכו</a:t>
            </a:r>
            <a:r>
              <a:rPr lang="ar-SA" dirty="0"/>
              <a:t>'...)</a:t>
            </a:r>
            <a:endParaRPr lang="en-US" dirty="0"/>
          </a:p>
          <a:p>
            <a:r>
              <a:rPr lang="ar-SA" dirty="0"/>
              <a:t> </a:t>
            </a:r>
            <a:endParaRPr lang="en-US" dirty="0"/>
          </a:p>
          <a:p>
            <a:r>
              <a:rPr lang="ar-SA" dirty="0" err="1">
                <a:solidFill>
                  <a:srgbClr val="FFFF00"/>
                </a:solidFill>
              </a:rPr>
              <a:t>במצבים</a:t>
            </a:r>
            <a:r>
              <a:rPr lang="ar-SA" dirty="0">
                <a:solidFill>
                  <a:srgbClr val="FFFF00"/>
                </a:solidFill>
              </a:rPr>
              <a:t> </a:t>
            </a:r>
            <a:r>
              <a:rPr lang="ar-SA" dirty="0" err="1">
                <a:solidFill>
                  <a:srgbClr val="FFFF00"/>
                </a:solidFill>
              </a:rPr>
              <a:t>של</a:t>
            </a:r>
            <a:r>
              <a:rPr lang="ar-SA" dirty="0">
                <a:solidFill>
                  <a:srgbClr val="FFFF00"/>
                </a:solidFill>
              </a:rPr>
              <a:t> </a:t>
            </a:r>
            <a:r>
              <a:rPr lang="ar-SA" dirty="0" err="1">
                <a:solidFill>
                  <a:srgbClr val="FFFF00"/>
                </a:solidFill>
              </a:rPr>
              <a:t>היעדר</a:t>
            </a:r>
            <a:r>
              <a:rPr lang="ar-SA" dirty="0">
                <a:solidFill>
                  <a:srgbClr val="FFFF00"/>
                </a:solidFill>
              </a:rPr>
              <a:t> </a:t>
            </a:r>
            <a:r>
              <a:rPr lang="ar-SA" dirty="0" err="1">
                <a:solidFill>
                  <a:srgbClr val="FFFF00"/>
                </a:solidFill>
              </a:rPr>
              <a:t>הדדיות</a:t>
            </a:r>
            <a:r>
              <a:rPr lang="ar-SA" dirty="0">
                <a:solidFill>
                  <a:srgbClr val="FFFF00"/>
                </a:solidFill>
              </a:rPr>
              <a:t> </a:t>
            </a:r>
            <a:r>
              <a:rPr lang="ar-SA" dirty="0" err="1">
                <a:solidFill>
                  <a:srgbClr val="FFFF00"/>
                </a:solidFill>
              </a:rPr>
              <a:t>ושותפות</a:t>
            </a:r>
            <a:r>
              <a:rPr lang="ar-SA" dirty="0">
                <a:solidFill>
                  <a:srgbClr val="FFFF00"/>
                </a:solidFill>
              </a:rPr>
              <a:t>, </a:t>
            </a:r>
            <a:r>
              <a:rPr lang="ar-SA" dirty="0" err="1">
                <a:solidFill>
                  <a:srgbClr val="FFFF00"/>
                </a:solidFill>
              </a:rPr>
              <a:t>יש</a:t>
            </a:r>
            <a:r>
              <a:rPr lang="ar-SA" dirty="0">
                <a:solidFill>
                  <a:srgbClr val="FFFF00"/>
                </a:solidFill>
              </a:rPr>
              <a:t> </a:t>
            </a:r>
            <a:r>
              <a:rPr lang="ar-SA" dirty="0" err="1">
                <a:solidFill>
                  <a:srgbClr val="FFFF00"/>
                </a:solidFill>
              </a:rPr>
              <a:t>בכל</a:t>
            </a:r>
            <a:r>
              <a:rPr lang="ar-SA" dirty="0">
                <a:solidFill>
                  <a:srgbClr val="FFFF00"/>
                </a:solidFill>
              </a:rPr>
              <a:t> </a:t>
            </a:r>
            <a:r>
              <a:rPr lang="ar-SA" dirty="0" err="1">
                <a:solidFill>
                  <a:srgbClr val="FFFF00"/>
                </a:solidFill>
              </a:rPr>
              <a:t>הדוגמאות</a:t>
            </a:r>
            <a:r>
              <a:rPr lang="ar-SA" dirty="0">
                <a:solidFill>
                  <a:srgbClr val="FFFF00"/>
                </a:solidFill>
              </a:rPr>
              <a:t> </a:t>
            </a:r>
            <a:r>
              <a:rPr lang="ar-SA" dirty="0" err="1">
                <a:solidFill>
                  <a:srgbClr val="FFFF00"/>
                </a:solidFill>
              </a:rPr>
              <a:t>האלו</a:t>
            </a:r>
            <a:r>
              <a:rPr lang="ar-SA" dirty="0">
                <a:solidFill>
                  <a:srgbClr val="FFFF00"/>
                </a:solidFill>
              </a:rPr>
              <a:t> </a:t>
            </a:r>
            <a:r>
              <a:rPr lang="ar-SA" dirty="0" err="1">
                <a:solidFill>
                  <a:srgbClr val="FFFF00"/>
                </a:solidFill>
              </a:rPr>
              <a:t>מידה</a:t>
            </a:r>
            <a:r>
              <a:rPr lang="ar-SA" dirty="0">
                <a:solidFill>
                  <a:srgbClr val="FFFF00"/>
                </a:solidFill>
              </a:rPr>
              <a:t> </a:t>
            </a:r>
            <a:r>
              <a:rPr lang="ar-SA" dirty="0" err="1">
                <a:solidFill>
                  <a:srgbClr val="FFFF00"/>
                </a:solidFill>
              </a:rPr>
              <a:t>של</a:t>
            </a:r>
            <a:r>
              <a:rPr lang="ar-SA" dirty="0">
                <a:solidFill>
                  <a:srgbClr val="FFFF00"/>
                </a:solidFill>
              </a:rPr>
              <a:t> </a:t>
            </a:r>
            <a:r>
              <a:rPr lang="ar-SA" b="1" u="sng" dirty="0" err="1">
                <a:solidFill>
                  <a:srgbClr val="FFFF00"/>
                </a:solidFill>
              </a:rPr>
              <a:t>המתעלמות</a:t>
            </a:r>
            <a:r>
              <a:rPr lang="ar-SA" b="1" u="sng" dirty="0">
                <a:solidFill>
                  <a:srgbClr val="FFFF00"/>
                </a:solidFill>
              </a:rPr>
              <a:t> </a:t>
            </a:r>
            <a:r>
              <a:rPr lang="ar-SA" b="1" u="sng" dirty="0" err="1">
                <a:solidFill>
                  <a:srgbClr val="FFFF00"/>
                </a:solidFill>
              </a:rPr>
              <a:t>מכבודו</a:t>
            </a:r>
            <a:r>
              <a:rPr lang="ar-SA" b="1" u="sng" dirty="0">
                <a:solidFill>
                  <a:srgbClr val="FFFF00"/>
                </a:solidFill>
              </a:rPr>
              <a:t> </a:t>
            </a:r>
            <a:r>
              <a:rPr lang="ar-SA" b="1" u="sng" dirty="0" err="1">
                <a:solidFill>
                  <a:srgbClr val="FFFF00"/>
                </a:solidFill>
              </a:rPr>
              <a:t>וערכו</a:t>
            </a:r>
            <a:r>
              <a:rPr lang="ar-SA" b="1" u="sng" dirty="0">
                <a:solidFill>
                  <a:srgbClr val="FFFF00"/>
                </a:solidFill>
              </a:rPr>
              <a:t> </a:t>
            </a:r>
            <a:r>
              <a:rPr lang="ar-SA" dirty="0" err="1">
                <a:solidFill>
                  <a:srgbClr val="FFFF00"/>
                </a:solidFill>
              </a:rPr>
              <a:t>של</a:t>
            </a:r>
            <a:r>
              <a:rPr lang="ar-SA" dirty="0">
                <a:solidFill>
                  <a:srgbClr val="FFFF00"/>
                </a:solidFill>
              </a:rPr>
              <a:t> </a:t>
            </a:r>
            <a:r>
              <a:rPr lang="ar-SA" dirty="0" err="1">
                <a:solidFill>
                  <a:srgbClr val="FFFF00"/>
                </a:solidFill>
              </a:rPr>
              <a:t>ילדך</a:t>
            </a:r>
            <a:r>
              <a:rPr lang="ar-SA" dirty="0">
                <a:solidFill>
                  <a:srgbClr val="FFFF00"/>
                </a:solidFill>
              </a:rPr>
              <a:t>. </a:t>
            </a:r>
            <a:r>
              <a:rPr lang="ar-SA" b="1" u="sng" dirty="0" err="1">
                <a:solidFill>
                  <a:srgbClr val="FFFF00"/>
                </a:solidFill>
              </a:rPr>
              <a:t>בניגוד</a:t>
            </a:r>
            <a:r>
              <a:rPr lang="ar-SA" b="1" u="sng" dirty="0">
                <a:solidFill>
                  <a:srgbClr val="FFFF00"/>
                </a:solidFill>
              </a:rPr>
              <a:t> </a:t>
            </a:r>
            <a:r>
              <a:rPr lang="ar-SA" b="1" u="sng" dirty="0" err="1">
                <a:solidFill>
                  <a:srgbClr val="FFFF00"/>
                </a:solidFill>
              </a:rPr>
              <a:t>למטרה</a:t>
            </a:r>
            <a:r>
              <a:rPr lang="ar-SA" b="1" u="sng" dirty="0">
                <a:solidFill>
                  <a:srgbClr val="FFFF00"/>
                </a:solidFill>
              </a:rPr>
              <a:t> </a:t>
            </a:r>
            <a:r>
              <a:rPr lang="ar-SA" b="1" u="sng" dirty="0" err="1">
                <a:solidFill>
                  <a:srgbClr val="FFFF00"/>
                </a:solidFill>
              </a:rPr>
              <a:t>שלך</a:t>
            </a:r>
            <a:r>
              <a:rPr lang="ar-SA" b="1" u="sng" dirty="0">
                <a:solidFill>
                  <a:srgbClr val="FFFF00"/>
                </a:solidFill>
              </a:rPr>
              <a:t> </a:t>
            </a:r>
            <a:r>
              <a:rPr lang="ar-SA" b="1" u="sng" dirty="0" err="1">
                <a:solidFill>
                  <a:srgbClr val="FFFF00"/>
                </a:solidFill>
              </a:rPr>
              <a:t>כהורה</a:t>
            </a:r>
            <a:r>
              <a:rPr lang="ar-SA" b="1" u="sng" dirty="0">
                <a:solidFill>
                  <a:srgbClr val="FFFF00"/>
                </a:solidFill>
              </a:rPr>
              <a:t> </a:t>
            </a:r>
            <a:r>
              <a:rPr lang="ar-SA" b="1" u="sng" dirty="0" err="1">
                <a:solidFill>
                  <a:srgbClr val="FFFF00"/>
                </a:solidFill>
              </a:rPr>
              <a:t>טוב</a:t>
            </a:r>
            <a:r>
              <a:rPr lang="ar-SA" b="1" u="sng" dirty="0">
                <a:solidFill>
                  <a:srgbClr val="FFFF00"/>
                </a:solidFill>
              </a:rPr>
              <a:t>, </a:t>
            </a:r>
            <a:r>
              <a:rPr lang="ar-SA" dirty="0" err="1">
                <a:solidFill>
                  <a:srgbClr val="FFFF00"/>
                </a:solidFill>
              </a:rPr>
              <a:t>שפה</a:t>
            </a:r>
            <a:r>
              <a:rPr lang="ar-SA" dirty="0">
                <a:solidFill>
                  <a:srgbClr val="FFFF00"/>
                </a:solidFill>
              </a:rPr>
              <a:t> </a:t>
            </a:r>
            <a:r>
              <a:rPr lang="ar-SA" dirty="0" err="1">
                <a:solidFill>
                  <a:srgbClr val="FFFF00"/>
                </a:solidFill>
              </a:rPr>
              <a:t>ש</a:t>
            </a:r>
            <a:r>
              <a:rPr lang="ar-SA" b="1" u="sng" dirty="0" err="1">
                <a:solidFill>
                  <a:srgbClr val="FFFF00"/>
                </a:solidFill>
              </a:rPr>
              <a:t>מתעלמת</a:t>
            </a:r>
            <a:r>
              <a:rPr lang="ar-SA" b="1" u="sng" dirty="0">
                <a:solidFill>
                  <a:srgbClr val="FFFF00"/>
                </a:solidFill>
              </a:rPr>
              <a:t> </a:t>
            </a:r>
            <a:r>
              <a:rPr lang="ar-SA" b="1" u="sng" dirty="0" err="1">
                <a:solidFill>
                  <a:srgbClr val="FFFF00"/>
                </a:solidFill>
              </a:rPr>
              <a:t>מהכבוד</a:t>
            </a:r>
            <a:r>
              <a:rPr lang="ar-SA" b="1" u="sng" dirty="0">
                <a:solidFill>
                  <a:srgbClr val="FFFF00"/>
                </a:solidFill>
              </a:rPr>
              <a:t> </a:t>
            </a:r>
            <a:r>
              <a:rPr lang="ar-SA" b="1" u="sng" dirty="0" err="1">
                <a:solidFill>
                  <a:srgbClr val="FFFF00"/>
                </a:solidFill>
              </a:rPr>
              <a:t>והערך</a:t>
            </a:r>
            <a:r>
              <a:rPr lang="ar-SA" dirty="0">
                <a:solidFill>
                  <a:srgbClr val="FFFF00"/>
                </a:solidFill>
              </a:rPr>
              <a:t> </a:t>
            </a:r>
            <a:r>
              <a:rPr lang="ar-SA" dirty="0" err="1">
                <a:solidFill>
                  <a:srgbClr val="FFFF00"/>
                </a:solidFill>
              </a:rPr>
              <a:t>של</a:t>
            </a:r>
            <a:r>
              <a:rPr lang="ar-SA" dirty="0">
                <a:solidFill>
                  <a:srgbClr val="FFFF00"/>
                </a:solidFill>
              </a:rPr>
              <a:t> </a:t>
            </a:r>
            <a:r>
              <a:rPr lang="ar-SA" dirty="0" err="1">
                <a:solidFill>
                  <a:srgbClr val="FFFF00"/>
                </a:solidFill>
              </a:rPr>
              <a:t>הילד</a:t>
            </a:r>
            <a:r>
              <a:rPr lang="ar-SA" dirty="0">
                <a:solidFill>
                  <a:srgbClr val="FFFF00"/>
                </a:solidFill>
              </a:rPr>
              <a:t> </a:t>
            </a:r>
            <a:r>
              <a:rPr lang="ar-SA" dirty="0" err="1">
                <a:solidFill>
                  <a:srgbClr val="FFFF00"/>
                </a:solidFill>
              </a:rPr>
              <a:t>שלך</a:t>
            </a:r>
            <a:r>
              <a:rPr lang="ar-SA" dirty="0">
                <a:solidFill>
                  <a:srgbClr val="FFFF00"/>
                </a:solidFill>
              </a:rPr>
              <a:t>, </a:t>
            </a:r>
            <a:r>
              <a:rPr lang="ar-SA" dirty="0" err="1">
                <a:solidFill>
                  <a:srgbClr val="FFFF00"/>
                </a:solidFill>
              </a:rPr>
              <a:t>אינה</a:t>
            </a:r>
            <a:r>
              <a:rPr lang="ar-SA" dirty="0">
                <a:solidFill>
                  <a:srgbClr val="FFFF00"/>
                </a:solidFill>
              </a:rPr>
              <a:t> "</a:t>
            </a:r>
            <a:r>
              <a:rPr lang="ar-SA" dirty="0" err="1">
                <a:solidFill>
                  <a:srgbClr val="FFFF00"/>
                </a:solidFill>
              </a:rPr>
              <a:t>מגדלת</a:t>
            </a:r>
            <a:r>
              <a:rPr lang="ar-SA" dirty="0">
                <a:solidFill>
                  <a:srgbClr val="FFFF00"/>
                </a:solidFill>
              </a:rPr>
              <a:t>" </a:t>
            </a:r>
            <a:r>
              <a:rPr lang="ar-SA" dirty="0" err="1">
                <a:solidFill>
                  <a:srgbClr val="FFFF00"/>
                </a:solidFill>
              </a:rPr>
              <a:t>אותו</a:t>
            </a:r>
            <a:r>
              <a:rPr lang="ar-SA" dirty="0">
                <a:solidFill>
                  <a:srgbClr val="FFFF00"/>
                </a:solidFill>
              </a:rPr>
              <a:t> </a:t>
            </a:r>
            <a:r>
              <a:rPr lang="ar-SA" dirty="0" err="1">
                <a:solidFill>
                  <a:srgbClr val="FFFF00"/>
                </a:solidFill>
              </a:rPr>
              <a:t>אלא</a:t>
            </a:r>
            <a:r>
              <a:rPr lang="ar-SA" dirty="0">
                <a:solidFill>
                  <a:srgbClr val="FFFF00"/>
                </a:solidFill>
              </a:rPr>
              <a:t> "</a:t>
            </a:r>
            <a:r>
              <a:rPr lang="ar-SA" dirty="0" err="1">
                <a:solidFill>
                  <a:srgbClr val="FFFF00"/>
                </a:solidFill>
              </a:rPr>
              <a:t>מקטינה</a:t>
            </a:r>
            <a:r>
              <a:rPr lang="ar-SA" dirty="0">
                <a:solidFill>
                  <a:srgbClr val="FFFF00"/>
                </a:solidFill>
              </a:rPr>
              <a:t>"</a:t>
            </a:r>
            <a:r>
              <a:rPr lang="ar-SA" b="1" dirty="0">
                <a:solidFill>
                  <a:srgbClr val="FFFF00"/>
                </a:solidFill>
              </a:rPr>
              <a:t> </a:t>
            </a:r>
            <a:r>
              <a:rPr lang="ar-SA" dirty="0" err="1">
                <a:solidFill>
                  <a:srgbClr val="FFFF00"/>
                </a:solidFill>
              </a:rPr>
              <a:t>אותו</a:t>
            </a:r>
            <a:endParaRPr lang="en-US" dirty="0">
              <a:solidFill>
                <a:srgbClr val="FFFF00"/>
              </a:solidFill>
            </a:endParaRPr>
          </a:p>
        </p:txBody>
      </p:sp>
    </p:spTree>
    <p:extLst>
      <p:ext uri="{BB962C8B-B14F-4D97-AF65-F5344CB8AC3E}">
        <p14:creationId xmlns:p14="http://schemas.microsoft.com/office/powerpoint/2010/main" val="10441713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לבן 3"/>
          <p:cNvSpPr/>
          <p:nvPr/>
        </p:nvSpPr>
        <p:spPr>
          <a:xfrm>
            <a:off x="683568" y="347464"/>
            <a:ext cx="8007320" cy="461665"/>
          </a:xfrm>
          <a:prstGeom prst="rect">
            <a:avLst/>
          </a:prstGeom>
          <a:noFill/>
        </p:spPr>
        <p:txBody>
          <a:bodyPr wrap="non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he-IL" sz="2400" b="1" cap="all" spc="0"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עלייה גדולה במספר תלמידים עם בעיות התנהגות קשות</a:t>
            </a:r>
            <a:endParaRPr lang="he-IL" sz="2400" b="1" cap="all" spc="0"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5" name="מלבן 4"/>
          <p:cNvSpPr/>
          <p:nvPr/>
        </p:nvSpPr>
        <p:spPr>
          <a:xfrm>
            <a:off x="1528979" y="1213382"/>
            <a:ext cx="6619121" cy="461665"/>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he-IL" sz="2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יחידת התנהגות </a:t>
            </a:r>
            <a:r>
              <a:rPr lang="he-IL" sz="2400" b="1"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מתי"א</a:t>
            </a:r>
            <a:r>
              <a:rPr lang="he-IL" sz="2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–התערבות בזמן משבר</a:t>
            </a:r>
            <a:endParaRPr lang="he-IL" sz="2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 name="מלבן 5"/>
          <p:cNvSpPr/>
          <p:nvPr/>
        </p:nvSpPr>
        <p:spPr>
          <a:xfrm>
            <a:off x="2758300" y="2348880"/>
            <a:ext cx="4394153" cy="461665"/>
          </a:xfrm>
          <a:prstGeom prst="rect">
            <a:avLst/>
          </a:prstGeom>
          <a:noFill/>
        </p:spPr>
        <p:txBody>
          <a:bodyPr wrap="non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he-IL" sz="2400" b="1" cap="all" spc="0" dirty="0" smtClean="0">
                <a:ln/>
                <a:solidFill>
                  <a:srgbClr val="FFFF00"/>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יצירת מודל המבוסס על איכ</a:t>
            </a:r>
            <a:r>
              <a:rPr lang="he-IL" sz="2400" b="1" cap="all" dirty="0" smtClean="0">
                <a:ln/>
                <a:solidFill>
                  <a:srgbClr val="FFFF00"/>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a:t>
            </a:r>
            <a:r>
              <a:rPr lang="he-IL" sz="2400" b="1" cap="all" spc="0" dirty="0" smtClean="0">
                <a:ln/>
                <a:solidFill>
                  <a:srgbClr val="FFFF00"/>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ה</a:t>
            </a:r>
            <a:endParaRPr lang="he-IL" sz="2400" b="1" cap="all" spc="0" dirty="0">
              <a:ln/>
              <a:solidFill>
                <a:srgbClr val="FFFF00"/>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7" name="מלבן 6"/>
          <p:cNvSpPr/>
          <p:nvPr/>
        </p:nvSpPr>
        <p:spPr>
          <a:xfrm>
            <a:off x="2038734" y="3368390"/>
            <a:ext cx="5599610" cy="461665"/>
          </a:xfrm>
          <a:prstGeom prst="rect">
            <a:avLst/>
          </a:prstGeom>
          <a:noFill/>
        </p:spPr>
        <p:txBody>
          <a:bodyPr wrap="non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he-IL" sz="2400" b="1" cap="all" dirty="0" smtClean="0">
                <a:ln/>
                <a:solidFill>
                  <a:srgbClr val="00B050"/>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הנחלת השפה ככלי עבודה-גם למניעה </a:t>
            </a:r>
            <a:endParaRPr lang="he-IL" sz="2400" b="1" cap="all" spc="0" dirty="0">
              <a:ln/>
              <a:solidFill>
                <a:srgbClr val="00B050"/>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10" name="חץ למטה 9"/>
          <p:cNvSpPr/>
          <p:nvPr/>
        </p:nvSpPr>
        <p:spPr>
          <a:xfrm>
            <a:off x="4644125" y="809129"/>
            <a:ext cx="388828" cy="40425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1" name="חץ למטה 10"/>
          <p:cNvSpPr/>
          <p:nvPr/>
        </p:nvSpPr>
        <p:spPr>
          <a:xfrm>
            <a:off x="4644125" y="1724473"/>
            <a:ext cx="388828" cy="40425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2" name="חץ למטה 11"/>
          <p:cNvSpPr/>
          <p:nvPr/>
        </p:nvSpPr>
        <p:spPr>
          <a:xfrm>
            <a:off x="4687228" y="2810545"/>
            <a:ext cx="388828" cy="40425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3" name="חץ למטה 12"/>
          <p:cNvSpPr/>
          <p:nvPr/>
        </p:nvSpPr>
        <p:spPr>
          <a:xfrm>
            <a:off x="4719036" y="3830055"/>
            <a:ext cx="388828" cy="40425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4" name="מלבן 13"/>
          <p:cNvSpPr/>
          <p:nvPr/>
        </p:nvSpPr>
        <p:spPr>
          <a:xfrm>
            <a:off x="3027362" y="4365104"/>
            <a:ext cx="3772186" cy="461665"/>
          </a:xfrm>
          <a:prstGeom prst="rect">
            <a:avLst/>
          </a:prstGeom>
          <a:noFill/>
        </p:spPr>
        <p:txBody>
          <a:bodyPr wrap="non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he-IL" sz="2400" b="1" cap="all" dirty="0" smtClean="0">
                <a:ln/>
                <a:solidFill>
                  <a:srgbClr val="FF3300"/>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הצלחה בכ-10 מקרי קצה </a:t>
            </a:r>
            <a:endParaRPr lang="he-IL" sz="2400" b="1" cap="all" spc="0" dirty="0">
              <a:ln/>
              <a:solidFill>
                <a:srgbClr val="FF3300"/>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15" name="מלבן 14"/>
          <p:cNvSpPr/>
          <p:nvPr/>
        </p:nvSpPr>
        <p:spPr>
          <a:xfrm>
            <a:off x="2243285" y="5286137"/>
            <a:ext cx="5035353" cy="461665"/>
          </a:xfrm>
          <a:prstGeom prst="rect">
            <a:avLst/>
          </a:prstGeom>
          <a:noFill/>
        </p:spPr>
        <p:txBody>
          <a:bodyPr wrap="non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he-IL" sz="24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רכישת כלי פרקטי המסייע בעבודה</a:t>
            </a:r>
            <a:endParaRPr lang="he-IL" sz="2400" b="1" cap="all" spc="0"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16" name="חץ למטה 15"/>
          <p:cNvSpPr/>
          <p:nvPr/>
        </p:nvSpPr>
        <p:spPr>
          <a:xfrm>
            <a:off x="4760962" y="4826769"/>
            <a:ext cx="388828" cy="40425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extLst>
      <p:ext uri="{BB962C8B-B14F-4D97-AF65-F5344CB8AC3E}">
        <p14:creationId xmlns:p14="http://schemas.microsoft.com/office/powerpoint/2010/main" val="424631024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258342" y="476672"/>
            <a:ext cx="8640960" cy="6186309"/>
          </a:xfrm>
          <a:prstGeom prst="rect">
            <a:avLst/>
          </a:prstGeom>
        </p:spPr>
        <p:txBody>
          <a:bodyPr wrap="square">
            <a:spAutoFit/>
          </a:bodyPr>
          <a:lstStyle/>
          <a:p>
            <a:pPr marL="342900" lvl="0" indent="-342900">
              <a:buFont typeface="+mj-lt"/>
              <a:buAutoNum type="arabicPeriod"/>
            </a:pPr>
            <a:r>
              <a:rPr lang="ar-SA" dirty="0" err="1"/>
              <a:t>להתעלם</a:t>
            </a:r>
            <a:r>
              <a:rPr lang="ar-SA" dirty="0"/>
              <a:t> </a:t>
            </a:r>
            <a:r>
              <a:rPr lang="ar-SA" dirty="0" err="1"/>
              <a:t>מהשפעת</a:t>
            </a:r>
            <a:r>
              <a:rPr lang="ar-SA" dirty="0"/>
              <a:t> </a:t>
            </a:r>
            <a:r>
              <a:rPr lang="ar-SA" dirty="0" err="1"/>
              <a:t>דבריו</a:t>
            </a:r>
            <a:r>
              <a:rPr lang="ar-SA" dirty="0"/>
              <a:t> </a:t>
            </a:r>
            <a:r>
              <a:rPr lang="ar-SA" dirty="0" err="1"/>
              <a:t>ומעשיו</a:t>
            </a:r>
            <a:r>
              <a:rPr lang="ar-SA" dirty="0"/>
              <a:t> </a:t>
            </a:r>
            <a:r>
              <a:rPr lang="ar-SA" dirty="0" err="1"/>
              <a:t>עליך</a:t>
            </a:r>
            <a:r>
              <a:rPr lang="ar-SA" dirty="0"/>
              <a:t>. </a:t>
            </a:r>
            <a:endParaRPr lang="en-US" dirty="0"/>
          </a:p>
          <a:p>
            <a:pPr marL="342900" lvl="0" indent="-342900">
              <a:buFont typeface="+mj-lt"/>
              <a:buAutoNum type="arabicPeriod"/>
            </a:pPr>
            <a:r>
              <a:rPr lang="ar-SA" dirty="0" err="1"/>
              <a:t>להסכים</a:t>
            </a:r>
            <a:r>
              <a:rPr lang="ar-SA" dirty="0"/>
              <a:t> "</a:t>
            </a:r>
            <a:r>
              <a:rPr lang="ar-SA" dirty="0" err="1"/>
              <a:t>בתנאי</a:t>
            </a:r>
            <a:r>
              <a:rPr lang="ar-SA" dirty="0"/>
              <a:t> ש..." .  </a:t>
            </a:r>
            <a:endParaRPr lang="en-US" dirty="0"/>
          </a:p>
          <a:p>
            <a:pPr marL="342900" lvl="0" indent="-342900">
              <a:buFont typeface="+mj-lt"/>
              <a:buAutoNum type="arabicPeriod"/>
            </a:pPr>
            <a:r>
              <a:rPr lang="ar-SA" dirty="0" err="1"/>
              <a:t>להעביר</a:t>
            </a:r>
            <a:r>
              <a:rPr lang="ar-SA" dirty="0"/>
              <a:t> </a:t>
            </a:r>
            <a:r>
              <a:rPr lang="ar-SA" dirty="0" err="1"/>
              <a:t>לו</a:t>
            </a:r>
            <a:r>
              <a:rPr lang="ar-SA" dirty="0"/>
              <a:t> </a:t>
            </a:r>
            <a:r>
              <a:rPr lang="ar-SA" dirty="0" err="1"/>
              <a:t>מסרים</a:t>
            </a:r>
            <a:r>
              <a:rPr lang="ar-SA" dirty="0"/>
              <a:t> </a:t>
            </a:r>
            <a:r>
              <a:rPr lang="ar-SA" dirty="0" err="1"/>
              <a:t>השונים</a:t>
            </a:r>
            <a:r>
              <a:rPr lang="ar-SA" dirty="0"/>
              <a:t> </a:t>
            </a:r>
            <a:r>
              <a:rPr lang="ar-SA" dirty="0" err="1"/>
              <a:t>מעמדתך</a:t>
            </a:r>
            <a:r>
              <a:rPr lang="ar-SA" dirty="0"/>
              <a:t> </a:t>
            </a:r>
            <a:r>
              <a:rPr lang="ar-SA" dirty="0" err="1"/>
              <a:t>הפנימית</a:t>
            </a:r>
            <a:r>
              <a:rPr lang="ar-SA" dirty="0"/>
              <a:t>.</a:t>
            </a:r>
            <a:endParaRPr lang="en-US" dirty="0"/>
          </a:p>
          <a:p>
            <a:pPr marL="342900" lvl="0" indent="-342900">
              <a:buFont typeface="+mj-lt"/>
              <a:buAutoNum type="arabicPeriod"/>
            </a:pPr>
            <a:r>
              <a:rPr lang="ar-SA" dirty="0" err="1"/>
              <a:t>לדבר</a:t>
            </a:r>
            <a:r>
              <a:rPr lang="ar-SA" dirty="0"/>
              <a:t> </a:t>
            </a:r>
            <a:r>
              <a:rPr lang="ar-SA" dirty="0" err="1"/>
              <a:t>אליו</a:t>
            </a:r>
            <a:r>
              <a:rPr lang="ar-SA" dirty="0"/>
              <a:t> </a:t>
            </a:r>
            <a:r>
              <a:rPr lang="ar-SA" dirty="0" err="1"/>
              <a:t>באופן</a:t>
            </a:r>
            <a:r>
              <a:rPr lang="ar-SA" dirty="0"/>
              <a:t> </a:t>
            </a:r>
            <a:r>
              <a:rPr lang="ar-SA" dirty="0" err="1"/>
              <a:t>מעורפל</a:t>
            </a:r>
            <a:r>
              <a:rPr lang="ar-SA" dirty="0"/>
              <a:t> ("</a:t>
            </a:r>
            <a:r>
              <a:rPr lang="ar-SA" dirty="0" err="1"/>
              <a:t>מסביב</a:t>
            </a:r>
            <a:r>
              <a:rPr lang="ar-SA" dirty="0"/>
              <a:t>", "</a:t>
            </a:r>
            <a:r>
              <a:rPr lang="ar-SA" dirty="0" err="1"/>
              <a:t>סחור-סחור</a:t>
            </a:r>
            <a:r>
              <a:rPr lang="ar-SA" dirty="0"/>
              <a:t>" </a:t>
            </a:r>
            <a:r>
              <a:rPr lang="ar-SA" dirty="0" err="1"/>
              <a:t>או</a:t>
            </a:r>
            <a:r>
              <a:rPr lang="ar-SA" dirty="0"/>
              <a:t> </a:t>
            </a:r>
            <a:r>
              <a:rPr lang="ar-SA" dirty="0" err="1"/>
              <a:t>ממקום</a:t>
            </a:r>
            <a:r>
              <a:rPr lang="ar-SA" dirty="0"/>
              <a:t> </a:t>
            </a:r>
            <a:r>
              <a:rPr lang="ar-SA" dirty="0" err="1"/>
              <a:t>לא</a:t>
            </a:r>
            <a:r>
              <a:rPr lang="ar-SA" dirty="0"/>
              <a:t> </a:t>
            </a:r>
            <a:r>
              <a:rPr lang="ar-SA" dirty="0" err="1"/>
              <a:t>אישי</a:t>
            </a:r>
            <a:r>
              <a:rPr lang="ar-SA" dirty="0"/>
              <a:t>)</a:t>
            </a:r>
            <a:endParaRPr lang="en-US" dirty="0"/>
          </a:p>
          <a:p>
            <a:pPr marL="342900" lvl="0" indent="-342900">
              <a:buFont typeface="+mj-lt"/>
              <a:buAutoNum type="arabicPeriod"/>
            </a:pPr>
            <a:r>
              <a:rPr lang="ar-SA" dirty="0" err="1"/>
              <a:t>להפעיל</a:t>
            </a:r>
            <a:r>
              <a:rPr lang="ar-SA" dirty="0"/>
              <a:t> </a:t>
            </a:r>
            <a:r>
              <a:rPr lang="ar-SA" dirty="0" err="1"/>
              <a:t>אחרים</a:t>
            </a:r>
            <a:r>
              <a:rPr lang="ar-SA" dirty="0"/>
              <a:t> </a:t>
            </a:r>
            <a:r>
              <a:rPr lang="ar-SA" dirty="0" err="1"/>
              <a:t>במקומך</a:t>
            </a:r>
            <a:r>
              <a:rPr lang="ar-SA" dirty="0"/>
              <a:t> </a:t>
            </a:r>
            <a:r>
              <a:rPr lang="ar-SA" dirty="0" err="1"/>
              <a:t>אך</a:t>
            </a:r>
            <a:r>
              <a:rPr lang="ar-SA" dirty="0"/>
              <a:t> </a:t>
            </a:r>
            <a:r>
              <a:rPr lang="ar-SA" dirty="0" err="1"/>
              <a:t>לא</a:t>
            </a:r>
            <a:r>
              <a:rPr lang="ar-SA" dirty="0"/>
              <a:t> </a:t>
            </a:r>
            <a:r>
              <a:rPr lang="ar-SA" dirty="0" err="1"/>
              <a:t>בשמך</a:t>
            </a:r>
            <a:r>
              <a:rPr lang="ar-SA" dirty="0"/>
              <a:t>.</a:t>
            </a:r>
            <a:endParaRPr lang="en-US" dirty="0"/>
          </a:p>
          <a:p>
            <a:pPr marL="342900" lvl="0" indent="-342900">
              <a:buFont typeface="+mj-lt"/>
              <a:buAutoNum type="arabicPeriod"/>
            </a:pPr>
            <a:r>
              <a:rPr lang="ar-SA" dirty="0" err="1"/>
              <a:t>להתעלם</a:t>
            </a:r>
            <a:r>
              <a:rPr lang="ar-SA" dirty="0"/>
              <a:t> </a:t>
            </a:r>
            <a:r>
              <a:rPr lang="ar-SA" dirty="0" err="1"/>
              <a:t>מרגשותיך</a:t>
            </a:r>
            <a:r>
              <a:rPr lang="ar-SA" dirty="0"/>
              <a:t> </a:t>
            </a:r>
            <a:r>
              <a:rPr lang="ar-SA" dirty="0" err="1"/>
              <a:t>או</a:t>
            </a:r>
            <a:r>
              <a:rPr lang="ar-SA" dirty="0"/>
              <a:t> </a:t>
            </a:r>
            <a:r>
              <a:rPr lang="ar-SA" dirty="0" err="1"/>
              <a:t>לטשטש</a:t>
            </a:r>
            <a:r>
              <a:rPr lang="ar-SA" dirty="0"/>
              <a:t> </a:t>
            </a:r>
            <a:r>
              <a:rPr lang="ar-SA" dirty="0" err="1"/>
              <a:t>אותם</a:t>
            </a:r>
            <a:r>
              <a:rPr lang="ar-SA" dirty="0"/>
              <a:t>.</a:t>
            </a:r>
            <a:endParaRPr lang="en-US" dirty="0"/>
          </a:p>
          <a:p>
            <a:pPr marL="342900" lvl="0" indent="-342900">
              <a:buFont typeface="+mj-lt"/>
              <a:buAutoNum type="arabicPeriod"/>
            </a:pPr>
            <a:r>
              <a:rPr lang="ar-SA" dirty="0" err="1"/>
              <a:t>להתעלם</a:t>
            </a:r>
            <a:r>
              <a:rPr lang="ar-SA" dirty="0"/>
              <a:t> </a:t>
            </a:r>
            <a:r>
              <a:rPr lang="ar-SA" dirty="0" err="1"/>
              <a:t>מהערכים</a:t>
            </a:r>
            <a:r>
              <a:rPr lang="ar-SA" dirty="0"/>
              <a:t>, </a:t>
            </a:r>
            <a:r>
              <a:rPr lang="ar-SA" dirty="0" err="1"/>
              <a:t>הצרכים</a:t>
            </a:r>
            <a:r>
              <a:rPr lang="ar-SA" dirty="0"/>
              <a:t> </a:t>
            </a:r>
            <a:r>
              <a:rPr lang="ar-SA" dirty="0" err="1"/>
              <a:t>ובקשות</a:t>
            </a:r>
            <a:r>
              <a:rPr lang="ar-SA" dirty="0"/>
              <a:t> </a:t>
            </a:r>
            <a:r>
              <a:rPr lang="ar-SA" dirty="0" err="1"/>
              <a:t>שלך</a:t>
            </a:r>
            <a:r>
              <a:rPr lang="ar-SA" dirty="0"/>
              <a:t> </a:t>
            </a:r>
            <a:r>
              <a:rPr lang="ar-SA" dirty="0" err="1"/>
              <a:t>או</a:t>
            </a:r>
            <a:r>
              <a:rPr lang="ar-SA" dirty="0"/>
              <a:t> </a:t>
            </a:r>
            <a:r>
              <a:rPr lang="ar-SA" dirty="0" err="1"/>
              <a:t>לטשטש</a:t>
            </a:r>
            <a:r>
              <a:rPr lang="ar-SA" dirty="0"/>
              <a:t> </a:t>
            </a:r>
            <a:r>
              <a:rPr lang="ar-SA" dirty="0" err="1"/>
              <a:t>אותם</a:t>
            </a:r>
            <a:r>
              <a:rPr lang="ar-SA" dirty="0"/>
              <a:t>. </a:t>
            </a:r>
            <a:endParaRPr lang="en-US" dirty="0"/>
          </a:p>
          <a:p>
            <a:pPr marL="342900" lvl="0" indent="-342900">
              <a:buFont typeface="+mj-lt"/>
              <a:buAutoNum type="arabicPeriod"/>
            </a:pPr>
            <a:r>
              <a:rPr lang="ar-SA" dirty="0" err="1"/>
              <a:t>להתכחש</a:t>
            </a:r>
            <a:r>
              <a:rPr lang="ar-SA" dirty="0"/>
              <a:t> </a:t>
            </a:r>
            <a:r>
              <a:rPr lang="ar-SA" dirty="0" err="1"/>
              <a:t>לגבולות</a:t>
            </a:r>
            <a:r>
              <a:rPr lang="ar-SA" dirty="0"/>
              <a:t> </a:t>
            </a:r>
            <a:r>
              <a:rPr lang="ar-SA" dirty="0" err="1"/>
              <a:t>השלמות</a:t>
            </a:r>
            <a:r>
              <a:rPr lang="ar-SA" dirty="0"/>
              <a:t> </a:t>
            </a:r>
            <a:r>
              <a:rPr lang="ar-SA" dirty="0" err="1"/>
              <a:t>ולמגבלות</a:t>
            </a:r>
            <a:r>
              <a:rPr lang="ar-SA" dirty="0"/>
              <a:t> </a:t>
            </a:r>
            <a:r>
              <a:rPr lang="ar-SA" dirty="0" err="1"/>
              <a:t>שלך</a:t>
            </a:r>
            <a:r>
              <a:rPr lang="ar-SA" dirty="0"/>
              <a:t>.</a:t>
            </a:r>
            <a:endParaRPr lang="en-US" dirty="0"/>
          </a:p>
          <a:p>
            <a:pPr marL="342900" lvl="0" indent="-342900">
              <a:buFont typeface="+mj-lt"/>
              <a:buAutoNum type="arabicPeriod"/>
            </a:pPr>
            <a:r>
              <a:rPr lang="ar-SA" dirty="0" err="1"/>
              <a:t>לוותר</a:t>
            </a:r>
            <a:r>
              <a:rPr lang="ar-SA" dirty="0"/>
              <a:t> </a:t>
            </a:r>
            <a:r>
              <a:rPr lang="ar-SA" dirty="0" err="1"/>
              <a:t>על</a:t>
            </a:r>
            <a:r>
              <a:rPr lang="ar-SA" dirty="0"/>
              <a:t> </a:t>
            </a:r>
            <a:r>
              <a:rPr lang="ar-SA" dirty="0" err="1"/>
              <a:t>הגנה</a:t>
            </a:r>
            <a:r>
              <a:rPr lang="ar-SA" dirty="0"/>
              <a:t> </a:t>
            </a:r>
            <a:r>
              <a:rPr lang="ar-SA" dirty="0" err="1"/>
              <a:t>על</a:t>
            </a:r>
            <a:r>
              <a:rPr lang="ar-SA" dirty="0"/>
              <a:t> </a:t>
            </a:r>
            <a:r>
              <a:rPr lang="ar-SA" dirty="0" err="1"/>
              <a:t>עצמך</a:t>
            </a:r>
            <a:r>
              <a:rPr lang="ar-SA" dirty="0"/>
              <a:t> </a:t>
            </a:r>
            <a:r>
              <a:rPr lang="ar-SA" dirty="0" err="1"/>
              <a:t>ועל</a:t>
            </a:r>
            <a:r>
              <a:rPr lang="ar-SA" dirty="0"/>
              <a:t> </a:t>
            </a:r>
            <a:r>
              <a:rPr lang="ar-SA" dirty="0" err="1"/>
              <a:t>היקר</a:t>
            </a:r>
            <a:r>
              <a:rPr lang="ar-SA" dirty="0"/>
              <a:t> </a:t>
            </a:r>
            <a:r>
              <a:rPr lang="ar-SA" dirty="0" err="1"/>
              <a:t>לך</a:t>
            </a:r>
            <a:r>
              <a:rPr lang="ar-SA" dirty="0"/>
              <a:t>.</a:t>
            </a:r>
            <a:endParaRPr lang="en-US" dirty="0"/>
          </a:p>
          <a:p>
            <a:pPr marL="342900" lvl="0" indent="-342900">
              <a:buFont typeface="+mj-lt"/>
              <a:buAutoNum type="arabicPeriod"/>
            </a:pPr>
            <a:r>
              <a:rPr lang="ar-SA" dirty="0" err="1"/>
              <a:t>להישאר</a:t>
            </a:r>
            <a:r>
              <a:rPr lang="ar-SA" dirty="0"/>
              <a:t> </a:t>
            </a:r>
            <a:r>
              <a:rPr lang="ar-SA" dirty="0" err="1"/>
              <a:t>במרחב</a:t>
            </a:r>
            <a:r>
              <a:rPr lang="ar-SA" dirty="0"/>
              <a:t> </a:t>
            </a:r>
            <a:r>
              <a:rPr lang="ar-SA" dirty="0" err="1"/>
              <a:t>המשותף</a:t>
            </a:r>
            <a:r>
              <a:rPr lang="ar-SA" dirty="0"/>
              <a:t> </a:t>
            </a:r>
            <a:r>
              <a:rPr lang="ar-SA" dirty="0" err="1"/>
              <a:t>כאשר</a:t>
            </a:r>
            <a:r>
              <a:rPr lang="ar-SA" dirty="0"/>
              <a:t> </a:t>
            </a:r>
            <a:r>
              <a:rPr lang="ar-SA" dirty="0" err="1"/>
              <a:t>הנך</a:t>
            </a:r>
            <a:r>
              <a:rPr lang="ar-SA" dirty="0"/>
              <a:t> </a:t>
            </a:r>
            <a:r>
              <a:rPr lang="ar-SA" dirty="0" err="1"/>
              <a:t>חש</a:t>
            </a:r>
            <a:r>
              <a:rPr lang="ar-SA" dirty="0"/>
              <a:t>/ה </a:t>
            </a:r>
            <a:r>
              <a:rPr lang="ar-SA" dirty="0" err="1"/>
              <a:t>מותקף</a:t>
            </a:r>
            <a:r>
              <a:rPr lang="ar-SA" dirty="0"/>
              <a:t>/ת </a:t>
            </a:r>
            <a:r>
              <a:rPr lang="ar-SA" dirty="0" err="1"/>
              <a:t>או</a:t>
            </a:r>
            <a:r>
              <a:rPr lang="ar-SA" dirty="0"/>
              <a:t> </a:t>
            </a:r>
            <a:r>
              <a:rPr lang="ar-SA" dirty="0" err="1"/>
              <a:t>מאיום</a:t>
            </a:r>
            <a:r>
              <a:rPr lang="ar-SA" dirty="0"/>
              <a:t>/ת</a:t>
            </a:r>
            <a:endParaRPr lang="en-US" dirty="0"/>
          </a:p>
          <a:p>
            <a:r>
              <a:rPr lang="ar-SA" dirty="0"/>
              <a:t> </a:t>
            </a:r>
            <a:endParaRPr lang="en-US" dirty="0"/>
          </a:p>
          <a:p>
            <a:r>
              <a:rPr lang="ar-SA" dirty="0" err="1">
                <a:solidFill>
                  <a:srgbClr val="FFFF00"/>
                </a:solidFill>
              </a:rPr>
              <a:t>במצבים</a:t>
            </a:r>
            <a:r>
              <a:rPr lang="ar-SA" dirty="0">
                <a:solidFill>
                  <a:srgbClr val="FFFF00"/>
                </a:solidFill>
              </a:rPr>
              <a:t> </a:t>
            </a:r>
            <a:r>
              <a:rPr lang="ar-SA" dirty="0" err="1">
                <a:solidFill>
                  <a:srgbClr val="FFFF00"/>
                </a:solidFill>
              </a:rPr>
              <a:t>של</a:t>
            </a:r>
            <a:r>
              <a:rPr lang="ar-SA" dirty="0">
                <a:solidFill>
                  <a:srgbClr val="FFFF00"/>
                </a:solidFill>
              </a:rPr>
              <a:t> </a:t>
            </a:r>
            <a:r>
              <a:rPr lang="ar-SA" dirty="0" err="1">
                <a:solidFill>
                  <a:srgbClr val="FFFF00"/>
                </a:solidFill>
              </a:rPr>
              <a:t>היעדר</a:t>
            </a:r>
            <a:r>
              <a:rPr lang="ar-SA" dirty="0">
                <a:solidFill>
                  <a:srgbClr val="FFFF00"/>
                </a:solidFill>
              </a:rPr>
              <a:t> </a:t>
            </a:r>
            <a:r>
              <a:rPr lang="ar-SA" dirty="0" err="1">
                <a:solidFill>
                  <a:srgbClr val="FFFF00"/>
                </a:solidFill>
              </a:rPr>
              <a:t>הדדיות</a:t>
            </a:r>
            <a:r>
              <a:rPr lang="ar-SA" dirty="0">
                <a:solidFill>
                  <a:srgbClr val="FFFF00"/>
                </a:solidFill>
              </a:rPr>
              <a:t> </a:t>
            </a:r>
            <a:r>
              <a:rPr lang="ar-SA" dirty="0" err="1">
                <a:solidFill>
                  <a:srgbClr val="FFFF00"/>
                </a:solidFill>
              </a:rPr>
              <a:t>ושותפות</a:t>
            </a:r>
            <a:r>
              <a:rPr lang="ar-SA" dirty="0">
                <a:solidFill>
                  <a:srgbClr val="FFFF00"/>
                </a:solidFill>
              </a:rPr>
              <a:t>, </a:t>
            </a:r>
            <a:r>
              <a:rPr lang="ar-SA" dirty="0" err="1">
                <a:solidFill>
                  <a:srgbClr val="FFFF00"/>
                </a:solidFill>
              </a:rPr>
              <a:t>יש</a:t>
            </a:r>
            <a:r>
              <a:rPr lang="ar-SA" dirty="0">
                <a:solidFill>
                  <a:srgbClr val="FFFF00"/>
                </a:solidFill>
              </a:rPr>
              <a:t> </a:t>
            </a:r>
            <a:r>
              <a:rPr lang="ar-SA" dirty="0" err="1">
                <a:solidFill>
                  <a:srgbClr val="FFFF00"/>
                </a:solidFill>
              </a:rPr>
              <a:t>בכל</a:t>
            </a:r>
            <a:r>
              <a:rPr lang="ar-SA" dirty="0">
                <a:solidFill>
                  <a:srgbClr val="FFFF00"/>
                </a:solidFill>
              </a:rPr>
              <a:t> </a:t>
            </a:r>
            <a:r>
              <a:rPr lang="ar-SA" dirty="0" err="1">
                <a:solidFill>
                  <a:srgbClr val="FFFF00"/>
                </a:solidFill>
              </a:rPr>
              <a:t>הדוגמאות</a:t>
            </a:r>
            <a:r>
              <a:rPr lang="ar-SA" dirty="0">
                <a:solidFill>
                  <a:srgbClr val="FFFF00"/>
                </a:solidFill>
              </a:rPr>
              <a:t> </a:t>
            </a:r>
            <a:r>
              <a:rPr lang="ar-SA" dirty="0" err="1">
                <a:solidFill>
                  <a:srgbClr val="FFFF00"/>
                </a:solidFill>
              </a:rPr>
              <a:t>האלו</a:t>
            </a:r>
            <a:r>
              <a:rPr lang="ar-SA" dirty="0">
                <a:solidFill>
                  <a:srgbClr val="FFFF00"/>
                </a:solidFill>
              </a:rPr>
              <a:t> </a:t>
            </a:r>
            <a:r>
              <a:rPr lang="ar-SA" dirty="0" err="1">
                <a:solidFill>
                  <a:srgbClr val="FFFF00"/>
                </a:solidFill>
              </a:rPr>
              <a:t>מידה</a:t>
            </a:r>
            <a:r>
              <a:rPr lang="ar-SA" dirty="0">
                <a:solidFill>
                  <a:srgbClr val="FFFF00"/>
                </a:solidFill>
              </a:rPr>
              <a:t> </a:t>
            </a:r>
            <a:r>
              <a:rPr lang="ar-SA" dirty="0" err="1">
                <a:solidFill>
                  <a:srgbClr val="FFFF00"/>
                </a:solidFill>
              </a:rPr>
              <a:t>של</a:t>
            </a:r>
            <a:r>
              <a:rPr lang="ar-SA" b="1" dirty="0">
                <a:solidFill>
                  <a:srgbClr val="FFFF00"/>
                </a:solidFill>
              </a:rPr>
              <a:t> </a:t>
            </a:r>
            <a:r>
              <a:rPr lang="ar-SA" b="1" u="sng" dirty="0" err="1">
                <a:solidFill>
                  <a:srgbClr val="FFFF00"/>
                </a:solidFill>
              </a:rPr>
              <a:t>התעלמות</a:t>
            </a:r>
            <a:r>
              <a:rPr lang="ar-SA" b="1" u="sng" dirty="0">
                <a:solidFill>
                  <a:srgbClr val="FFFF00"/>
                </a:solidFill>
              </a:rPr>
              <a:t> </a:t>
            </a:r>
            <a:r>
              <a:rPr lang="ar-SA" b="1" u="sng" dirty="0" err="1">
                <a:solidFill>
                  <a:srgbClr val="FFFF00"/>
                </a:solidFill>
              </a:rPr>
              <a:t>מעצמך</a:t>
            </a:r>
            <a:r>
              <a:rPr lang="ar-SA" b="1" dirty="0">
                <a:solidFill>
                  <a:srgbClr val="FFFF00"/>
                </a:solidFill>
              </a:rPr>
              <a:t>, </a:t>
            </a:r>
            <a:r>
              <a:rPr lang="ar-SA" dirty="0" err="1">
                <a:solidFill>
                  <a:srgbClr val="FFFF00"/>
                </a:solidFill>
              </a:rPr>
              <a:t>הורה</a:t>
            </a:r>
            <a:r>
              <a:rPr lang="ar-SA" dirty="0">
                <a:solidFill>
                  <a:srgbClr val="FFFF00"/>
                </a:solidFill>
              </a:rPr>
              <a:t>. </a:t>
            </a:r>
            <a:r>
              <a:rPr lang="ar-SA" b="1" u="sng" dirty="0" err="1">
                <a:solidFill>
                  <a:srgbClr val="FFFF00"/>
                </a:solidFill>
              </a:rPr>
              <a:t>בניגוד</a:t>
            </a:r>
            <a:r>
              <a:rPr lang="ar-SA" b="1" u="sng" dirty="0">
                <a:solidFill>
                  <a:srgbClr val="FFFF00"/>
                </a:solidFill>
              </a:rPr>
              <a:t> </a:t>
            </a:r>
            <a:r>
              <a:rPr lang="ar-SA" b="1" u="sng" dirty="0" err="1">
                <a:solidFill>
                  <a:srgbClr val="FFFF00"/>
                </a:solidFill>
              </a:rPr>
              <a:t>למטרה</a:t>
            </a:r>
            <a:r>
              <a:rPr lang="ar-SA" b="1" u="sng" dirty="0">
                <a:solidFill>
                  <a:srgbClr val="FFFF00"/>
                </a:solidFill>
              </a:rPr>
              <a:t> </a:t>
            </a:r>
            <a:r>
              <a:rPr lang="ar-SA" b="1" u="sng" dirty="0" err="1">
                <a:solidFill>
                  <a:srgbClr val="FFFF00"/>
                </a:solidFill>
              </a:rPr>
              <a:t>שלך</a:t>
            </a:r>
            <a:r>
              <a:rPr lang="ar-SA" b="1" u="sng" dirty="0">
                <a:solidFill>
                  <a:srgbClr val="FFFF00"/>
                </a:solidFill>
              </a:rPr>
              <a:t> </a:t>
            </a:r>
            <a:r>
              <a:rPr lang="ar-SA" b="1" u="sng" dirty="0" err="1">
                <a:solidFill>
                  <a:srgbClr val="FFFF00"/>
                </a:solidFill>
              </a:rPr>
              <a:t>כהורה</a:t>
            </a:r>
            <a:r>
              <a:rPr lang="ar-SA" b="1" u="sng" dirty="0">
                <a:solidFill>
                  <a:srgbClr val="FFFF00"/>
                </a:solidFill>
              </a:rPr>
              <a:t> </a:t>
            </a:r>
            <a:r>
              <a:rPr lang="ar-SA" b="1" u="sng" dirty="0" err="1">
                <a:solidFill>
                  <a:srgbClr val="FFFF00"/>
                </a:solidFill>
              </a:rPr>
              <a:t>טוב</a:t>
            </a:r>
            <a:r>
              <a:rPr lang="ar-SA" b="1" u="sng" dirty="0">
                <a:solidFill>
                  <a:srgbClr val="FFFF00"/>
                </a:solidFill>
              </a:rPr>
              <a:t>, </a:t>
            </a:r>
            <a:r>
              <a:rPr lang="ar-SA" dirty="0">
                <a:solidFill>
                  <a:srgbClr val="FFFF00"/>
                </a:solidFill>
              </a:rPr>
              <a:t> </a:t>
            </a:r>
            <a:r>
              <a:rPr lang="ar-SA" dirty="0" err="1">
                <a:solidFill>
                  <a:srgbClr val="FFFF00"/>
                </a:solidFill>
              </a:rPr>
              <a:t>שפה</a:t>
            </a:r>
            <a:r>
              <a:rPr lang="ar-SA" dirty="0">
                <a:solidFill>
                  <a:srgbClr val="FFFF00"/>
                </a:solidFill>
              </a:rPr>
              <a:t> </a:t>
            </a:r>
            <a:r>
              <a:rPr lang="ar-SA" dirty="0" err="1">
                <a:solidFill>
                  <a:srgbClr val="FFFF00"/>
                </a:solidFill>
              </a:rPr>
              <a:t>ש</a:t>
            </a:r>
            <a:r>
              <a:rPr lang="ar-SA" b="1" u="sng" dirty="0" err="1">
                <a:solidFill>
                  <a:srgbClr val="FFFF00"/>
                </a:solidFill>
              </a:rPr>
              <a:t>מתעלמת</a:t>
            </a:r>
            <a:r>
              <a:rPr lang="ar-SA" b="1" u="sng" dirty="0">
                <a:solidFill>
                  <a:srgbClr val="FFFF00"/>
                </a:solidFill>
              </a:rPr>
              <a:t> </a:t>
            </a:r>
            <a:r>
              <a:rPr lang="ar-SA" b="1" u="sng" dirty="0" err="1">
                <a:solidFill>
                  <a:srgbClr val="FFFF00"/>
                </a:solidFill>
              </a:rPr>
              <a:t>מההורה</a:t>
            </a:r>
            <a:r>
              <a:rPr lang="ar-SA" dirty="0">
                <a:solidFill>
                  <a:srgbClr val="FFFF00"/>
                </a:solidFill>
              </a:rPr>
              <a:t> </a:t>
            </a:r>
            <a:r>
              <a:rPr lang="ar-SA" dirty="0" err="1">
                <a:solidFill>
                  <a:srgbClr val="FFFF00"/>
                </a:solidFill>
              </a:rPr>
              <a:t>של</a:t>
            </a:r>
            <a:r>
              <a:rPr lang="ar-SA" dirty="0">
                <a:solidFill>
                  <a:srgbClr val="FFFF00"/>
                </a:solidFill>
              </a:rPr>
              <a:t> </a:t>
            </a:r>
            <a:r>
              <a:rPr lang="ar-SA" dirty="0" err="1">
                <a:solidFill>
                  <a:srgbClr val="FFFF00"/>
                </a:solidFill>
              </a:rPr>
              <a:t>הילד</a:t>
            </a:r>
            <a:r>
              <a:rPr lang="ar-SA" dirty="0">
                <a:solidFill>
                  <a:srgbClr val="FFFF00"/>
                </a:solidFill>
              </a:rPr>
              <a:t> </a:t>
            </a:r>
            <a:r>
              <a:rPr lang="ar-SA" dirty="0" err="1">
                <a:solidFill>
                  <a:srgbClr val="FFFF00"/>
                </a:solidFill>
              </a:rPr>
              <a:t>שלך</a:t>
            </a:r>
            <a:r>
              <a:rPr lang="ar-SA" dirty="0">
                <a:solidFill>
                  <a:srgbClr val="FFFF00"/>
                </a:solidFill>
              </a:rPr>
              <a:t>, </a:t>
            </a:r>
            <a:r>
              <a:rPr lang="ar-SA" dirty="0" err="1">
                <a:solidFill>
                  <a:srgbClr val="FFFF00"/>
                </a:solidFill>
              </a:rPr>
              <a:t>אינה</a:t>
            </a:r>
            <a:r>
              <a:rPr lang="ar-SA" dirty="0">
                <a:solidFill>
                  <a:srgbClr val="FFFF00"/>
                </a:solidFill>
              </a:rPr>
              <a:t> "</a:t>
            </a:r>
            <a:r>
              <a:rPr lang="ar-SA" dirty="0" err="1">
                <a:solidFill>
                  <a:srgbClr val="FFFF00"/>
                </a:solidFill>
              </a:rPr>
              <a:t>מגדלת</a:t>
            </a:r>
            <a:r>
              <a:rPr lang="ar-SA" dirty="0">
                <a:solidFill>
                  <a:srgbClr val="FFFF00"/>
                </a:solidFill>
              </a:rPr>
              <a:t>" </a:t>
            </a:r>
            <a:r>
              <a:rPr lang="ar-SA" dirty="0" err="1">
                <a:solidFill>
                  <a:srgbClr val="FFFF00"/>
                </a:solidFill>
              </a:rPr>
              <a:t>אותו</a:t>
            </a:r>
            <a:r>
              <a:rPr lang="ar-SA" dirty="0">
                <a:solidFill>
                  <a:srgbClr val="FFFF00"/>
                </a:solidFill>
              </a:rPr>
              <a:t> </a:t>
            </a:r>
            <a:r>
              <a:rPr lang="ar-SA" dirty="0" err="1">
                <a:solidFill>
                  <a:srgbClr val="FFFF00"/>
                </a:solidFill>
              </a:rPr>
              <a:t>אלא</a:t>
            </a:r>
            <a:r>
              <a:rPr lang="ar-SA" dirty="0">
                <a:solidFill>
                  <a:srgbClr val="FFFF00"/>
                </a:solidFill>
              </a:rPr>
              <a:t> "</a:t>
            </a:r>
            <a:r>
              <a:rPr lang="ar-SA" dirty="0" err="1">
                <a:solidFill>
                  <a:srgbClr val="FFFF00"/>
                </a:solidFill>
              </a:rPr>
              <a:t>מקטינה</a:t>
            </a:r>
            <a:r>
              <a:rPr lang="ar-SA" dirty="0">
                <a:solidFill>
                  <a:srgbClr val="FFFF00"/>
                </a:solidFill>
              </a:rPr>
              <a:t>"</a:t>
            </a:r>
            <a:r>
              <a:rPr lang="ar-SA" b="1" dirty="0">
                <a:solidFill>
                  <a:srgbClr val="FFFF00"/>
                </a:solidFill>
              </a:rPr>
              <a:t> </a:t>
            </a:r>
            <a:r>
              <a:rPr lang="ar-SA" dirty="0" err="1">
                <a:solidFill>
                  <a:srgbClr val="FFFF00"/>
                </a:solidFill>
              </a:rPr>
              <a:t>אותו</a:t>
            </a:r>
            <a:r>
              <a:rPr lang="ar-SA" dirty="0">
                <a:solidFill>
                  <a:srgbClr val="FFFF00"/>
                </a:solidFill>
              </a:rPr>
              <a:t>. </a:t>
            </a:r>
            <a:endParaRPr lang="en-US" dirty="0">
              <a:solidFill>
                <a:srgbClr val="FFFF00"/>
              </a:solidFill>
            </a:endParaRPr>
          </a:p>
          <a:p>
            <a:r>
              <a:rPr lang="ar-SA" dirty="0"/>
              <a:t>­­­­­____________________________________________________________________</a:t>
            </a:r>
            <a:endParaRPr lang="en-US" dirty="0"/>
          </a:p>
          <a:p>
            <a:r>
              <a:rPr lang="ar-SA" b="1" dirty="0"/>
              <a:t> </a:t>
            </a:r>
            <a:endParaRPr lang="en-US" dirty="0"/>
          </a:p>
          <a:p>
            <a:pPr latinLnBrk="1"/>
            <a:r>
              <a:rPr lang="ar-SA" b="1" dirty="0" err="1"/>
              <a:t>ד"ר</a:t>
            </a:r>
            <a:r>
              <a:rPr lang="ar-SA" b="1" dirty="0"/>
              <a:t> </a:t>
            </a:r>
            <a:r>
              <a:rPr lang="ar-SA" b="1" dirty="0" err="1"/>
              <a:t>איתן</a:t>
            </a:r>
            <a:r>
              <a:rPr lang="ar-SA" b="1" dirty="0"/>
              <a:t> </a:t>
            </a:r>
            <a:r>
              <a:rPr lang="ar-SA" b="1" dirty="0" err="1"/>
              <a:t>לבוב</a:t>
            </a:r>
            <a:r>
              <a:rPr lang="ar-SA" b="1" dirty="0"/>
              <a:t>- </a:t>
            </a:r>
            <a:r>
              <a:rPr lang="ar-SA" b="1" dirty="0" err="1"/>
              <a:t>כל</a:t>
            </a:r>
            <a:r>
              <a:rPr lang="ar-SA" b="1" dirty="0"/>
              <a:t> </a:t>
            </a:r>
            <a:r>
              <a:rPr lang="ar-SA" b="1" dirty="0" err="1"/>
              <a:t>הזכויות</a:t>
            </a:r>
            <a:r>
              <a:rPr lang="ar-SA" b="1" dirty="0"/>
              <a:t> </a:t>
            </a:r>
            <a:r>
              <a:rPr lang="ar-SA" b="1" dirty="0" err="1"/>
              <a:t>שמורות</a:t>
            </a:r>
            <a:r>
              <a:rPr lang="ar-SA" b="1" dirty="0"/>
              <a:t> © "</a:t>
            </a:r>
            <a:r>
              <a:rPr lang="ar-SA" b="1" dirty="0" err="1"/>
              <a:t>אייכּה</a:t>
            </a:r>
            <a:r>
              <a:rPr lang="ar-SA" b="1" dirty="0"/>
              <a:t>"- </a:t>
            </a:r>
            <a:r>
              <a:rPr lang="ar-SA" b="1" dirty="0" err="1"/>
              <a:t>הקשר</a:t>
            </a:r>
            <a:r>
              <a:rPr lang="ar-SA" b="1" dirty="0"/>
              <a:t> </a:t>
            </a:r>
            <a:r>
              <a:rPr lang="ar-SA" b="1" dirty="0" err="1"/>
              <a:t>המגדל</a:t>
            </a:r>
            <a:r>
              <a:rPr lang="ar-SA" b="1" dirty="0"/>
              <a:t>. </a:t>
            </a:r>
            <a:r>
              <a:rPr lang="ar-SA" b="1" dirty="0" err="1"/>
              <a:t>אין</a:t>
            </a:r>
            <a:r>
              <a:rPr lang="ar-SA" b="1" dirty="0"/>
              <a:t> </a:t>
            </a:r>
            <a:r>
              <a:rPr lang="ar-SA" b="1" dirty="0" err="1"/>
              <a:t>לשכפל</a:t>
            </a:r>
            <a:r>
              <a:rPr lang="ar-SA" b="1" dirty="0"/>
              <a:t>, </a:t>
            </a:r>
            <a:r>
              <a:rPr lang="ar-SA" b="1" dirty="0" err="1"/>
              <a:t>להעתיק</a:t>
            </a:r>
            <a:r>
              <a:rPr lang="ar-SA" b="1" dirty="0"/>
              <a:t>, </a:t>
            </a:r>
            <a:r>
              <a:rPr lang="ar-SA" b="1" dirty="0" err="1"/>
              <a:t>לצלם</a:t>
            </a:r>
            <a:r>
              <a:rPr lang="ar-SA" b="1" dirty="0"/>
              <a:t>, </a:t>
            </a:r>
            <a:r>
              <a:rPr lang="ar-SA" b="1" dirty="0" err="1"/>
              <a:t>לתרגם</a:t>
            </a:r>
            <a:r>
              <a:rPr lang="ar-SA" b="1" dirty="0"/>
              <a:t>, </a:t>
            </a:r>
            <a:r>
              <a:rPr lang="ar-SA" b="1" dirty="0" err="1"/>
              <a:t>לאחסן</a:t>
            </a:r>
            <a:r>
              <a:rPr lang="ar-SA" b="1" dirty="0"/>
              <a:t> </a:t>
            </a:r>
            <a:r>
              <a:rPr lang="ar-SA" b="1" dirty="0" err="1"/>
              <a:t>במאגר</a:t>
            </a:r>
            <a:r>
              <a:rPr lang="ar-SA" b="1" dirty="0"/>
              <a:t> </a:t>
            </a:r>
            <a:r>
              <a:rPr lang="ar-SA" b="1" dirty="0" err="1"/>
              <a:t>מידע</a:t>
            </a:r>
            <a:r>
              <a:rPr lang="ar-SA" b="1" dirty="0"/>
              <a:t>, </a:t>
            </a:r>
            <a:r>
              <a:rPr lang="ar-SA" b="1" dirty="0" err="1"/>
              <a:t>לשדר</a:t>
            </a:r>
            <a:r>
              <a:rPr lang="ar-SA" b="1" dirty="0"/>
              <a:t> </a:t>
            </a:r>
            <a:r>
              <a:rPr lang="ar-SA" b="1" dirty="0" err="1"/>
              <a:t>או</a:t>
            </a:r>
            <a:r>
              <a:rPr lang="ar-SA" b="1" dirty="0"/>
              <a:t> </a:t>
            </a:r>
            <a:r>
              <a:rPr lang="ar-SA" b="1" dirty="0" err="1"/>
              <a:t>לקלוט</a:t>
            </a:r>
            <a:r>
              <a:rPr lang="ar-SA" b="1" dirty="0"/>
              <a:t> </a:t>
            </a:r>
            <a:r>
              <a:rPr lang="ar-SA" b="1" dirty="0" err="1"/>
              <a:t>בכל</a:t>
            </a:r>
            <a:r>
              <a:rPr lang="ar-SA" b="1" dirty="0"/>
              <a:t> </a:t>
            </a:r>
            <a:r>
              <a:rPr lang="ar-SA" b="1" dirty="0" err="1"/>
              <a:t>דרך</a:t>
            </a:r>
            <a:r>
              <a:rPr lang="ar-SA" b="1" dirty="0"/>
              <a:t> </a:t>
            </a:r>
            <a:r>
              <a:rPr lang="ar-SA" b="1" dirty="0" err="1"/>
              <a:t>או</a:t>
            </a:r>
            <a:r>
              <a:rPr lang="ar-SA" b="1" dirty="0"/>
              <a:t> </a:t>
            </a:r>
            <a:r>
              <a:rPr lang="ar-SA" b="1" dirty="0" err="1"/>
              <a:t>בכל</a:t>
            </a:r>
            <a:r>
              <a:rPr lang="ar-SA" b="1" dirty="0"/>
              <a:t> </a:t>
            </a:r>
            <a:r>
              <a:rPr lang="ar-SA" b="1" dirty="0" err="1"/>
              <a:t>אמצעי</a:t>
            </a:r>
            <a:r>
              <a:rPr lang="ar-SA" b="1" dirty="0"/>
              <a:t> </a:t>
            </a:r>
            <a:r>
              <a:rPr lang="ar-SA" b="1" dirty="0" err="1"/>
              <a:t>אלקטרוני</a:t>
            </a:r>
            <a:r>
              <a:rPr lang="ar-SA" b="1" dirty="0"/>
              <a:t>, </a:t>
            </a:r>
            <a:r>
              <a:rPr lang="ar-SA" b="1" dirty="0" err="1"/>
              <a:t>אופטי</a:t>
            </a:r>
            <a:r>
              <a:rPr lang="ar-SA" b="1" dirty="0"/>
              <a:t>, </a:t>
            </a:r>
            <a:r>
              <a:rPr lang="ar-SA" b="1" dirty="0" err="1"/>
              <a:t>מכני</a:t>
            </a:r>
            <a:r>
              <a:rPr lang="ar-SA" b="1" dirty="0"/>
              <a:t> </a:t>
            </a:r>
            <a:r>
              <a:rPr lang="ar-SA" b="1" dirty="0" err="1"/>
              <a:t>או</a:t>
            </a:r>
            <a:r>
              <a:rPr lang="ar-SA" b="1" dirty="0"/>
              <a:t> </a:t>
            </a:r>
            <a:r>
              <a:rPr lang="ar-SA" b="1" dirty="0" err="1"/>
              <a:t>אחר</a:t>
            </a:r>
            <a:r>
              <a:rPr lang="ar-SA" b="1" dirty="0"/>
              <a:t>, </a:t>
            </a:r>
            <a:r>
              <a:rPr lang="ar-SA" b="1" dirty="0" err="1"/>
              <a:t>כל</a:t>
            </a:r>
            <a:r>
              <a:rPr lang="ar-SA" b="1" dirty="0"/>
              <a:t> </a:t>
            </a:r>
            <a:r>
              <a:rPr lang="ar-SA" b="1" dirty="0" err="1"/>
              <a:t>חלק</a:t>
            </a:r>
            <a:r>
              <a:rPr lang="ar-SA" b="1" dirty="0"/>
              <a:t> </a:t>
            </a:r>
            <a:r>
              <a:rPr lang="ar-SA" b="1" dirty="0" err="1"/>
              <a:t>שהוא</a:t>
            </a:r>
            <a:r>
              <a:rPr lang="ar-SA" b="1" dirty="0"/>
              <a:t> </a:t>
            </a:r>
            <a:r>
              <a:rPr lang="ar-SA" b="1" dirty="0" err="1"/>
              <a:t>מהחומר</a:t>
            </a:r>
            <a:r>
              <a:rPr lang="ar-SA" b="1" dirty="0"/>
              <a:t> </a:t>
            </a:r>
            <a:r>
              <a:rPr lang="ar-SA" b="1" dirty="0" err="1"/>
              <a:t>שבפרסום</a:t>
            </a:r>
            <a:r>
              <a:rPr lang="ar-SA" b="1" dirty="0"/>
              <a:t> </a:t>
            </a:r>
            <a:r>
              <a:rPr lang="ar-SA" b="1" dirty="0" err="1"/>
              <a:t>זה</a:t>
            </a:r>
            <a:r>
              <a:rPr lang="ar-SA" b="1" dirty="0"/>
              <a:t>. </a:t>
            </a:r>
            <a:r>
              <a:rPr lang="ar-SA" b="1" dirty="0" err="1"/>
              <a:t>שימוש</a:t>
            </a:r>
            <a:r>
              <a:rPr lang="ar-SA" b="1" dirty="0"/>
              <a:t> </a:t>
            </a:r>
            <a:r>
              <a:rPr lang="ar-SA" b="1" dirty="0" err="1"/>
              <a:t>מכל</a:t>
            </a:r>
            <a:r>
              <a:rPr lang="ar-SA" b="1" dirty="0"/>
              <a:t> </a:t>
            </a:r>
            <a:r>
              <a:rPr lang="ar-SA" b="1" dirty="0" err="1"/>
              <a:t>סוג</a:t>
            </a:r>
            <a:r>
              <a:rPr lang="ar-SA" b="1" dirty="0"/>
              <a:t> </a:t>
            </a:r>
            <a:r>
              <a:rPr lang="ar-SA" b="1" dirty="0" err="1"/>
              <a:t>שהוא</a:t>
            </a:r>
            <a:r>
              <a:rPr lang="ar-SA" b="1" dirty="0"/>
              <a:t> </a:t>
            </a:r>
            <a:r>
              <a:rPr lang="ar-SA" b="1" dirty="0" err="1"/>
              <a:t>בחומר</a:t>
            </a:r>
            <a:r>
              <a:rPr lang="ar-SA" b="1" dirty="0"/>
              <a:t> </a:t>
            </a:r>
            <a:r>
              <a:rPr lang="ar-SA" b="1" dirty="0" err="1"/>
              <a:t>הכלול</a:t>
            </a:r>
            <a:r>
              <a:rPr lang="ar-SA" b="1" dirty="0"/>
              <a:t> </a:t>
            </a:r>
            <a:r>
              <a:rPr lang="ar-SA" b="1" dirty="0" err="1"/>
              <a:t>בדף</a:t>
            </a:r>
            <a:r>
              <a:rPr lang="ar-SA" b="1" dirty="0"/>
              <a:t> </a:t>
            </a:r>
            <a:r>
              <a:rPr lang="ar-SA" b="1" dirty="0" err="1"/>
              <a:t>זה</a:t>
            </a:r>
            <a:r>
              <a:rPr lang="ar-SA" b="1" dirty="0"/>
              <a:t> </a:t>
            </a:r>
            <a:r>
              <a:rPr lang="ar-SA" b="1" dirty="0" err="1"/>
              <a:t>אסור</a:t>
            </a:r>
            <a:r>
              <a:rPr lang="ar-SA" b="1" dirty="0"/>
              <a:t> </a:t>
            </a:r>
            <a:r>
              <a:rPr lang="ar-SA" b="1" dirty="0" err="1"/>
              <a:t>בהחלט</a:t>
            </a:r>
            <a:r>
              <a:rPr lang="ar-SA" b="1" dirty="0"/>
              <a:t> </a:t>
            </a:r>
            <a:r>
              <a:rPr lang="ar-SA" b="1" dirty="0" err="1"/>
              <a:t>אלא</a:t>
            </a:r>
            <a:r>
              <a:rPr lang="ar-SA" b="1" dirty="0"/>
              <a:t> </a:t>
            </a:r>
            <a:r>
              <a:rPr lang="ar-SA" b="1" dirty="0" err="1"/>
              <a:t>ברשות</a:t>
            </a:r>
            <a:r>
              <a:rPr lang="ar-SA" b="1" dirty="0"/>
              <a:t> </a:t>
            </a:r>
            <a:r>
              <a:rPr lang="ar-SA" b="1" dirty="0" err="1"/>
              <a:t>מפורשת</a:t>
            </a:r>
            <a:r>
              <a:rPr lang="ar-SA" b="1" dirty="0"/>
              <a:t> </a:t>
            </a:r>
            <a:r>
              <a:rPr lang="ar-SA" b="1" dirty="0" err="1"/>
              <a:t>בכתב</a:t>
            </a:r>
            <a:r>
              <a:rPr lang="ar-SA" b="1" dirty="0"/>
              <a:t> </a:t>
            </a:r>
            <a:r>
              <a:rPr lang="ar-SA" b="1" dirty="0" err="1"/>
              <a:t>ומראש</a:t>
            </a:r>
            <a:r>
              <a:rPr lang="ar-SA" b="1" dirty="0"/>
              <a:t> </a:t>
            </a:r>
            <a:r>
              <a:rPr lang="ar-SA" b="1" dirty="0" err="1"/>
              <a:t>מאת</a:t>
            </a:r>
            <a:r>
              <a:rPr lang="ar-SA" b="1" dirty="0"/>
              <a:t> </a:t>
            </a:r>
            <a:r>
              <a:rPr lang="ar-SA" b="1" dirty="0" err="1"/>
              <a:t>המחבר</a:t>
            </a:r>
            <a:r>
              <a:rPr lang="ar-SA" b="1" dirty="0"/>
              <a:t>.   </a:t>
            </a:r>
            <a:r>
              <a:rPr lang="ar-SA" dirty="0"/>
              <a:t>                                                                                                         </a:t>
            </a:r>
            <a:endParaRPr lang="en-US" dirty="0"/>
          </a:p>
        </p:txBody>
      </p:sp>
    </p:spTree>
    <p:extLst>
      <p:ext uri="{BB962C8B-B14F-4D97-AF65-F5344CB8AC3E}">
        <p14:creationId xmlns:p14="http://schemas.microsoft.com/office/powerpoint/2010/main" val="34300819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מלבן 4"/>
          <p:cNvSpPr/>
          <p:nvPr/>
        </p:nvSpPr>
        <p:spPr>
          <a:xfrm>
            <a:off x="1259632" y="908720"/>
            <a:ext cx="6131784" cy="923330"/>
          </a:xfrm>
          <a:prstGeom prst="rect">
            <a:avLst/>
          </a:prstGeom>
        </p:spPr>
        <p:txBody>
          <a:bodyPr wrap="square">
            <a:spAutoFit/>
          </a:bodyPr>
          <a:lstStyle/>
          <a:p>
            <a:pPr lvl="0" algn="ctr"/>
            <a:r>
              <a:rPr lang="he-IL" sz="5400" b="1" spc="50" dirty="0" smtClean="0">
                <a:ln w="11430"/>
                <a:gradFill>
                  <a:gsLst>
                    <a:gs pos="25000">
                      <a:srgbClr val="CC8E60">
                        <a:satMod val="155000"/>
                      </a:srgbClr>
                    </a:gs>
                    <a:gs pos="100000">
                      <a:srgbClr val="CC8E60">
                        <a:shade val="45000"/>
                        <a:satMod val="165000"/>
                      </a:srgbClr>
                    </a:gs>
                  </a:gsLst>
                  <a:lin ang="5400000"/>
                </a:gradFill>
                <a:effectLst>
                  <a:outerShdw blurRad="76200" dist="50800" dir="5400000" algn="tl" rotWithShape="0">
                    <a:srgbClr val="000000">
                      <a:alpha val="65000"/>
                    </a:srgbClr>
                  </a:outerShdw>
                </a:effectLst>
              </a:rPr>
              <a:t>ההתחלה....</a:t>
            </a:r>
            <a:endParaRPr lang="he-IL" sz="5400" b="1" spc="50" dirty="0">
              <a:ln w="11430"/>
              <a:gradFill>
                <a:gsLst>
                  <a:gs pos="25000">
                    <a:srgbClr val="CC8E60">
                      <a:satMod val="155000"/>
                    </a:srgbClr>
                  </a:gs>
                  <a:gs pos="100000">
                    <a:srgbClr val="CC8E60">
                      <a:shade val="45000"/>
                      <a:satMod val="165000"/>
                    </a:srgbClr>
                  </a:gs>
                </a:gsLst>
                <a:lin ang="5400000"/>
              </a:gradFill>
              <a:effectLst>
                <a:outerShdw blurRad="76200" dist="50800" dir="5400000" algn="tl" rotWithShape="0">
                  <a:srgbClr val="000000">
                    <a:alpha val="65000"/>
                  </a:srgbClr>
                </a:outerShdw>
              </a:effectLst>
            </a:endParaRPr>
          </a:p>
        </p:txBody>
      </p:sp>
      <p:sp>
        <p:nvSpPr>
          <p:cNvPr id="6" name="AutoShape 4" descr="תוצאת תמונה עבור סרט"/>
          <p:cNvSpPr>
            <a:spLocks noChangeAspect="1" noChangeArrowheads="1"/>
          </p:cNvSpPr>
          <p:nvPr/>
        </p:nvSpPr>
        <p:spPr bwMode="auto">
          <a:xfrm>
            <a:off x="8923338"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e-IL" dirty="0"/>
          </a:p>
        </p:txBody>
      </p:sp>
      <p:sp>
        <p:nvSpPr>
          <p:cNvPr id="7" name="AutoShape 6" descr="תוצאת תמונה עבור סרט"/>
          <p:cNvSpPr>
            <a:spLocks noChangeAspect="1" noChangeArrowheads="1"/>
          </p:cNvSpPr>
          <p:nvPr/>
        </p:nvSpPr>
        <p:spPr bwMode="auto">
          <a:xfrm>
            <a:off x="9075738"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e-IL" dirty="0"/>
          </a:p>
        </p:txBody>
      </p:sp>
      <p:sp>
        <p:nvSpPr>
          <p:cNvPr id="8" name="AutoShape 8" descr="תוצאת תמונה עבור סרט"/>
          <p:cNvSpPr>
            <a:spLocks noChangeAspect="1" noChangeArrowheads="1"/>
          </p:cNvSpPr>
          <p:nvPr/>
        </p:nvSpPr>
        <p:spPr bwMode="auto">
          <a:xfrm>
            <a:off x="9228138"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e-IL" dirty="0"/>
          </a:p>
        </p:txBody>
      </p:sp>
      <p:pic>
        <p:nvPicPr>
          <p:cNvPr id="1036" name="Picture 12" descr="תוצאת תמונה עבור סרט"/>
          <p:cNvPicPr>
            <a:picLocks noChangeAspect="1" noChangeArrowheads="1"/>
          </p:cNvPicPr>
          <p:nvPr/>
        </p:nvPicPr>
        <p:blipFill>
          <a:blip r:embed="rId2"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652697" y="2673080"/>
            <a:ext cx="4398757" cy="3359115"/>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12" descr="תוצאת תמונה עבור סרט"/>
          <p:cNvPicPr>
            <a:picLocks noChangeAspect="1" noChangeArrowheads="1"/>
          </p:cNvPicPr>
          <p:nvPr/>
        </p:nvPicPr>
        <p:blipFill>
          <a:blip r:embed="rId2"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79512" y="2651996"/>
            <a:ext cx="4398757" cy="3359115"/>
          </a:xfrm>
          <a:prstGeom prst="rect">
            <a:avLst/>
          </a:prstGeom>
          <a:noFill/>
          <a:extLst>
            <a:ext uri="{909E8E84-426E-40DD-AFC4-6F175D3DCCD1}">
              <a14:hiddenFill xmlns:a14="http://schemas.microsoft.com/office/drawing/2010/main">
                <a:solidFill>
                  <a:srgbClr val="FFFFFF"/>
                </a:solidFill>
              </a14:hiddenFill>
            </a:ext>
          </a:extLst>
        </p:spPr>
      </p:pic>
      <p:sp>
        <p:nvSpPr>
          <p:cNvPr id="10" name="מלבן 9"/>
          <p:cNvSpPr/>
          <p:nvPr/>
        </p:nvSpPr>
        <p:spPr>
          <a:xfrm>
            <a:off x="4471490" y="3495491"/>
            <a:ext cx="4756648" cy="2031325"/>
          </a:xfrm>
          <a:prstGeom prst="rect">
            <a:avLst/>
          </a:prstGeom>
          <a:noFill/>
        </p:spPr>
        <p:txBody>
          <a:bodyPr wrap="square" lIns="91440" tIns="45720" rIns="91440" bIns="45720">
            <a:normAutofit/>
          </a:bodyPr>
          <a:lstStyle/>
          <a:p>
            <a:pPr algn="ctr"/>
            <a:r>
              <a:rPr lang="he-IL" sz="2400" b="1" cap="none" spc="0"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השנה מתחילה </a:t>
            </a:r>
            <a:r>
              <a:rPr lang="he-IL" sz="24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עם </a:t>
            </a:r>
          </a:p>
          <a:p>
            <a:pPr algn="ctr"/>
            <a:r>
              <a:rPr lang="he-IL" sz="24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התפרצויות זעם יומיומיות </a:t>
            </a:r>
            <a:r>
              <a:rPr lang="he-IL" sz="2400" b="1" cap="none" spc="0"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ואמירות והתנהגויות אובדניות</a:t>
            </a:r>
            <a:r>
              <a:rPr lang="he-IL" sz="5400" b="1" cap="none" spc="0"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a:t>
            </a:r>
          </a:p>
          <a:p>
            <a:pPr algn="ctr"/>
            <a:r>
              <a:rPr lang="he-IL" sz="24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המצב בכתה קשה מאוד</a:t>
            </a:r>
            <a:endParaRPr lang="he-IL" sz="2400" b="1" cap="none" spc="0"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
        <p:nvSpPr>
          <p:cNvPr id="15" name="מלבן 14"/>
          <p:cNvSpPr/>
          <p:nvPr/>
        </p:nvSpPr>
        <p:spPr>
          <a:xfrm>
            <a:off x="346741" y="3791891"/>
            <a:ext cx="4047904" cy="830997"/>
          </a:xfrm>
          <a:prstGeom prst="rect">
            <a:avLst/>
          </a:prstGeom>
          <a:noFill/>
        </p:spPr>
        <p:txBody>
          <a:bodyPr wrap="none" lIns="91440" tIns="45720" rIns="91440" bIns="45720">
            <a:spAutoFit/>
          </a:bodyPr>
          <a:lstStyle/>
          <a:p>
            <a:pPr algn="ctr"/>
            <a:r>
              <a:rPr lang="he-IL" sz="2400" b="1" cap="none" spc="0"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קושי התנהגותי בבית</a:t>
            </a:r>
          </a:p>
          <a:p>
            <a:pPr algn="ctr"/>
            <a:r>
              <a:rPr lang="he-IL" sz="24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שיחות של ההורים עם הילד</a:t>
            </a:r>
            <a:endParaRPr lang="he-IL" sz="2400" b="1" cap="none" spc="0"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Tree>
    <p:extLst>
      <p:ext uri="{BB962C8B-B14F-4D97-AF65-F5344CB8AC3E}">
        <p14:creationId xmlns:p14="http://schemas.microsoft.com/office/powerpoint/2010/main" val="4315938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2" descr="תוצאת תמונה עבור סרט"/>
          <p:cNvPicPr>
            <a:picLocks noChangeAspect="1" noChangeArrowheads="1"/>
          </p:cNvPicPr>
          <p:nvPr/>
        </p:nvPicPr>
        <p:blipFill>
          <a:blip r:embed="rId2"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rot="20843819">
            <a:off x="4644008" y="1059366"/>
            <a:ext cx="4398757" cy="3359115"/>
          </a:xfrm>
          <a:prstGeom prst="rect">
            <a:avLst/>
          </a:prstGeom>
          <a:noFill/>
          <a:extLst>
            <a:ext uri="{909E8E84-426E-40DD-AFC4-6F175D3DCCD1}">
              <a14:hiddenFill xmlns:a14="http://schemas.microsoft.com/office/drawing/2010/main">
                <a:solidFill>
                  <a:srgbClr val="FFFFFF"/>
                </a:solidFill>
              </a14:hiddenFill>
            </a:ext>
          </a:extLst>
        </p:spPr>
      </p:pic>
      <p:sp>
        <p:nvSpPr>
          <p:cNvPr id="5" name="מלבן 4"/>
          <p:cNvSpPr/>
          <p:nvPr/>
        </p:nvSpPr>
        <p:spPr>
          <a:xfrm rot="20843819">
            <a:off x="4521985" y="1695063"/>
            <a:ext cx="5011723" cy="1938992"/>
          </a:xfrm>
          <a:prstGeom prst="rect">
            <a:avLst/>
          </a:prstGeom>
          <a:noFill/>
        </p:spPr>
        <p:txBody>
          <a:bodyPr wrap="square" lIns="91440" tIns="45720" rIns="91440" bIns="45720">
            <a:spAutoFit/>
          </a:bodyPr>
          <a:lstStyle/>
          <a:p>
            <a:pPr algn="ctr"/>
            <a:r>
              <a:rPr lang="he-IL" sz="2400" b="1" cap="none" spc="0" dirty="0" smtClean="0">
                <a:ln w="900" cmpd="sng">
                  <a:solidFill>
                    <a:schemeClr val="accent1">
                      <a:satMod val="190000"/>
                      <a:alpha val="55000"/>
                    </a:schemeClr>
                  </a:solidFill>
                  <a:prstDash val="solid"/>
                </a:ln>
                <a:solidFill>
                  <a:srgbClr val="00B0F0"/>
                </a:solidFill>
                <a:effectLst>
                  <a:innerShdw blurRad="101600" dist="76200" dir="5400000">
                    <a:schemeClr val="accent1">
                      <a:satMod val="190000"/>
                      <a:tint val="100000"/>
                      <a:alpha val="74000"/>
                    </a:schemeClr>
                  </a:innerShdw>
                </a:effectLst>
              </a:rPr>
              <a:t>ההורים בהדרכה פסיכיאטרית</a:t>
            </a:r>
          </a:p>
          <a:p>
            <a:pPr algn="ctr"/>
            <a:r>
              <a:rPr lang="he-IL" sz="2400" b="1" dirty="0" smtClean="0">
                <a:ln w="900" cmpd="sng">
                  <a:solidFill>
                    <a:schemeClr val="accent1">
                      <a:satMod val="190000"/>
                      <a:alpha val="55000"/>
                    </a:schemeClr>
                  </a:solidFill>
                  <a:prstDash val="solid"/>
                </a:ln>
                <a:solidFill>
                  <a:srgbClr val="00B0F0"/>
                </a:solidFill>
                <a:effectLst>
                  <a:innerShdw blurRad="101600" dist="76200" dir="5400000">
                    <a:schemeClr val="accent1">
                      <a:satMod val="190000"/>
                      <a:tint val="100000"/>
                      <a:alpha val="74000"/>
                    </a:schemeClr>
                  </a:innerShdw>
                </a:effectLst>
              </a:rPr>
              <a:t>(שאינה שייכת לאיכּה)</a:t>
            </a:r>
            <a:endParaRPr lang="he-IL" sz="2400" b="1" cap="none" spc="0" dirty="0" smtClean="0">
              <a:ln w="900" cmpd="sng">
                <a:solidFill>
                  <a:schemeClr val="accent1">
                    <a:satMod val="190000"/>
                    <a:alpha val="55000"/>
                  </a:schemeClr>
                </a:solidFill>
                <a:prstDash val="solid"/>
              </a:ln>
              <a:solidFill>
                <a:srgbClr val="00B0F0"/>
              </a:solidFill>
              <a:effectLst>
                <a:innerShdw blurRad="101600" dist="76200" dir="5400000">
                  <a:schemeClr val="accent1">
                    <a:satMod val="190000"/>
                    <a:tint val="100000"/>
                    <a:alpha val="74000"/>
                  </a:schemeClr>
                </a:innerShdw>
              </a:effectLst>
            </a:endParaRPr>
          </a:p>
          <a:p>
            <a:pPr algn="ctr"/>
            <a:r>
              <a:rPr lang="he-IL" sz="2400" b="1" dirty="0" smtClean="0">
                <a:ln w="900" cmpd="sng">
                  <a:solidFill>
                    <a:schemeClr val="accent1">
                      <a:satMod val="190000"/>
                      <a:alpha val="55000"/>
                    </a:schemeClr>
                  </a:solidFill>
                  <a:prstDash val="solid"/>
                </a:ln>
                <a:solidFill>
                  <a:srgbClr val="00B0F0"/>
                </a:solidFill>
                <a:effectLst>
                  <a:innerShdw blurRad="101600" dist="76200" dir="5400000">
                    <a:schemeClr val="accent1">
                      <a:satMod val="190000"/>
                      <a:tint val="100000"/>
                      <a:alpha val="74000"/>
                    </a:schemeClr>
                  </a:innerShdw>
                </a:effectLst>
              </a:rPr>
              <a:t>מענישים </a:t>
            </a:r>
          </a:p>
          <a:p>
            <a:pPr algn="ctr"/>
            <a:r>
              <a:rPr lang="he-IL" sz="2400" b="1" dirty="0" smtClean="0">
                <a:ln w="900" cmpd="sng">
                  <a:solidFill>
                    <a:schemeClr val="accent1">
                      <a:satMod val="190000"/>
                      <a:alpha val="55000"/>
                    </a:schemeClr>
                  </a:solidFill>
                  <a:prstDash val="solid"/>
                </a:ln>
                <a:solidFill>
                  <a:srgbClr val="00B0F0"/>
                </a:solidFill>
                <a:effectLst>
                  <a:innerShdw blurRad="101600" dist="76200" dir="5400000">
                    <a:schemeClr val="accent1">
                      <a:satMod val="190000"/>
                      <a:tint val="100000"/>
                      <a:alpha val="74000"/>
                    </a:schemeClr>
                  </a:innerShdw>
                </a:effectLst>
              </a:rPr>
              <a:t>באי שימוש במחשב כתגובה  </a:t>
            </a:r>
          </a:p>
          <a:p>
            <a:pPr algn="ctr"/>
            <a:r>
              <a:rPr lang="he-IL" sz="2400" b="1" dirty="0" smtClean="0">
                <a:ln w="900" cmpd="sng">
                  <a:solidFill>
                    <a:schemeClr val="accent1">
                      <a:satMod val="190000"/>
                      <a:alpha val="55000"/>
                    </a:schemeClr>
                  </a:solidFill>
                  <a:prstDash val="solid"/>
                </a:ln>
                <a:solidFill>
                  <a:srgbClr val="00B0F0"/>
                </a:solidFill>
                <a:effectLst>
                  <a:innerShdw blurRad="101600" dist="76200" dir="5400000">
                    <a:schemeClr val="accent1">
                      <a:satMod val="190000"/>
                      <a:tint val="100000"/>
                      <a:alpha val="74000"/>
                    </a:schemeClr>
                  </a:innerShdw>
                </a:effectLst>
              </a:rPr>
              <a:t>להתנהגות לא הולמת</a:t>
            </a:r>
            <a:endParaRPr lang="he-IL" sz="2400" b="1" cap="none" spc="0" dirty="0">
              <a:ln w="900" cmpd="sng">
                <a:solidFill>
                  <a:schemeClr val="accent1">
                    <a:satMod val="190000"/>
                    <a:alpha val="55000"/>
                  </a:schemeClr>
                </a:solidFill>
                <a:prstDash val="solid"/>
              </a:ln>
              <a:solidFill>
                <a:srgbClr val="00B0F0"/>
              </a:solidFill>
              <a:effectLst>
                <a:innerShdw blurRad="101600" dist="76200" dir="5400000">
                  <a:schemeClr val="accent1">
                    <a:satMod val="190000"/>
                    <a:tint val="100000"/>
                    <a:alpha val="74000"/>
                  </a:schemeClr>
                </a:innerShdw>
              </a:effectLst>
            </a:endParaRPr>
          </a:p>
        </p:txBody>
      </p:sp>
      <p:pic>
        <p:nvPicPr>
          <p:cNvPr id="6" name="Picture 12" descr="תוצאת תמונה עבור סרט"/>
          <p:cNvPicPr>
            <a:picLocks noChangeAspect="1" noChangeArrowheads="1"/>
          </p:cNvPicPr>
          <p:nvPr/>
        </p:nvPicPr>
        <p:blipFill>
          <a:blip r:embed="rId2"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rot="20843819">
            <a:off x="313477" y="2032394"/>
            <a:ext cx="4398757" cy="3359115"/>
          </a:xfrm>
          <a:prstGeom prst="rect">
            <a:avLst/>
          </a:prstGeom>
          <a:noFill/>
          <a:extLst>
            <a:ext uri="{909E8E84-426E-40DD-AFC4-6F175D3DCCD1}">
              <a14:hiddenFill xmlns:a14="http://schemas.microsoft.com/office/drawing/2010/main">
                <a:solidFill>
                  <a:srgbClr val="FFFFFF"/>
                </a:solidFill>
              </a14:hiddenFill>
            </a:ext>
          </a:extLst>
        </p:spPr>
      </p:pic>
      <p:sp>
        <p:nvSpPr>
          <p:cNvPr id="7" name="מלבן 6"/>
          <p:cNvSpPr/>
          <p:nvPr/>
        </p:nvSpPr>
        <p:spPr>
          <a:xfrm rot="20843819">
            <a:off x="854402" y="2726631"/>
            <a:ext cx="3316934" cy="1938992"/>
          </a:xfrm>
          <a:prstGeom prst="rect">
            <a:avLst/>
          </a:prstGeom>
          <a:noFill/>
        </p:spPr>
        <p:txBody>
          <a:bodyPr wrap="none" lIns="91440" tIns="45720" rIns="91440" bIns="45720">
            <a:spAutoFit/>
          </a:bodyPr>
          <a:lstStyle/>
          <a:p>
            <a:pPr algn="ctr"/>
            <a:r>
              <a:rPr lang="he-IL" sz="2400" b="1" dirty="0" smtClean="0">
                <a:ln w="900" cmpd="sng">
                  <a:solidFill>
                    <a:schemeClr val="accent1">
                      <a:satMod val="190000"/>
                      <a:alpha val="55000"/>
                    </a:schemeClr>
                  </a:solidFill>
                  <a:prstDash val="solid"/>
                </a:ln>
                <a:solidFill>
                  <a:srgbClr val="00B050"/>
                </a:solidFill>
                <a:effectLst>
                  <a:innerShdw blurRad="101600" dist="76200" dir="5400000">
                    <a:schemeClr val="accent1">
                      <a:satMod val="190000"/>
                      <a:tint val="100000"/>
                      <a:alpha val="74000"/>
                    </a:schemeClr>
                  </a:innerShdw>
                </a:effectLst>
              </a:rPr>
              <a:t>מגיב באופן מאוד קשה</a:t>
            </a:r>
          </a:p>
          <a:p>
            <a:pPr algn="ctr"/>
            <a:r>
              <a:rPr lang="he-IL" sz="2400" b="1" cap="none" spc="0" dirty="0" smtClean="0">
                <a:ln w="900" cmpd="sng">
                  <a:solidFill>
                    <a:schemeClr val="accent1">
                      <a:satMod val="190000"/>
                      <a:alpha val="55000"/>
                    </a:schemeClr>
                  </a:solidFill>
                  <a:prstDash val="solid"/>
                </a:ln>
                <a:solidFill>
                  <a:srgbClr val="00B050"/>
                </a:solidFill>
                <a:effectLst>
                  <a:innerShdw blurRad="101600" dist="76200" dir="5400000">
                    <a:schemeClr val="accent1">
                      <a:satMod val="190000"/>
                      <a:tint val="100000"/>
                      <a:alpha val="74000"/>
                    </a:schemeClr>
                  </a:innerShdw>
                </a:effectLst>
              </a:rPr>
              <a:t>בורח מהבית </a:t>
            </a:r>
          </a:p>
          <a:p>
            <a:pPr algn="ctr"/>
            <a:r>
              <a:rPr lang="he-IL" sz="2400" b="1" cap="none" spc="0" dirty="0" smtClean="0">
                <a:ln w="900" cmpd="sng">
                  <a:solidFill>
                    <a:schemeClr val="accent1">
                      <a:satMod val="190000"/>
                      <a:alpha val="55000"/>
                    </a:schemeClr>
                  </a:solidFill>
                  <a:prstDash val="solid"/>
                </a:ln>
                <a:solidFill>
                  <a:srgbClr val="00B050"/>
                </a:solidFill>
                <a:effectLst>
                  <a:innerShdw blurRad="101600" dist="76200" dir="5400000">
                    <a:schemeClr val="accent1">
                      <a:satMod val="190000"/>
                      <a:tint val="100000"/>
                      <a:alpha val="74000"/>
                    </a:schemeClr>
                  </a:innerShdw>
                </a:effectLst>
              </a:rPr>
              <a:t>ומקפיץ את המשטרה</a:t>
            </a:r>
          </a:p>
          <a:p>
            <a:pPr algn="ctr"/>
            <a:r>
              <a:rPr lang="he-IL" sz="2400" b="1" dirty="0" smtClean="0">
                <a:ln w="900" cmpd="sng">
                  <a:solidFill>
                    <a:schemeClr val="accent1">
                      <a:satMod val="190000"/>
                      <a:alpha val="55000"/>
                    </a:schemeClr>
                  </a:solidFill>
                  <a:prstDash val="solid"/>
                </a:ln>
                <a:solidFill>
                  <a:srgbClr val="00B050"/>
                </a:solidFill>
                <a:effectLst>
                  <a:innerShdw blurRad="101600" dist="76200" dir="5400000">
                    <a:schemeClr val="accent1">
                      <a:satMod val="190000"/>
                      <a:tint val="100000"/>
                      <a:alpha val="74000"/>
                    </a:schemeClr>
                  </a:innerShdw>
                </a:effectLst>
              </a:rPr>
              <a:t>הוא מדווח למשטרה </a:t>
            </a:r>
          </a:p>
          <a:p>
            <a:pPr algn="ctr"/>
            <a:r>
              <a:rPr lang="he-IL" sz="2400" b="1" dirty="0" smtClean="0">
                <a:ln w="900" cmpd="sng">
                  <a:solidFill>
                    <a:schemeClr val="accent1">
                      <a:satMod val="190000"/>
                      <a:alpha val="55000"/>
                    </a:schemeClr>
                  </a:solidFill>
                  <a:prstDash val="solid"/>
                </a:ln>
                <a:solidFill>
                  <a:srgbClr val="00B050"/>
                </a:solidFill>
                <a:effectLst>
                  <a:innerShdw blurRad="101600" dist="76200" dir="5400000">
                    <a:schemeClr val="accent1">
                      <a:satMod val="190000"/>
                      <a:tint val="100000"/>
                      <a:alpha val="74000"/>
                    </a:schemeClr>
                  </a:innerShdw>
                </a:effectLst>
              </a:rPr>
              <a:t>שההורים מתעללים בו</a:t>
            </a:r>
            <a:endParaRPr lang="he-IL" sz="2400" b="1" cap="none" spc="0" dirty="0">
              <a:ln w="900" cmpd="sng">
                <a:solidFill>
                  <a:schemeClr val="accent1">
                    <a:satMod val="190000"/>
                    <a:alpha val="55000"/>
                  </a:schemeClr>
                </a:solidFill>
                <a:prstDash val="solid"/>
              </a:ln>
              <a:solidFill>
                <a:srgbClr val="00B050"/>
              </a:solidFill>
              <a:effectLst>
                <a:innerShdw blurRad="101600" dist="76200" dir="5400000">
                  <a:schemeClr val="accent1">
                    <a:satMod val="190000"/>
                    <a:tint val="100000"/>
                    <a:alpha val="74000"/>
                  </a:schemeClr>
                </a:innerShdw>
              </a:effectLst>
            </a:endParaRPr>
          </a:p>
        </p:txBody>
      </p:sp>
    </p:spTree>
    <p:extLst>
      <p:ext uri="{BB962C8B-B14F-4D97-AF65-F5344CB8AC3E}">
        <p14:creationId xmlns:p14="http://schemas.microsoft.com/office/powerpoint/2010/main" val="11412610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תוצאת תמונה עבור סרט"/>
          <p:cNvPicPr>
            <a:picLocks noChangeAspect="1" noChangeArrowheads="1"/>
          </p:cNvPicPr>
          <p:nvPr/>
        </p:nvPicPr>
        <p:blipFill>
          <a:blip r:embed="rId2">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2851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מלבן 1"/>
          <p:cNvSpPr/>
          <p:nvPr/>
        </p:nvSpPr>
        <p:spPr>
          <a:xfrm>
            <a:off x="6558062" y="1228461"/>
            <a:ext cx="2748810" cy="830997"/>
          </a:xfrm>
          <a:prstGeom prst="rect">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he-IL" sz="2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פנייה לפסיכיאטרית</a:t>
            </a:r>
            <a:endParaRPr lang="he-IL" sz="2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4" name="מלבן 3"/>
          <p:cNvSpPr/>
          <p:nvPr/>
        </p:nvSpPr>
        <p:spPr>
          <a:xfrm>
            <a:off x="4545239" y="1085835"/>
            <a:ext cx="2748810" cy="830997"/>
          </a:xfrm>
          <a:prstGeom prst="rect">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he-IL" sz="2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החלטה על</a:t>
            </a:r>
          </a:p>
          <a:p>
            <a:pPr algn="ctr"/>
            <a:r>
              <a:rPr lang="he-IL" sz="2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אשפוז בית</a:t>
            </a:r>
            <a:endParaRPr lang="he-IL" sz="2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5" name="מלבן 4"/>
          <p:cNvSpPr/>
          <p:nvPr/>
        </p:nvSpPr>
        <p:spPr>
          <a:xfrm>
            <a:off x="2411760" y="812962"/>
            <a:ext cx="2748810" cy="830997"/>
          </a:xfrm>
          <a:prstGeom prst="rect">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he-IL" sz="2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איזון </a:t>
            </a:r>
          </a:p>
          <a:p>
            <a:pPr algn="ctr"/>
            <a:r>
              <a:rPr lang="he-IL" sz="2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תרופתי</a:t>
            </a:r>
            <a:endParaRPr lang="he-IL" sz="2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6" name="מלבן 5"/>
          <p:cNvSpPr/>
          <p:nvPr/>
        </p:nvSpPr>
        <p:spPr>
          <a:xfrm>
            <a:off x="6372200" y="3212976"/>
            <a:ext cx="2748810" cy="1200329"/>
          </a:xfrm>
          <a:prstGeom prst="rect">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he-IL" sz="2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מעורבות של קדימה </a:t>
            </a:r>
          </a:p>
          <a:p>
            <a:pPr algn="ctr"/>
            <a:r>
              <a:rPr lang="he-IL" sz="2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מדע</a:t>
            </a:r>
            <a:endParaRPr lang="he-IL" sz="2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7" name="מלבן 6"/>
          <p:cNvSpPr/>
          <p:nvPr/>
        </p:nvSpPr>
        <p:spPr>
          <a:xfrm>
            <a:off x="4283968" y="2924944"/>
            <a:ext cx="2748810" cy="830997"/>
          </a:xfrm>
          <a:prstGeom prst="rect">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he-IL" sz="2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חזרה</a:t>
            </a:r>
          </a:p>
          <a:p>
            <a:pPr algn="ctr"/>
            <a:r>
              <a:rPr lang="he-IL" sz="2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לביה"ס</a:t>
            </a:r>
            <a:endParaRPr lang="he-IL" sz="2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Tree>
    <p:extLst>
      <p:ext uri="{BB962C8B-B14F-4D97-AF65-F5344CB8AC3E}">
        <p14:creationId xmlns:p14="http://schemas.microsoft.com/office/powerpoint/2010/main" val="13133286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דיאגרמה 1"/>
          <p:cNvGraphicFramePr/>
          <p:nvPr>
            <p:extLst>
              <p:ext uri="{D42A27DB-BD31-4B8C-83A1-F6EECF244321}">
                <p14:modId xmlns:p14="http://schemas.microsoft.com/office/powerpoint/2010/main" val="3249641194"/>
              </p:ext>
            </p:extLst>
          </p:nvPr>
        </p:nvGraphicFramePr>
        <p:xfrm>
          <a:off x="611560" y="260648"/>
          <a:ext cx="8136904" cy="59046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165434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2" descr="תוצאת תמונה עבור סרט"/>
          <p:cNvPicPr>
            <a:picLocks noChangeAspect="1" noChangeArrowheads="1"/>
          </p:cNvPicPr>
          <p:nvPr/>
        </p:nvPicPr>
        <p:blipFill>
          <a:blip r:embed="rId2"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rot="20843819">
            <a:off x="4644008" y="1059366"/>
            <a:ext cx="4398757" cy="3359115"/>
          </a:xfrm>
          <a:prstGeom prst="rect">
            <a:avLst/>
          </a:prstGeom>
          <a:noFill/>
          <a:extLst>
            <a:ext uri="{909E8E84-426E-40DD-AFC4-6F175D3DCCD1}">
              <a14:hiddenFill xmlns:a14="http://schemas.microsoft.com/office/drawing/2010/main">
                <a:solidFill>
                  <a:srgbClr val="FFFFFF"/>
                </a:solidFill>
              </a14:hiddenFill>
            </a:ext>
          </a:extLst>
        </p:spPr>
      </p:pic>
      <p:sp>
        <p:nvSpPr>
          <p:cNvPr id="5" name="מלבן 4"/>
          <p:cNvSpPr/>
          <p:nvPr/>
        </p:nvSpPr>
        <p:spPr>
          <a:xfrm rot="20843819">
            <a:off x="4693342" y="1705925"/>
            <a:ext cx="4175960" cy="2062103"/>
          </a:xfrm>
          <a:prstGeom prst="rect">
            <a:avLst/>
          </a:prstGeom>
          <a:noFill/>
        </p:spPr>
        <p:txBody>
          <a:bodyPr wrap="square" lIns="91440" tIns="45720" rIns="91440" bIns="45720">
            <a:spAutoFit/>
          </a:bodyPr>
          <a:lstStyle/>
          <a:p>
            <a:pPr algn="ctr"/>
            <a:r>
              <a:rPr lang="he-IL" sz="2400" b="1" cap="none" spc="0" dirty="0" smtClean="0">
                <a:ln w="900" cmpd="sng">
                  <a:solidFill>
                    <a:schemeClr val="accent1">
                      <a:satMod val="190000"/>
                      <a:alpha val="55000"/>
                    </a:schemeClr>
                  </a:solidFill>
                  <a:prstDash val="solid"/>
                </a:ln>
                <a:solidFill>
                  <a:srgbClr val="00B0F0"/>
                </a:solidFill>
                <a:effectLst>
                  <a:innerShdw blurRad="101600" dist="76200" dir="5400000">
                    <a:schemeClr val="accent1">
                      <a:satMod val="190000"/>
                      <a:tint val="100000"/>
                      <a:alpha val="74000"/>
                    </a:schemeClr>
                  </a:innerShdw>
                </a:effectLst>
              </a:rPr>
              <a:t>פגישה צוות עם האם</a:t>
            </a:r>
          </a:p>
          <a:p>
            <a:pPr algn="ctr"/>
            <a:endParaRPr lang="he-IL" sz="2400" b="1" cap="none" spc="0" dirty="0" smtClean="0">
              <a:ln w="900" cmpd="sng">
                <a:solidFill>
                  <a:schemeClr val="accent1">
                    <a:satMod val="190000"/>
                    <a:alpha val="55000"/>
                  </a:schemeClr>
                </a:solidFill>
                <a:prstDash val="solid"/>
              </a:ln>
              <a:solidFill>
                <a:srgbClr val="00B0F0"/>
              </a:solidFill>
              <a:effectLst>
                <a:innerShdw blurRad="101600" dist="76200" dir="5400000">
                  <a:schemeClr val="accent1">
                    <a:satMod val="190000"/>
                    <a:tint val="100000"/>
                    <a:alpha val="74000"/>
                  </a:schemeClr>
                </a:innerShdw>
              </a:effectLst>
            </a:endParaRPr>
          </a:p>
          <a:p>
            <a:pPr marL="342900" indent="-342900">
              <a:buFont typeface="Arial" panose="020B0604020202020204" pitchFamily="34" charset="0"/>
              <a:buChar char="•"/>
            </a:pPr>
            <a:r>
              <a:rPr lang="he-IL" sz="2000" b="1" dirty="0" smtClean="0">
                <a:ln w="900" cmpd="sng">
                  <a:solidFill>
                    <a:schemeClr val="accent1">
                      <a:satMod val="190000"/>
                      <a:alpha val="55000"/>
                    </a:schemeClr>
                  </a:solidFill>
                  <a:prstDash val="solid"/>
                </a:ln>
                <a:solidFill>
                  <a:srgbClr val="00B0F0"/>
                </a:solidFill>
                <a:effectLst>
                  <a:innerShdw blurRad="101600" dist="76200" dir="5400000">
                    <a:schemeClr val="accent1">
                      <a:satMod val="190000"/>
                      <a:tint val="100000"/>
                      <a:alpha val="74000"/>
                    </a:schemeClr>
                  </a:innerShdw>
                </a:effectLst>
              </a:rPr>
              <a:t>פניה לא מותאמת לילד</a:t>
            </a:r>
          </a:p>
          <a:p>
            <a:pPr marL="342900" indent="-342900">
              <a:buFont typeface="Arial" panose="020B0604020202020204" pitchFamily="34" charset="0"/>
              <a:buChar char="•"/>
            </a:pPr>
            <a:r>
              <a:rPr lang="he-IL" sz="2000" b="1" cap="none" spc="0" dirty="0" smtClean="0">
                <a:ln w="900" cmpd="sng">
                  <a:solidFill>
                    <a:schemeClr val="accent1">
                      <a:satMod val="190000"/>
                      <a:alpha val="55000"/>
                    </a:schemeClr>
                  </a:solidFill>
                  <a:prstDash val="solid"/>
                </a:ln>
                <a:solidFill>
                  <a:srgbClr val="00B0F0"/>
                </a:solidFill>
                <a:effectLst>
                  <a:innerShdw blurRad="101600" dist="76200" dir="5400000">
                    <a:schemeClr val="accent1">
                      <a:satMod val="190000"/>
                      <a:tint val="100000"/>
                      <a:alpha val="74000"/>
                    </a:schemeClr>
                  </a:innerShdw>
                </a:effectLst>
              </a:rPr>
              <a:t>צורך בשילוב ואתגר לימודי</a:t>
            </a:r>
          </a:p>
          <a:p>
            <a:pPr marL="342900" indent="-342900">
              <a:buFont typeface="Arial" panose="020B0604020202020204" pitchFamily="34" charset="0"/>
              <a:buChar char="•"/>
            </a:pPr>
            <a:r>
              <a:rPr lang="he-IL" sz="2000" b="1" dirty="0" smtClean="0">
                <a:ln w="900" cmpd="sng">
                  <a:solidFill>
                    <a:schemeClr val="accent1">
                      <a:satMod val="190000"/>
                      <a:alpha val="55000"/>
                    </a:schemeClr>
                  </a:solidFill>
                  <a:prstDash val="solid"/>
                </a:ln>
                <a:solidFill>
                  <a:srgbClr val="00B0F0"/>
                </a:solidFill>
                <a:effectLst>
                  <a:innerShdw blurRad="101600" dist="76200" dir="5400000">
                    <a:schemeClr val="accent1">
                      <a:satMod val="190000"/>
                      <a:tint val="100000"/>
                      <a:alpha val="74000"/>
                    </a:schemeClr>
                  </a:innerShdw>
                </a:effectLst>
              </a:rPr>
              <a:t>עמדה שיפוטית לחרדת הצוות </a:t>
            </a:r>
          </a:p>
          <a:p>
            <a:pPr marL="342900" indent="-342900">
              <a:buFont typeface="Arial" panose="020B0604020202020204" pitchFamily="34" charset="0"/>
              <a:buChar char="•"/>
            </a:pPr>
            <a:r>
              <a:rPr lang="he-IL" sz="2000" b="1" cap="none" spc="0" dirty="0" smtClean="0">
                <a:ln w="900" cmpd="sng">
                  <a:solidFill>
                    <a:schemeClr val="accent1">
                      <a:satMod val="190000"/>
                      <a:alpha val="55000"/>
                    </a:schemeClr>
                  </a:solidFill>
                  <a:prstDash val="solid"/>
                </a:ln>
                <a:solidFill>
                  <a:srgbClr val="00B0F0"/>
                </a:solidFill>
                <a:effectLst>
                  <a:innerShdw blurRad="101600" dist="76200" dir="5400000">
                    <a:schemeClr val="accent1">
                      <a:satMod val="190000"/>
                      <a:tint val="100000"/>
                      <a:alpha val="74000"/>
                    </a:schemeClr>
                  </a:innerShdw>
                </a:effectLst>
              </a:rPr>
              <a:t>תינתן הדרכה לצוות</a:t>
            </a:r>
            <a:endParaRPr lang="he-IL" sz="2000" b="1" cap="none" spc="0" dirty="0">
              <a:ln w="900" cmpd="sng">
                <a:solidFill>
                  <a:schemeClr val="accent1">
                    <a:satMod val="190000"/>
                    <a:alpha val="55000"/>
                  </a:schemeClr>
                </a:solidFill>
                <a:prstDash val="solid"/>
              </a:ln>
              <a:solidFill>
                <a:srgbClr val="00B0F0"/>
              </a:solidFill>
              <a:effectLst>
                <a:innerShdw blurRad="101600" dist="76200" dir="5400000">
                  <a:schemeClr val="accent1">
                    <a:satMod val="190000"/>
                    <a:tint val="100000"/>
                    <a:alpha val="74000"/>
                  </a:schemeClr>
                </a:innerShdw>
              </a:effectLst>
            </a:endParaRPr>
          </a:p>
        </p:txBody>
      </p:sp>
      <p:pic>
        <p:nvPicPr>
          <p:cNvPr id="6" name="Picture 12" descr="תוצאת תמונה עבור סרט"/>
          <p:cNvPicPr>
            <a:picLocks noChangeAspect="1" noChangeArrowheads="1"/>
          </p:cNvPicPr>
          <p:nvPr/>
        </p:nvPicPr>
        <p:blipFill>
          <a:blip r:embed="rId2"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rot="20843819">
            <a:off x="313477" y="2032394"/>
            <a:ext cx="4398757" cy="3359115"/>
          </a:xfrm>
          <a:prstGeom prst="rect">
            <a:avLst/>
          </a:prstGeom>
          <a:noFill/>
          <a:extLst>
            <a:ext uri="{909E8E84-426E-40DD-AFC4-6F175D3DCCD1}">
              <a14:hiddenFill xmlns:a14="http://schemas.microsoft.com/office/drawing/2010/main">
                <a:solidFill>
                  <a:srgbClr val="FFFFFF"/>
                </a:solidFill>
              </a14:hiddenFill>
            </a:ext>
          </a:extLst>
        </p:spPr>
      </p:pic>
      <p:sp>
        <p:nvSpPr>
          <p:cNvPr id="2" name="פיצוץ 2 1"/>
          <p:cNvSpPr/>
          <p:nvPr/>
        </p:nvSpPr>
        <p:spPr>
          <a:xfrm>
            <a:off x="252539" y="2040304"/>
            <a:ext cx="4777116" cy="3343291"/>
          </a:xfrm>
          <a:prstGeom prst="irregularSeal2">
            <a:avLst/>
          </a:prstGeom>
          <a:solidFill>
            <a:srgbClr val="FF0000"/>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BN Oria" panose="02000000000000000000" pitchFamily="2" charset="-79"/>
                <a:cs typeface="BN Oria" panose="02000000000000000000" pitchFamily="2" charset="-79"/>
              </a:rPr>
              <a:t>התפרצות</a:t>
            </a:r>
            <a:endParaRPr lang="he-IL" sz="28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BN Oria" panose="02000000000000000000" pitchFamily="2" charset="-79"/>
              <a:cs typeface="BN Oria" panose="02000000000000000000" pitchFamily="2" charset="-79"/>
            </a:endParaRPr>
          </a:p>
        </p:txBody>
      </p:sp>
      <p:sp>
        <p:nvSpPr>
          <p:cNvPr id="8" name="מלבן 7"/>
          <p:cNvSpPr/>
          <p:nvPr/>
        </p:nvSpPr>
        <p:spPr>
          <a:xfrm rot="19234042">
            <a:off x="2583711" y="3620662"/>
            <a:ext cx="1924681" cy="523220"/>
          </a:xfrm>
          <a:prstGeom prst="rect">
            <a:avLst/>
          </a:prstGeom>
        </p:spPr>
        <p:txBody>
          <a:bodyPr wrap="square">
            <a:spAutoFit/>
          </a:bodyPr>
          <a:lstStyle/>
          <a:p>
            <a:pPr algn="ctr"/>
            <a:r>
              <a:rPr lang="he-IL" sz="2800" dirty="0">
                <a:ln w="18415" cmpd="sng">
                  <a:solidFill>
                    <a:srgbClr val="FFFFFF"/>
                  </a:solidFill>
                  <a:prstDash val="solid"/>
                </a:ln>
                <a:solidFill>
                  <a:srgbClr val="FFFF00"/>
                </a:solidFill>
                <a:effectLst>
                  <a:outerShdw blurRad="63500" dir="3600000" algn="tl" rotWithShape="0">
                    <a:srgbClr val="000000">
                      <a:alpha val="70000"/>
                    </a:srgbClr>
                  </a:outerShdw>
                </a:effectLst>
                <a:latin typeface="BN Oria" panose="02000000000000000000" pitchFamily="2" charset="-79"/>
                <a:cs typeface="BN Oria" panose="02000000000000000000" pitchFamily="2" charset="-79"/>
              </a:rPr>
              <a:t>התפרצות</a:t>
            </a:r>
          </a:p>
        </p:txBody>
      </p:sp>
      <p:sp>
        <p:nvSpPr>
          <p:cNvPr id="9" name="מלבן 8"/>
          <p:cNvSpPr/>
          <p:nvPr/>
        </p:nvSpPr>
        <p:spPr>
          <a:xfrm rot="20032369">
            <a:off x="973047" y="3274799"/>
            <a:ext cx="1924681" cy="523220"/>
          </a:xfrm>
          <a:prstGeom prst="rect">
            <a:avLst/>
          </a:prstGeom>
        </p:spPr>
        <p:txBody>
          <a:bodyPr wrap="square">
            <a:spAutoFit/>
          </a:bodyPr>
          <a:lstStyle/>
          <a:p>
            <a:pPr algn="ctr"/>
            <a:r>
              <a:rPr lang="he-IL" sz="2800" b="1" dirty="0">
                <a:ln w="10541" cmpd="sng">
                  <a:solidFill>
                    <a:srgbClr val="7D7D7D">
                      <a:tint val="100000"/>
                      <a:shade val="100000"/>
                      <a:satMod val="110000"/>
                    </a:srgbClr>
                  </a:solidFill>
                  <a:prstDash val="solid"/>
                </a:ln>
                <a:solidFill>
                  <a:sysClr val="windowText" lastClr="000000"/>
                </a:solidFill>
                <a:latin typeface="BN Oria" panose="02000000000000000000" pitchFamily="2" charset="-79"/>
                <a:cs typeface="BN Oria" panose="02000000000000000000" pitchFamily="2" charset="-79"/>
              </a:rPr>
              <a:t>התפרצות</a:t>
            </a:r>
          </a:p>
        </p:txBody>
      </p:sp>
      <p:sp>
        <p:nvSpPr>
          <p:cNvPr id="10" name="מלבן 9"/>
          <p:cNvSpPr/>
          <p:nvPr/>
        </p:nvSpPr>
        <p:spPr>
          <a:xfrm rot="20809609">
            <a:off x="1059302" y="540311"/>
            <a:ext cx="5741939" cy="1107996"/>
          </a:xfrm>
          <a:prstGeom prst="rect">
            <a:avLst/>
          </a:prstGeom>
          <a:noFill/>
        </p:spPr>
        <p:txBody>
          <a:bodyPr wrap="square" lIns="91440" tIns="45720" rIns="91440" bIns="45720">
            <a:spAutoFit/>
          </a:bodyPr>
          <a:lstStyle/>
          <a:p>
            <a:pPr algn="ctr"/>
            <a:r>
              <a:rPr lang="he-IL" sz="6600" b="1" cap="none" spc="0"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BN Oria" panose="02000000000000000000" pitchFamily="2" charset="-79"/>
                <a:cs typeface="BN Oria" panose="02000000000000000000" pitchFamily="2" charset="-79"/>
              </a:rPr>
              <a:t>אירוע מחולל</a:t>
            </a:r>
            <a:endParaRPr lang="he-IL" sz="6600" b="1" cap="none" spc="0"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BN Oria" panose="02000000000000000000" pitchFamily="2" charset="-79"/>
              <a:cs typeface="BN Oria" panose="02000000000000000000" pitchFamily="2" charset="-79"/>
            </a:endParaRPr>
          </a:p>
        </p:txBody>
      </p:sp>
    </p:spTree>
    <p:extLst>
      <p:ext uri="{BB962C8B-B14F-4D97-AF65-F5344CB8AC3E}">
        <p14:creationId xmlns:p14="http://schemas.microsoft.com/office/powerpoint/2010/main" val="37960184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לבן 3"/>
          <p:cNvSpPr/>
          <p:nvPr/>
        </p:nvSpPr>
        <p:spPr>
          <a:xfrm>
            <a:off x="1365060" y="332656"/>
            <a:ext cx="7016665"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he-IL" sz="5400" b="1" cap="none" spc="0" dirty="0" smtClean="0">
                <a:ln w="11430"/>
                <a:solidFill>
                  <a:srgbClr val="FFFF00"/>
                </a:solidFill>
                <a:effectLst>
                  <a:outerShdw blurRad="50800" dist="39000" dir="5460000" algn="tl">
                    <a:srgbClr val="000000">
                      <a:alpha val="38000"/>
                    </a:srgbClr>
                  </a:outerShdw>
                </a:effectLst>
                <a:latin typeface="BN Oria" panose="02000000000000000000" pitchFamily="2" charset="-79"/>
                <a:cs typeface="BN Oria" panose="02000000000000000000" pitchFamily="2" charset="-79"/>
              </a:rPr>
              <a:t>אפשר לעשות שינוי!</a:t>
            </a:r>
            <a:endParaRPr lang="he-IL" sz="5400" b="1" cap="none" spc="0" dirty="0">
              <a:ln w="11430"/>
              <a:solidFill>
                <a:srgbClr val="FFFF00"/>
              </a:solidFill>
              <a:effectLst>
                <a:outerShdw blurRad="50800" dist="39000" dir="5460000" algn="tl">
                  <a:srgbClr val="000000">
                    <a:alpha val="38000"/>
                  </a:srgbClr>
                </a:outerShdw>
              </a:effectLst>
              <a:latin typeface="BN Oria" panose="02000000000000000000" pitchFamily="2" charset="-79"/>
              <a:cs typeface="BN Oria" panose="02000000000000000000" pitchFamily="2" charset="-79"/>
            </a:endParaRPr>
          </a:p>
        </p:txBody>
      </p:sp>
      <p:sp>
        <p:nvSpPr>
          <p:cNvPr id="5" name="חץ למטה 4"/>
          <p:cNvSpPr/>
          <p:nvPr/>
        </p:nvSpPr>
        <p:spPr>
          <a:xfrm>
            <a:off x="7146953" y="1378000"/>
            <a:ext cx="864096" cy="158417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6" name="חץ למטה 5"/>
          <p:cNvSpPr/>
          <p:nvPr/>
        </p:nvSpPr>
        <p:spPr>
          <a:xfrm>
            <a:off x="4372209" y="1412776"/>
            <a:ext cx="864096" cy="158417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7" name="חץ למטה 6"/>
          <p:cNvSpPr/>
          <p:nvPr/>
        </p:nvSpPr>
        <p:spPr>
          <a:xfrm>
            <a:off x="1719573" y="1412776"/>
            <a:ext cx="864096" cy="158417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pic>
        <p:nvPicPr>
          <p:cNvPr id="9" name="Picture 12" descr="תוצאת תמונה עבור סרט"/>
          <p:cNvPicPr>
            <a:picLocks noChangeAspect="1" noChangeArrowheads="1"/>
          </p:cNvPicPr>
          <p:nvPr/>
        </p:nvPicPr>
        <p:blipFill>
          <a:blip r:embed="rId2"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228184" y="3118370"/>
            <a:ext cx="2825790" cy="2108507"/>
          </a:xfrm>
          <a:prstGeom prst="rect">
            <a:avLst/>
          </a:prstGeom>
          <a:noFill/>
          <a:extLst>
            <a:ext uri="{909E8E84-426E-40DD-AFC4-6F175D3DCCD1}">
              <a14:hiddenFill xmlns:a14="http://schemas.microsoft.com/office/drawing/2010/main">
                <a:solidFill>
                  <a:srgbClr val="FFFFFF"/>
                </a:solidFill>
              </a14:hiddenFill>
            </a:ext>
          </a:extLst>
        </p:spPr>
      </p:pic>
      <p:sp>
        <p:nvSpPr>
          <p:cNvPr id="10" name="מלבן 9"/>
          <p:cNvSpPr/>
          <p:nvPr/>
        </p:nvSpPr>
        <p:spPr>
          <a:xfrm>
            <a:off x="6156176" y="3504830"/>
            <a:ext cx="2845651" cy="1384995"/>
          </a:xfrm>
          <a:prstGeom prst="rect">
            <a:avLst/>
          </a:prstGeom>
        </p:spPr>
        <p:txBody>
          <a:bodyPr wrap="none">
            <a:spAutoFit/>
          </a:bodyPr>
          <a:lstStyle/>
          <a:p>
            <a:pPr algn="ctr"/>
            <a:r>
              <a:rPr lang="he-IL" sz="2800" b="1" dirty="0" smtClean="0">
                <a:ln w="11430"/>
                <a:solidFill>
                  <a:srgbClr val="FFFF00"/>
                </a:solidFill>
                <a:effectLst>
                  <a:outerShdw blurRad="50800" dist="39000" dir="5460000" algn="tl">
                    <a:srgbClr val="000000">
                      <a:alpha val="38000"/>
                    </a:srgbClr>
                  </a:outerShdw>
                </a:effectLst>
                <a:latin typeface="BN Oria" panose="02000000000000000000" pitchFamily="2" charset="-79"/>
                <a:cs typeface="BN Oria" panose="02000000000000000000" pitchFamily="2" charset="-79"/>
              </a:rPr>
              <a:t>הפניית הורים </a:t>
            </a:r>
          </a:p>
          <a:p>
            <a:pPr algn="ctr"/>
            <a:r>
              <a:rPr lang="he-IL" sz="2800" b="1" dirty="0" smtClean="0">
                <a:ln w="11430"/>
                <a:solidFill>
                  <a:srgbClr val="FFFF00"/>
                </a:solidFill>
                <a:effectLst>
                  <a:outerShdw blurRad="50800" dist="39000" dir="5460000" algn="tl">
                    <a:srgbClr val="000000">
                      <a:alpha val="38000"/>
                    </a:srgbClr>
                  </a:outerShdw>
                </a:effectLst>
                <a:latin typeface="BN Oria" panose="02000000000000000000" pitchFamily="2" charset="-79"/>
                <a:cs typeface="BN Oria" panose="02000000000000000000" pitchFamily="2" charset="-79"/>
              </a:rPr>
              <a:t>להדרכת הורים</a:t>
            </a:r>
          </a:p>
          <a:p>
            <a:pPr algn="ctr"/>
            <a:r>
              <a:rPr lang="he-IL" sz="2800" b="1" dirty="0" smtClean="0">
                <a:ln w="11430"/>
                <a:solidFill>
                  <a:srgbClr val="FFFF00"/>
                </a:solidFill>
                <a:effectLst>
                  <a:outerShdw blurRad="50800" dist="39000" dir="5460000" algn="tl">
                    <a:srgbClr val="000000">
                      <a:alpha val="38000"/>
                    </a:srgbClr>
                  </a:outerShdw>
                </a:effectLst>
                <a:latin typeface="BN Oria" panose="02000000000000000000" pitchFamily="2" charset="-79"/>
                <a:cs typeface="BN Oria" panose="02000000000000000000" pitchFamily="2" charset="-79"/>
              </a:rPr>
              <a:t> באייכה</a:t>
            </a:r>
            <a:endParaRPr lang="he-IL" sz="2800" dirty="0"/>
          </a:p>
        </p:txBody>
      </p:sp>
      <p:pic>
        <p:nvPicPr>
          <p:cNvPr id="11" name="Picture 12" descr="תוצאת תמונה עבור סרט"/>
          <p:cNvPicPr>
            <a:picLocks noChangeAspect="1" noChangeArrowheads="1"/>
          </p:cNvPicPr>
          <p:nvPr/>
        </p:nvPicPr>
        <p:blipFill>
          <a:blip r:embed="rId2"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3424254" y="3118370"/>
            <a:ext cx="2792090" cy="2132182"/>
          </a:xfrm>
          <a:prstGeom prst="rect">
            <a:avLst/>
          </a:prstGeom>
          <a:noFill/>
          <a:extLst>
            <a:ext uri="{909E8E84-426E-40DD-AFC4-6F175D3DCCD1}">
              <a14:hiddenFill xmlns:a14="http://schemas.microsoft.com/office/drawing/2010/main">
                <a:solidFill>
                  <a:srgbClr val="FFFFFF"/>
                </a:solidFill>
              </a14:hiddenFill>
            </a:ext>
          </a:extLst>
        </p:spPr>
      </p:pic>
      <p:sp>
        <p:nvSpPr>
          <p:cNvPr id="12" name="מלבן 11"/>
          <p:cNvSpPr/>
          <p:nvPr/>
        </p:nvSpPr>
        <p:spPr>
          <a:xfrm>
            <a:off x="3720466" y="3492750"/>
            <a:ext cx="2167581" cy="1384995"/>
          </a:xfrm>
          <a:prstGeom prst="rect">
            <a:avLst/>
          </a:prstGeom>
        </p:spPr>
        <p:txBody>
          <a:bodyPr wrap="none">
            <a:spAutoFit/>
          </a:bodyPr>
          <a:lstStyle/>
          <a:p>
            <a:pPr algn="ctr"/>
            <a:r>
              <a:rPr lang="he-IL" sz="2800" b="1" dirty="0" smtClean="0">
                <a:ln w="11430"/>
                <a:solidFill>
                  <a:srgbClr val="FFFF00"/>
                </a:solidFill>
                <a:effectLst>
                  <a:outerShdw blurRad="50800" dist="39000" dir="5460000" algn="tl">
                    <a:srgbClr val="000000">
                      <a:alpha val="38000"/>
                    </a:srgbClr>
                  </a:outerShdw>
                </a:effectLst>
                <a:latin typeface="BN Oria" panose="02000000000000000000" pitchFamily="2" charset="-79"/>
                <a:cs typeface="BN Oria" panose="02000000000000000000" pitchFamily="2" charset="-79"/>
              </a:rPr>
              <a:t>הדרכת צוות </a:t>
            </a:r>
          </a:p>
          <a:p>
            <a:pPr algn="ctr"/>
            <a:r>
              <a:rPr lang="he-IL" sz="2800" b="1" dirty="0" smtClean="0">
                <a:ln w="11430"/>
                <a:solidFill>
                  <a:srgbClr val="FFFF00"/>
                </a:solidFill>
                <a:effectLst>
                  <a:outerShdw blurRad="50800" dist="39000" dir="5460000" algn="tl">
                    <a:srgbClr val="000000">
                      <a:alpha val="38000"/>
                    </a:srgbClr>
                  </a:outerShdw>
                </a:effectLst>
                <a:latin typeface="BN Oria" panose="02000000000000000000" pitchFamily="2" charset="-79"/>
                <a:cs typeface="BN Oria" panose="02000000000000000000" pitchFamily="2" charset="-79"/>
              </a:rPr>
              <a:t>ביה"ס בשפה </a:t>
            </a:r>
          </a:p>
          <a:p>
            <a:pPr algn="ctr"/>
            <a:r>
              <a:rPr lang="he-IL" sz="2800" b="1" dirty="0" smtClean="0">
                <a:ln w="11430"/>
                <a:solidFill>
                  <a:srgbClr val="FFFF00"/>
                </a:solidFill>
                <a:effectLst>
                  <a:outerShdw blurRad="50800" dist="39000" dir="5460000" algn="tl">
                    <a:srgbClr val="000000">
                      <a:alpha val="38000"/>
                    </a:srgbClr>
                  </a:outerShdw>
                </a:effectLst>
                <a:latin typeface="BN Oria" panose="02000000000000000000" pitchFamily="2" charset="-79"/>
                <a:cs typeface="BN Oria" panose="02000000000000000000" pitchFamily="2" charset="-79"/>
              </a:rPr>
              <a:t>המגדלת</a:t>
            </a:r>
            <a:endParaRPr lang="he-IL" sz="2800" dirty="0"/>
          </a:p>
        </p:txBody>
      </p:sp>
      <p:pic>
        <p:nvPicPr>
          <p:cNvPr id="13" name="Picture 12" descr="תוצאת תמונה עבור סרט"/>
          <p:cNvPicPr>
            <a:picLocks noChangeAspect="1" noChangeArrowheads="1"/>
          </p:cNvPicPr>
          <p:nvPr/>
        </p:nvPicPr>
        <p:blipFill>
          <a:blip r:embed="rId2"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55576" y="3118370"/>
            <a:ext cx="2792090" cy="2132182"/>
          </a:xfrm>
          <a:prstGeom prst="rect">
            <a:avLst/>
          </a:prstGeom>
          <a:noFill/>
          <a:extLst>
            <a:ext uri="{909E8E84-426E-40DD-AFC4-6F175D3DCCD1}">
              <a14:hiddenFill xmlns:a14="http://schemas.microsoft.com/office/drawing/2010/main">
                <a:solidFill>
                  <a:srgbClr val="FFFFFF"/>
                </a:solidFill>
              </a14:hiddenFill>
            </a:ext>
          </a:extLst>
        </p:spPr>
      </p:pic>
      <p:sp>
        <p:nvSpPr>
          <p:cNvPr id="14" name="מלבן 13"/>
          <p:cNvSpPr/>
          <p:nvPr/>
        </p:nvSpPr>
        <p:spPr>
          <a:xfrm>
            <a:off x="871651" y="3771037"/>
            <a:ext cx="2559940" cy="954107"/>
          </a:xfrm>
          <a:prstGeom prst="rect">
            <a:avLst/>
          </a:prstGeom>
        </p:spPr>
        <p:txBody>
          <a:bodyPr wrap="square">
            <a:spAutoFit/>
          </a:bodyPr>
          <a:lstStyle/>
          <a:p>
            <a:r>
              <a:rPr lang="he-IL" sz="2800" b="1" dirty="0" smtClean="0">
                <a:ln w="11430"/>
                <a:solidFill>
                  <a:srgbClr val="FFFF00"/>
                </a:solidFill>
                <a:effectLst>
                  <a:outerShdw blurRad="50800" dist="39000" dir="5460000" algn="tl">
                    <a:srgbClr val="000000">
                      <a:alpha val="38000"/>
                    </a:srgbClr>
                  </a:outerShdw>
                </a:effectLst>
                <a:latin typeface="BN Oria" panose="02000000000000000000" pitchFamily="2" charset="-79"/>
                <a:cs typeface="BN Oria" panose="02000000000000000000" pitchFamily="2" charset="-79"/>
              </a:rPr>
              <a:t>הפנייה חוזרת </a:t>
            </a:r>
          </a:p>
          <a:p>
            <a:r>
              <a:rPr lang="he-IL" sz="2800" b="1" dirty="0" err="1" smtClean="0">
                <a:ln w="11430"/>
                <a:solidFill>
                  <a:srgbClr val="FFFF00"/>
                </a:solidFill>
                <a:effectLst>
                  <a:outerShdw blurRad="50800" dist="39000" dir="5460000" algn="tl">
                    <a:srgbClr val="000000">
                      <a:alpha val="38000"/>
                    </a:srgbClr>
                  </a:outerShdw>
                </a:effectLst>
                <a:latin typeface="BN Oria" panose="02000000000000000000" pitchFamily="2" charset="-79"/>
                <a:cs typeface="BN Oria" panose="02000000000000000000" pitchFamily="2" charset="-79"/>
              </a:rPr>
              <a:t>לפסיכאטרית</a:t>
            </a:r>
            <a:endParaRPr lang="he-IL" sz="2800" dirty="0"/>
          </a:p>
        </p:txBody>
      </p:sp>
    </p:spTree>
    <p:extLst>
      <p:ext uri="{BB962C8B-B14F-4D97-AF65-F5344CB8AC3E}">
        <p14:creationId xmlns:p14="http://schemas.microsoft.com/office/powerpoint/2010/main" val="29186834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סגרת 3"/>
          <p:cNvSpPr/>
          <p:nvPr/>
        </p:nvSpPr>
        <p:spPr>
          <a:xfrm>
            <a:off x="467544" y="476672"/>
            <a:ext cx="8424936" cy="5904656"/>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solidFill>
                <a:schemeClr val="tx1"/>
              </a:solidFill>
            </a:endParaRPr>
          </a:p>
        </p:txBody>
      </p:sp>
      <p:sp>
        <p:nvSpPr>
          <p:cNvPr id="5" name="מלבן 4"/>
          <p:cNvSpPr/>
          <p:nvPr/>
        </p:nvSpPr>
        <p:spPr>
          <a:xfrm rot="5400000">
            <a:off x="6742692" y="2703399"/>
            <a:ext cx="3376245" cy="923330"/>
          </a:xfrm>
          <a:prstGeom prst="rect">
            <a:avLst/>
          </a:prstGeom>
          <a:noFill/>
        </p:spPr>
        <p:txBody>
          <a:bodyPr wrap="none" lIns="91440" tIns="45720" rIns="91440" bIns="45720">
            <a:spAutoFit/>
            <a:scene3d>
              <a:camera prst="orthographicFront"/>
              <a:lightRig rig="balanced" dir="t">
                <a:rot lat="0" lon="0" rev="2100000"/>
              </a:lightRig>
            </a:scene3d>
            <a:sp3d extrusionH="57150" prstMaterial="metal">
              <a:bevelT w="38100" h="25400"/>
              <a:contourClr>
                <a:schemeClr val="bg2"/>
              </a:contourClr>
            </a:sp3d>
          </a:bodyPr>
          <a:lstStyle/>
          <a:p>
            <a:pPr algn="ctr"/>
            <a:r>
              <a:rPr lang="he-IL" sz="5400" b="1" cap="none" spc="0" dirty="0" smtClean="0">
                <a:ln w="50800"/>
                <a:solidFill>
                  <a:srgbClr val="FF3300"/>
                </a:solidFill>
                <a:effectLst/>
              </a:rPr>
              <a:t>חדר שומר</a:t>
            </a:r>
            <a:endParaRPr lang="he-IL" sz="5400" b="1" cap="none" spc="0" dirty="0">
              <a:ln w="50800"/>
              <a:solidFill>
                <a:srgbClr val="FF3300"/>
              </a:solidFill>
              <a:effectLst/>
            </a:endParaRPr>
          </a:p>
        </p:txBody>
      </p:sp>
      <p:sp>
        <p:nvSpPr>
          <p:cNvPr id="6" name="מלבן 5"/>
          <p:cNvSpPr/>
          <p:nvPr/>
        </p:nvSpPr>
        <p:spPr>
          <a:xfrm rot="10800000">
            <a:off x="2858286" y="5457998"/>
            <a:ext cx="3376245" cy="923330"/>
          </a:xfrm>
          <a:prstGeom prst="rect">
            <a:avLst/>
          </a:prstGeom>
          <a:noFill/>
        </p:spPr>
        <p:txBody>
          <a:bodyPr wrap="none" lIns="91440" tIns="45720" rIns="91440" bIns="45720">
            <a:spAutoFit/>
            <a:scene3d>
              <a:camera prst="orthographicFront"/>
              <a:lightRig rig="balanced" dir="t">
                <a:rot lat="0" lon="0" rev="2100000"/>
              </a:lightRig>
            </a:scene3d>
            <a:sp3d extrusionH="57150" prstMaterial="metal">
              <a:bevelT w="38100" h="25400"/>
              <a:contourClr>
                <a:schemeClr val="bg2"/>
              </a:contourClr>
            </a:sp3d>
          </a:bodyPr>
          <a:lstStyle/>
          <a:p>
            <a:pPr algn="ctr"/>
            <a:r>
              <a:rPr lang="he-IL" sz="5400" b="1" cap="none" spc="0" dirty="0" smtClean="0">
                <a:ln w="50800"/>
                <a:solidFill>
                  <a:srgbClr val="FF3300"/>
                </a:solidFill>
                <a:effectLst/>
              </a:rPr>
              <a:t>חדר שומר</a:t>
            </a:r>
            <a:endParaRPr lang="he-IL" sz="5400" b="1" cap="none" spc="0" dirty="0">
              <a:ln w="50800"/>
              <a:solidFill>
                <a:srgbClr val="FF3300"/>
              </a:solidFill>
              <a:effectLst/>
            </a:endParaRPr>
          </a:p>
        </p:txBody>
      </p:sp>
      <p:sp>
        <p:nvSpPr>
          <p:cNvPr id="7" name="מלבן 6"/>
          <p:cNvSpPr/>
          <p:nvPr/>
        </p:nvSpPr>
        <p:spPr>
          <a:xfrm rot="16200000">
            <a:off x="-766915" y="2704695"/>
            <a:ext cx="3376245" cy="923330"/>
          </a:xfrm>
          <a:prstGeom prst="rect">
            <a:avLst/>
          </a:prstGeom>
          <a:noFill/>
        </p:spPr>
        <p:txBody>
          <a:bodyPr wrap="none" lIns="91440" tIns="45720" rIns="91440" bIns="45720">
            <a:spAutoFit/>
            <a:scene3d>
              <a:camera prst="orthographicFront"/>
              <a:lightRig rig="balanced" dir="t">
                <a:rot lat="0" lon="0" rev="2100000"/>
              </a:lightRig>
            </a:scene3d>
            <a:sp3d extrusionH="57150" prstMaterial="metal">
              <a:bevelT w="38100" h="25400"/>
              <a:contourClr>
                <a:schemeClr val="bg2"/>
              </a:contourClr>
            </a:sp3d>
          </a:bodyPr>
          <a:lstStyle/>
          <a:p>
            <a:pPr algn="ctr"/>
            <a:r>
              <a:rPr lang="he-IL" sz="5400" b="1" cap="none" spc="0" dirty="0" smtClean="0">
                <a:ln w="50800"/>
                <a:solidFill>
                  <a:srgbClr val="FF3300"/>
                </a:solidFill>
                <a:effectLst/>
              </a:rPr>
              <a:t>חדר שומר</a:t>
            </a:r>
            <a:endParaRPr lang="he-IL" sz="5400" b="1" cap="none" spc="0" dirty="0">
              <a:ln w="50800"/>
              <a:solidFill>
                <a:srgbClr val="FF3300"/>
              </a:solidFill>
              <a:effectLst/>
            </a:endParaRPr>
          </a:p>
        </p:txBody>
      </p:sp>
      <p:sp>
        <p:nvSpPr>
          <p:cNvPr id="8" name="מלבן 7"/>
          <p:cNvSpPr/>
          <p:nvPr/>
        </p:nvSpPr>
        <p:spPr>
          <a:xfrm>
            <a:off x="1017238" y="474455"/>
            <a:ext cx="7058344" cy="923330"/>
          </a:xfrm>
          <a:prstGeom prst="rect">
            <a:avLst/>
          </a:prstGeom>
          <a:noFill/>
        </p:spPr>
        <p:txBody>
          <a:bodyPr wrap="none" lIns="91440" tIns="45720" rIns="91440" bIns="45720">
            <a:spAutoFit/>
            <a:scene3d>
              <a:camera prst="orthographicFront"/>
              <a:lightRig rig="balanced" dir="t">
                <a:rot lat="0" lon="0" rev="2100000"/>
              </a:lightRig>
            </a:scene3d>
            <a:sp3d extrusionH="57150" prstMaterial="metal">
              <a:bevelT w="38100" h="25400"/>
              <a:contourClr>
                <a:schemeClr val="bg2"/>
              </a:contourClr>
            </a:sp3d>
          </a:bodyPr>
          <a:lstStyle/>
          <a:p>
            <a:pPr algn="ctr"/>
            <a:r>
              <a:rPr lang="he-IL" sz="5400" b="1" cap="none" spc="0" dirty="0" smtClean="0">
                <a:ln w="50800"/>
                <a:solidFill>
                  <a:srgbClr val="FF3300"/>
                </a:solidFill>
                <a:effectLst/>
              </a:rPr>
              <a:t>חדר שומר-מרחק מגן </a:t>
            </a:r>
            <a:endParaRPr lang="he-IL" sz="5400" b="1" cap="none" spc="0" dirty="0">
              <a:ln w="50800"/>
              <a:solidFill>
                <a:srgbClr val="FF3300"/>
              </a:solidFill>
              <a:effectLst/>
            </a:endParaRPr>
          </a:p>
        </p:txBody>
      </p:sp>
      <p:sp>
        <p:nvSpPr>
          <p:cNvPr id="9" name="מלבן 8"/>
          <p:cNvSpPr/>
          <p:nvPr/>
        </p:nvSpPr>
        <p:spPr>
          <a:xfrm>
            <a:off x="1492977" y="2019019"/>
            <a:ext cx="6647975" cy="461665"/>
          </a:xfrm>
          <a:prstGeom prst="rect">
            <a:avLst/>
          </a:prstGeom>
          <a:noFill/>
        </p:spPr>
        <p:txBody>
          <a:bodyPr wrap="none" lIns="91440" tIns="45720" rIns="91440" bIns="45720">
            <a:spAutoFit/>
          </a:bodyPr>
          <a:lstStyle/>
          <a:p>
            <a:pPr marL="342900" indent="-342900" algn="ctr">
              <a:buFont typeface="Wingdings" panose="05000000000000000000" pitchFamily="2" charset="2"/>
              <a:buChar char="v"/>
            </a:pPr>
            <a:r>
              <a:rPr lang="he-IL" sz="24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משבר-מה שהיה עד עכשיו לא יוכל להמשיך</a:t>
            </a:r>
            <a:endParaRPr lang="he-IL" sz="2400"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
        <p:nvSpPr>
          <p:cNvPr id="10" name="מלבן 9"/>
          <p:cNvSpPr/>
          <p:nvPr/>
        </p:nvSpPr>
        <p:spPr>
          <a:xfrm>
            <a:off x="1684299" y="2751328"/>
            <a:ext cx="6361037" cy="461665"/>
          </a:xfrm>
          <a:prstGeom prst="rect">
            <a:avLst/>
          </a:prstGeom>
          <a:noFill/>
        </p:spPr>
        <p:txBody>
          <a:bodyPr wrap="none" lIns="91440" tIns="45720" rIns="91440" bIns="45720">
            <a:spAutoFit/>
          </a:bodyPr>
          <a:lstStyle/>
          <a:p>
            <a:pPr marL="342900" indent="-342900" algn="ctr">
              <a:buFont typeface="Wingdings" panose="05000000000000000000" pitchFamily="2" charset="2"/>
              <a:buChar char="v"/>
            </a:pPr>
            <a:r>
              <a:rPr lang="he-IL" sz="24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אנחנו לא נוכל לאפשר אלימות בכתה שלנו</a:t>
            </a:r>
            <a:endParaRPr lang="he-IL" sz="2400"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
        <p:nvSpPr>
          <p:cNvPr id="11" name="מלבן 10"/>
          <p:cNvSpPr/>
          <p:nvPr/>
        </p:nvSpPr>
        <p:spPr>
          <a:xfrm>
            <a:off x="1094376" y="3429000"/>
            <a:ext cx="7064755" cy="830997"/>
          </a:xfrm>
          <a:prstGeom prst="rect">
            <a:avLst/>
          </a:prstGeom>
          <a:noFill/>
        </p:spPr>
        <p:txBody>
          <a:bodyPr wrap="none" lIns="91440" tIns="45720" rIns="91440" bIns="45720">
            <a:spAutoFit/>
          </a:bodyPr>
          <a:lstStyle/>
          <a:p>
            <a:pPr marL="342900" indent="-342900" algn="ctr">
              <a:buFont typeface="Wingdings" panose="05000000000000000000" pitchFamily="2" charset="2"/>
              <a:buChar char="v"/>
            </a:pPr>
            <a:r>
              <a:rPr lang="he-IL" sz="24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עד שלא נהיה בטוחים שלא תפגע בנו ובחברים </a:t>
            </a:r>
          </a:p>
          <a:p>
            <a:pPr algn="ctr"/>
            <a:r>
              <a:rPr lang="he-IL" sz="24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לא נוכל לאפשר לך להיות בכתה</a:t>
            </a:r>
            <a:endParaRPr lang="he-IL" sz="2400"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
        <p:nvSpPr>
          <p:cNvPr id="12" name="מלבן 11"/>
          <p:cNvSpPr/>
          <p:nvPr/>
        </p:nvSpPr>
        <p:spPr>
          <a:xfrm>
            <a:off x="3000328" y="1476941"/>
            <a:ext cx="3635932" cy="461665"/>
          </a:xfrm>
          <a:prstGeom prst="rect">
            <a:avLst/>
          </a:prstGeom>
          <a:noFill/>
        </p:spPr>
        <p:txBody>
          <a:bodyPr wrap="none" lIns="91440" tIns="45720" rIns="91440" bIns="45720">
            <a:spAutoFit/>
          </a:bodyPr>
          <a:lstStyle/>
          <a:p>
            <a:pPr algn="ctr"/>
            <a:r>
              <a:rPr lang="he-IL" sz="2400" b="1" dirty="0" smtClean="0">
                <a:ln w="900" cmpd="sng">
                  <a:solidFill>
                    <a:schemeClr val="accent1">
                      <a:satMod val="190000"/>
                      <a:alpha val="55000"/>
                    </a:schemeClr>
                  </a:solidFill>
                  <a:prstDash val="solid"/>
                </a:ln>
                <a:solidFill>
                  <a:srgbClr val="FFFF00"/>
                </a:solidFill>
                <a:effectLst>
                  <a:innerShdw blurRad="101600" dist="76200" dir="5400000">
                    <a:schemeClr val="accent1">
                      <a:satMod val="190000"/>
                      <a:tint val="100000"/>
                      <a:alpha val="74000"/>
                    </a:schemeClr>
                  </a:innerShdw>
                </a:effectLst>
              </a:rPr>
              <a:t>מושג שטבעה מיקי גרבר</a:t>
            </a:r>
            <a:endParaRPr lang="he-IL" sz="2400" b="1" dirty="0">
              <a:ln w="900" cmpd="sng">
                <a:solidFill>
                  <a:schemeClr val="accent1">
                    <a:satMod val="190000"/>
                    <a:alpha val="55000"/>
                  </a:schemeClr>
                </a:solidFill>
                <a:prstDash val="solid"/>
              </a:ln>
              <a:solidFill>
                <a:srgbClr val="FFFF00"/>
              </a:solidFill>
              <a:effectLst>
                <a:innerShdw blurRad="101600" dist="76200" dir="5400000">
                  <a:schemeClr val="accent1">
                    <a:satMod val="190000"/>
                    <a:tint val="100000"/>
                    <a:alpha val="74000"/>
                  </a:schemeClr>
                </a:innerShdw>
              </a:effectLst>
            </a:endParaRPr>
          </a:p>
        </p:txBody>
      </p:sp>
      <p:sp>
        <p:nvSpPr>
          <p:cNvPr id="13" name="מלבן 12"/>
          <p:cNvSpPr/>
          <p:nvPr/>
        </p:nvSpPr>
        <p:spPr>
          <a:xfrm>
            <a:off x="1395864" y="4467923"/>
            <a:ext cx="6766596" cy="1200329"/>
          </a:xfrm>
          <a:prstGeom prst="rect">
            <a:avLst/>
          </a:prstGeom>
          <a:noFill/>
        </p:spPr>
        <p:txBody>
          <a:bodyPr wrap="none" lIns="91440" tIns="45720" rIns="91440" bIns="45720">
            <a:spAutoFit/>
          </a:bodyPr>
          <a:lstStyle/>
          <a:p>
            <a:pPr marL="342900" indent="-342900" algn="ctr">
              <a:buFont typeface="Wingdings" panose="05000000000000000000" pitchFamily="2" charset="2"/>
              <a:buChar char="v"/>
            </a:pPr>
            <a:r>
              <a:rPr lang="he-IL" sz="24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לעיתים קרובות ההורים ישתתפו באופן פעיל</a:t>
            </a:r>
          </a:p>
          <a:p>
            <a:pPr algn="ctr"/>
            <a:r>
              <a:rPr lang="he-IL" sz="24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כשהמסר יהיה שגם הם לא ממשיכים בשגרה</a:t>
            </a:r>
          </a:p>
          <a:p>
            <a:pPr algn="ctr"/>
            <a:r>
              <a:rPr lang="he-IL" sz="24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ומשמשים כנוכחות שומרת</a:t>
            </a:r>
            <a:endParaRPr lang="he-IL" sz="2400"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Tree>
    <p:extLst>
      <p:ext uri="{BB962C8B-B14F-4D97-AF65-F5344CB8AC3E}">
        <p14:creationId xmlns:p14="http://schemas.microsoft.com/office/powerpoint/2010/main" val="3366119668"/>
      </p:ext>
    </p:extLst>
  </p:cSld>
  <p:clrMapOvr>
    <a:masterClrMapping/>
  </p:clrMapOvr>
  <p:timing>
    <p:tnLst>
      <p:par>
        <p:cTn id="1" dur="indefinite" restart="never" nodeType="tmRoot"/>
      </p:par>
    </p:tnLst>
  </p:timing>
</p:sld>
</file>

<file path=ppt/theme/theme1.xml><?xml version="1.0" encoding="utf-8"?>
<a:theme xmlns:a="http://schemas.openxmlformats.org/drawingml/2006/main" name="אופק">
  <a:themeElements>
    <a:clrScheme name="אופק">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Office קלאסי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אופק">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1679</TotalTime>
  <Words>1121</Words>
  <Application>Microsoft Office PowerPoint</Application>
  <PresentationFormat>On-screen Show (4:3)</PresentationFormat>
  <Paragraphs>201</Paragraphs>
  <Slides>20</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Aharoni</vt:lpstr>
      <vt:lpstr>Arial</vt:lpstr>
      <vt:lpstr>BN Oria</vt:lpstr>
      <vt:lpstr>Calibri</vt:lpstr>
      <vt:lpstr>Times New Roman</vt:lpstr>
      <vt:lpstr>Wingdings</vt:lpstr>
      <vt:lpstr>אופק</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A</dc:creator>
  <cp:lastModifiedBy>ayeka</cp:lastModifiedBy>
  <cp:revision>60</cp:revision>
  <dcterms:created xsi:type="dcterms:W3CDTF">2017-03-07T10:58:51Z</dcterms:created>
  <dcterms:modified xsi:type="dcterms:W3CDTF">2017-05-07T14:19:29Z</dcterms:modified>
</cp:coreProperties>
</file>