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42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3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0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6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0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4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E86815-596B-4056-85A1-F4EA3F1DB27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820D-CBFE-4395-B65D-251AF033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1E110-E4C2-48E7-99FD-B0E4CE82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0"/>
            <a:ext cx="9404723" cy="1400530"/>
          </a:xfrm>
        </p:spPr>
        <p:txBody>
          <a:bodyPr/>
          <a:lstStyle/>
          <a:p>
            <a:pPr algn="ctr"/>
            <a:r>
              <a:rPr lang="en-US" sz="3600" dirty="0"/>
              <a:t>identification</a:t>
            </a:r>
            <a:r>
              <a:rPr lang="he-IL" sz="6600" dirty="0">
                <a:solidFill>
                  <a:srgbClr val="EBEBEB"/>
                </a:solidFill>
              </a:rPr>
              <a:t> </a:t>
            </a:r>
            <a:r>
              <a:rPr lang="en-US" sz="6600" dirty="0">
                <a:solidFill>
                  <a:srgbClr val="EBEBEB"/>
                </a:solidFill>
              </a:rPr>
              <a:t> </a:t>
            </a:r>
            <a:r>
              <a:rPr lang="he-IL" sz="6600" dirty="0">
                <a:solidFill>
                  <a:srgbClr val="EBEBEB"/>
                </a:solidFill>
              </a:rPr>
              <a:t>הזדהות</a:t>
            </a:r>
            <a:r>
              <a:rPr lang="en-US" sz="3600" dirty="0"/>
              <a:t>  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house in the middle of a lush green field&#10;&#10;Description generated with very high confidence">
            <a:extLst>
              <a:ext uri="{FF2B5EF4-FFF2-40B4-BE49-F238E27FC236}">
                <a16:creationId xmlns:a16="http://schemas.microsoft.com/office/drawing/2014/main" xmlns="" id="{5507DBDE-58DF-459D-ACB1-261D0BBD5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434" y="1331119"/>
            <a:ext cx="7459132" cy="4195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F2352E-9860-4132-83D9-619E00AD7F76}"/>
              </a:ext>
            </a:extLst>
          </p:cNvPr>
          <p:cNvSpPr txBox="1"/>
          <p:nvPr/>
        </p:nvSpPr>
        <p:spPr>
          <a:xfrm>
            <a:off x="4316028" y="6273225"/>
            <a:ext cx="3559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>
                <a:cs typeface="+mj-cs"/>
              </a:rPr>
              <a:t>גילוי והבעת רגש 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615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DA220-9390-419C-AD8C-422242BB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0"/>
            <a:ext cx="9404723" cy="1400530"/>
          </a:xfrm>
        </p:spPr>
        <p:txBody>
          <a:bodyPr/>
          <a:lstStyle/>
          <a:p>
            <a:pPr algn="ctr"/>
            <a:r>
              <a:rPr lang="en-US" sz="3600" dirty="0"/>
              <a:t>Responsibility</a:t>
            </a:r>
            <a:r>
              <a:rPr lang="he-IL" sz="6600" dirty="0">
                <a:solidFill>
                  <a:srgbClr val="EBEBEB"/>
                </a:solidFill>
              </a:rPr>
              <a:t> </a:t>
            </a:r>
            <a:r>
              <a:rPr lang="en-US" sz="6600" dirty="0">
                <a:solidFill>
                  <a:srgbClr val="EBEBEB"/>
                </a:solidFill>
              </a:rPr>
              <a:t> </a:t>
            </a:r>
            <a:r>
              <a:rPr lang="he-IL" sz="6600" dirty="0">
                <a:solidFill>
                  <a:srgbClr val="EBEBEB"/>
                </a:solidFill>
              </a:rPr>
              <a:t>אחריות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house with trees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61321ABE-545C-4421-9F0B-8C7DD2AC6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921" y="1330452"/>
            <a:ext cx="7462159" cy="41970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265894-F6D3-4C24-B9EF-F72CFEE38DF0}"/>
              </a:ext>
            </a:extLst>
          </p:cNvPr>
          <p:cNvSpPr txBox="1"/>
          <p:nvPr/>
        </p:nvSpPr>
        <p:spPr>
          <a:xfrm>
            <a:off x="4018626" y="6273225"/>
            <a:ext cx="415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>
                <a:cs typeface="+mj-cs"/>
              </a:rPr>
              <a:t>גילוי והבעת צורך 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522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62E14-6748-4C20-AB08-8DED049D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98" y="0"/>
            <a:ext cx="9882805" cy="1400530"/>
          </a:xfrm>
        </p:spPr>
        <p:txBody>
          <a:bodyPr/>
          <a:lstStyle/>
          <a:p>
            <a:pPr algn="ctr"/>
            <a:r>
              <a:rPr lang="en-US" sz="3600" dirty="0"/>
              <a:t>Respect for boundaries</a:t>
            </a:r>
            <a:r>
              <a:rPr lang="en-US" sz="6600" dirty="0">
                <a:solidFill>
                  <a:srgbClr val="EBEBEB"/>
                </a:solidFill>
              </a:rPr>
              <a:t> </a:t>
            </a:r>
            <a:r>
              <a:rPr lang="he-IL" sz="6600" dirty="0">
                <a:solidFill>
                  <a:srgbClr val="EBEBEB"/>
                </a:solidFill>
              </a:rPr>
              <a:t>כיבוד גבולות</a:t>
            </a:r>
            <a:r>
              <a:rPr lang="en-US" sz="3600" dirty="0"/>
              <a:t> </a:t>
            </a:r>
          </a:p>
        </p:txBody>
      </p:sp>
      <p:pic>
        <p:nvPicPr>
          <p:cNvPr id="5" name="Content Placeholder 4" descr="A large brick building&#10;&#10;Description generated with very high confidence">
            <a:extLst>
              <a:ext uri="{FF2B5EF4-FFF2-40B4-BE49-F238E27FC236}">
                <a16:creationId xmlns:a16="http://schemas.microsoft.com/office/drawing/2014/main" xmlns="" id="{468C8ED4-C2F4-4D88-8653-3C28BFAF2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393"/>
          <a:stretch/>
        </p:blipFill>
        <p:spPr>
          <a:xfrm>
            <a:off x="2365248" y="1329504"/>
            <a:ext cx="7461504" cy="419899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BB782D-CA25-4004-AC8C-72CD93A9C641}"/>
              </a:ext>
            </a:extLst>
          </p:cNvPr>
          <p:cNvSpPr txBox="1"/>
          <p:nvPr/>
        </p:nvSpPr>
        <p:spPr>
          <a:xfrm>
            <a:off x="3792245" y="6273225"/>
            <a:ext cx="460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>
                <a:cs typeface="+mj-cs"/>
              </a:rPr>
              <a:t>גילוי והבעת מגבלות ההורה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48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9E2D5-A78F-46C8-9831-0319E36F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0"/>
            <a:ext cx="9404723" cy="1400530"/>
          </a:xfrm>
        </p:spPr>
        <p:txBody>
          <a:bodyPr/>
          <a:lstStyle/>
          <a:p>
            <a:pPr algn="ctr"/>
            <a:r>
              <a:rPr lang="en-US" sz="3600" dirty="0"/>
              <a:t>Fair expediency</a:t>
            </a:r>
            <a:r>
              <a:rPr lang="he-IL" sz="6600" dirty="0">
                <a:solidFill>
                  <a:srgbClr val="EBEBEB"/>
                </a:solidFill>
              </a:rPr>
              <a:t> </a:t>
            </a:r>
            <a:r>
              <a:rPr lang="en-US" sz="6600" dirty="0">
                <a:solidFill>
                  <a:srgbClr val="EBEBEB"/>
                </a:solidFill>
              </a:rPr>
              <a:t> </a:t>
            </a:r>
            <a:r>
              <a:rPr lang="he-IL" sz="6600" dirty="0">
                <a:solidFill>
                  <a:srgbClr val="EBEBEB"/>
                </a:solidFill>
              </a:rPr>
              <a:t>כדאיות מכבדת</a:t>
            </a:r>
            <a:endParaRPr lang="en-US" sz="3600" dirty="0"/>
          </a:p>
        </p:txBody>
      </p:sp>
      <p:pic>
        <p:nvPicPr>
          <p:cNvPr id="5" name="Content Placeholder 4" descr="A police car parked in a parking lot&#10;&#10;Description generated with very high confidence">
            <a:extLst>
              <a:ext uri="{FF2B5EF4-FFF2-40B4-BE49-F238E27FC236}">
                <a16:creationId xmlns:a16="http://schemas.microsoft.com/office/drawing/2014/main" xmlns="" id="{9B49BDF9-D530-436C-94A0-FD106D667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248" y="1328595"/>
            <a:ext cx="7461504" cy="4200811"/>
          </a:xfr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CA164FAC-272F-4776-9D4E-4C783B2D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3" y="2379217"/>
            <a:ext cx="816746" cy="1225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34834F-93D5-414D-9111-08DA8744B292}"/>
              </a:ext>
            </a:extLst>
          </p:cNvPr>
          <p:cNvSpPr txBox="1"/>
          <p:nvPr/>
        </p:nvSpPr>
        <p:spPr>
          <a:xfrm>
            <a:off x="3845511" y="6273225"/>
            <a:ext cx="450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>
                <a:cs typeface="+mj-cs"/>
              </a:rPr>
              <a:t>נורמות ויסות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810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B1DFD-C4DA-49F8-82BE-76CF2EB2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0"/>
            <a:ext cx="9404723" cy="1400530"/>
          </a:xfrm>
        </p:spPr>
        <p:txBody>
          <a:bodyPr/>
          <a:lstStyle/>
          <a:p>
            <a:pPr algn="ctr"/>
            <a:r>
              <a:rPr lang="en-US" sz="3600" dirty="0"/>
              <a:t>abuse</a:t>
            </a:r>
            <a:r>
              <a:rPr lang="he-IL" sz="6600" dirty="0">
                <a:solidFill>
                  <a:srgbClr val="EBEBEB"/>
                </a:solidFill>
              </a:rPr>
              <a:t> </a:t>
            </a:r>
            <a:r>
              <a:rPr lang="en-US" sz="6600" dirty="0">
                <a:solidFill>
                  <a:srgbClr val="EBEBEB"/>
                </a:solidFill>
              </a:rPr>
              <a:t> </a:t>
            </a:r>
            <a:r>
              <a:rPr lang="he-IL" sz="6600" dirty="0">
                <a:solidFill>
                  <a:srgbClr val="EBEBEB"/>
                </a:solidFill>
              </a:rPr>
              <a:t>אונס</a:t>
            </a:r>
            <a:r>
              <a:rPr lang="en-US" sz="3600" dirty="0"/>
              <a:t> </a:t>
            </a:r>
          </a:p>
        </p:txBody>
      </p:sp>
      <p:pic>
        <p:nvPicPr>
          <p:cNvPr id="5" name="Content Placeholder 4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xmlns="" id="{3EF28A0F-DFD9-431E-A8F4-A0ACBFA38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234" y="1330452"/>
            <a:ext cx="7457533" cy="41970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FB0453-57EA-475E-90DF-A6A0794FC7F7}"/>
              </a:ext>
            </a:extLst>
          </p:cNvPr>
          <p:cNvSpPr txBox="1"/>
          <p:nvPr/>
        </p:nvSpPr>
        <p:spPr>
          <a:xfrm>
            <a:off x="4712776" y="6273225"/>
            <a:ext cx="276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>
                <a:cs typeface="+mj-cs"/>
              </a:rPr>
              <a:t>נוכחות שומרת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1384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29</Words>
  <Application>Microsoft Office PowerPoint</Application>
  <PresentationFormat>מסך רחב</PresentationFormat>
  <Paragraphs>10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Ion</vt:lpstr>
      <vt:lpstr>identification  הזדהות   </vt:lpstr>
      <vt:lpstr>Responsibility  אחריות </vt:lpstr>
      <vt:lpstr>Respect for boundaries כיבוד גבולות </vt:lpstr>
      <vt:lpstr>Fair expediency  כדאיות מכבדת</vt:lpstr>
      <vt:lpstr>abuse  אונס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 הזדהות</dc:title>
  <dc:creator>esther koenigsberg</dc:creator>
  <cp:lastModifiedBy>‏‏משתמש Windows</cp:lastModifiedBy>
  <cp:revision>2</cp:revision>
  <dcterms:created xsi:type="dcterms:W3CDTF">2018-08-13T19:37:12Z</dcterms:created>
  <dcterms:modified xsi:type="dcterms:W3CDTF">2020-04-05T07:13:29Z</dcterms:modified>
</cp:coreProperties>
</file>