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0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כותרת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אליפסה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מציין מיקום של תאריך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תוכן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16" name="מציין מיקום של כותרת תחתונה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cxnSp>
        <p:nvCxnSpPr>
          <p:cNvPr id="7" name="מחבר ישר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32" name="מציין מיקום תוכן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34" name="מציין מיקום תוכן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cxnSp>
        <p:nvCxnSpPr>
          <p:cNvPr id="10" name="מחבר ישר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31" name="כותרת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e-IL"/>
              <a:t>לחץ על הסמל כדי להוסיף תמונה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טקסט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24" name="מציין מיקום של תאריך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C01F1E-FCB9-4D27-9826-064F10301010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473B8E-3939-464F-AD5F-89EF71D3B59B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ציין מיקום של כותרת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.il/url?sa=i&amp;rct=j&amp;q=&amp;esrc=s&amp;source=images&amp;cd=&amp;cad=rja&amp;uact=8&amp;ved=0CAcQjRw&amp;url=http://www.hiburim.org/%D7%92%D7%99%D7%A9%D7%94-%D7%97%D7%93%D7%A9%D7%94-%D7%9C%D7%94%D7%AA%D7%9E%D7%95%D7%93%D7%93%D7%95%D7%AA-%D7%A2%D7%9D-%D7%A8%D7%92%D7%A9%D7%95%D7%AA-1-1.html&amp;ei=_BqYVP76CJGLaOukgPgE&amp;bvm=bv.82001339,d.d2s&amp;psig=AFQjCNF_02MJ0aCV-ESzwEzY_zYoGg3PRg&amp;ust=141934087852887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xQQEBQUEBQUFRAVFxQVFxQUFBQUFBQVFRQWGBQUFRUYHCggGBwlGxUVITEhJSkrLi4uFx8zODQsNygtLisBCgoKDg0OGxAQGiwkHyQsLCwsLC8sLCwsLCwsLCwsLCwsLCwsLCwsLCwsLCwsLCwsLCwsLCwsLCwsLCwsLCwsLP/AABEIAOEA4QMBIgACEQEDEQH/xAAcAAACAwEBAQEAAAAAAAAAAAAAAQIEBQMGBwj/xAA9EAABAwIDBQYDBQcEAwAAAAABAAIRAyEEEjEFQVFhcQYTIoGRoTKx8AdCUsHRFCNicoLh8UOSosIVM7L/xAAZAQEAAwEBAAAAAAAAAAAAAAAAAQIEAwX/xAAmEQACAwACAgEEAgMAAAAAAAAAAQIDESExBBJBEyIyYUJRcbHR/9oADAMBAAIRAxEAPwD7ihCEAJFNIoASQhAJCE0Ak0IQAmkmgGhJAQDQhCAEJIQDSlJEoBpJIQAhCSAEk0kAIQkgBNJCA7IQhACSEkAIQhACEIQAhCEAIlRe8NBJIAFyTYADUkr5P2q+1hzHOZg2tjQVHg5jwc0GwndPoobB9N2rtejhWZ8RUZTabAuMSeAG9eMxv2r4ZpIoMfVgwSSGN8iZJ9F8Wxm2q2Id3ld7nOuLuJtJMA+ZVOniYEBuVg3jceXFOSNPtFH7XWTFTDOaP4ajXn3AXq9gdtcJjXZKVQCqf9N/hd0E2PkvzTVxDmwSfCdCTy5qbMST8LuFiSI/lKjkaj9ayhfB+yv2i4nCw2u416IGlRw7xvCHxfzX2nYu1aeLotq0TLHeoO9pG4hSmSXkISUgaSEIAQkhACEIQAkhCAIQhCA7JFAQgEhBQgBCEIAQkmgBCFF7oBJ0F0B8w+17tX3Tf2SifE4TVIMWOjJ56kcwOK+PYmqSPE0FwgjlPzWjt/aXfYipVdJdUeXcwC4wAOhjyVH9kNUeAOzfqFXf7JSb6M+pmdGrbmAPn01906bHBxDhyPCOu9atPZlVkeB2XKd2uhzSOvuu2IwVSo45KZB/DBkiAnui30ZYeT8UzJF7ch5q3Urub4XXPGFpHZWIiO7cBu8J1neuWK2RWcBNJwd0IT6kSv0Z/wBHGjU8BeR4pAgWLgdx9F7j7MO1jsJiWscYw9Uta9rtGzYPHAt9x0t4ytsio1nimdRwn/C40wQ4fiFwbhRqfQcZR7R+vAZQvH/ZVjTW2cySSWOcwzoMsEAcoIXsFZPSASQhSAQhKUA0kJKANCSEA0JIQHYIKE1IEkmUkAISQgGkhCAFzxTZpvHFrvkV0QgPy63CZ6rYsZAvoIJiet/VfXMDsSmQ0losALDUQNfRfNto7Kfh9pVMPqRUIHNpu0+bYX1/AthjQdYHyWO9vTf4iWNkKWy25gYHpzH6BaFTBNH3R6IptXd+l1zj0d5PkzzhWwbD0CpYrBMI0HoFrG4VavS4qjTOiZ5faGyGPFx/dfJNvUhSxBaN366L7dinDQX4r5Z2/wBmFlYP3VNDzFyF1o/LkzeUthqPqv2LU3DZznE+F9aoW8gA0H3BXvlgdgsKyjs3DMpuDg1gzEfjcS6p/wAiVvlbV0ec+OxIQUlIBJCUqANJJEqNA0KMppoGhJCA7JykUpVgNCSEA0JIQDQhCAEIQgPl/afCZ9s0akQATTNtSymXNdO+Q7/itbataqwRRazMdX1CQxg4wLuPJXO1NENxWHd+Kprz7moP+qMe0ZCSJG9YrH93J6lMU0vX5z/XJ41/aXFUJPeUa4Gv7t9McwHiQVs7E7WOxJAfSyH+efaAVWxnZ2jiqR/dlzXHMHh2WoLEFk/hgkRpcq7gdmCmRFNjIygBu4NAAvxUNrDooP2f/S9tXa4w7C59gNJsF8w252xr4h2XOaVFxDRkDgXySLOgncd25fRe1WD71rZ0B4WVL/xYe2mMtP8AdfBmYCWdHXURkk+RKDkuDymwcAM003VWvBh0VS5pPB7CB6EBaPbTCB1CkXizatOehMOXptm7NDX+KC43JiPrVUu1NDvKZZIa3PSuTEAVGz5xKhSe6ROtJYej+zrD93hHgGWGtUcz+U5YXqFm9nMP3eFpNtdua2niv+ceS0VtrWQSPO8iXtbJ/sFEpqKscQlKUFRJUEDJSlRJSlCScpyoSiUBOUKMoQFoqCkoqwGmkhANCSEA0JJoBoSQgMntJhDUpghuYsObSSCIII9CPNedxWJDmm9hI9rr3C8TidmsdIJhhLo6X/JZPIXWfJ6HhWc4/g7bFw+agwzFifIkkexXZxEwN29Klh3CmGtIAAA8gFn7Rp1C5rRPd2zFji1/keC4aujY5ctl/Ht8NyB5iyy6WLfDg1shpjObNNr9Y5JYihTyguDyOFQndxabeq4VdqZm5KYzHS1mjq7QKknyWi8RYwW0warQYzEObAveA8EcoC7HZrMXiBRqiaZBe4W+5duvOPRY+wNk5Ma173ZqmVxgGzWxlgD+pew2e0NxYP4mub+f/VXr/Jf5OXkv7Xn9G9SphjQ1ohrQABwAsEymUivRPGEVElNQJUARKiSglRJUACUiVElRJUaSdMyJXNMFNB0lCjKFOkF9RTSVwCEIQDQkhANEpIQDlCSEA15XM12Vj/huORK9PVflaSdACfReXdRFf4XZSI006ELL5Pwa/F+WdjSyCGuMcHeIDz1XFoc0y4ebbj9Vyqsq0zEZxyN/dOjtlk5XBzHfhe0tPkTY+SyYbdxFmnWY+QCDxFj6hUsfhqYGgHACwv0Wi2ux17E84lUcc9rjA3aqrJiV8JTFOSwDMdSbuMaCeHRW9nVpxVPq7/4cqRFrLngcR3ddjjoHD3sfmrQf3IpZzFnvVEqth9oMeSJhwMEFd844j1XqM8kCoOUyublAIFRJTKgVVkgubipOK5lVZJIFSBXKVIFAdJQoSmpBpIKEiupUaEkIBoSSJQEki5c+84/XNRnxcj81OEadBUHEIc+8Kt8DjJAESCdABrdYG0dp96f3ZIaAb8fJVnKMFrL1wlN4i5traYvTbcxe9gFnNwhs6m8Zo+hIWax4a8zrxm8cVF9cyTTOWN5iD0Erz52e71nqV1KuOGjUxFRjpqMf1aM3s2T7K1Q2rTfaYPAiD6G6xKm3KgPiGaN7SB7H9VNvamkRFQZf5xA9dFTGSzexDWOaTaY1ESsNjMpNyZ4rlj9oNc0d2PQhc8NiHEXgKrWkp4i856zMZWnTX5LrXxRNm3duVVmHg+Ikk3t9WUYDc2Zii4Eu+Lwz14rRbiPGANd/CywBVgjJBjhpbirmzsWDM/HpHzXoU3KSx9nnX0OL1dHpKGKLh0VhhlZ2zjIPVaDXQJ4BacM5MtXJwhTc7K0Tcn3JuuBqSeO4nmqyjwExuUCm5RK4lxJhJAUAkhJCkGskhC7FRSiUJKAOUhdIuQVKBzq6fxC/X6C5ZhlJJsPFJ3N+p9F0xFQNGYmMtz03/XJeYxmP79payQwTHMTvHCQYSVihHWWhXKcsRPa+MdiSGsMUxfT4jxPLkuFKmGts3rCPhgaJVSd2vCbyvNnNzes9SuCgsRWxLJiJHM/qFCq9oEAS7juCVWvPhO/n8juWbiq0Atbc6/5URi5PEXlJRWsxu1W2xQplzWGZiQLAnTMdwXz+ttR9Yy95PLcD0XshUJPd1QHU3kseDpexI4LxOJ2M/D4p9F0wHWPFpu0+hC2ulQR58b3ORawWPqUyMh/pN2+n6L23Z/F18UHZGFobALs0tJN8om4MX8xxWRsjYUwficbNbznQL6tsnYjaFFlJo6n8Tj8R9ZPoFNdSm+RbY4Ljsytl4AxLyOgM/NTxGGyu8UjheRHArbxuAyiW7oAHEkwB7rFxuIDSW1AIGoeYjmVnvocHx0dqblNc9nSnSGXMS1jG3LiYF9J0ElRpbK7w52VW5REkSXC53RpP5qh2kc9+HpU8GWNqPznM8w1phwrtJnXLbQ+EOgb1idjNv121R34LKQAAD84cQ1hNWqc4nxOMkWu8WMAjpDx0lr7ONnkybcV0fR8M7u7bjx481eFeYHEgeniPyXi8ax9TK8ue07mAwKYPwtgWJAiSZ9Fe2NtQ5wyr/wCwAwdA6Y9DYLrVfGTw52USitPWlk336DkN/mVMMAFlCjVkKVSqB1XY4nGsLrkSuokquSuM1jLIlKcqEpgqhJNCjKEBroQku5UEJFc31mtnMQI1kxCgEyJK4YrFtpCXOEcOfALNxu2wJFK/8W5ZJa593kk893luXKy+MeFyzRV40pcvhE8ZjX4l0GRTG4b1FzA3dA06LvTpWjoVH6I/QrHKTk9ZvjGMFkTjVBy6A8N9lXr4i2U6xv8Aq67PqlhtBb6EHgsbbOKA8RPihQkG8Ku0doEEtbrp/dccHTvJud/muuBwGrn/ABOv0HBWhh8vVb6q/Rfs86+33eLozcds3M6WjXxDqPoKXbPZoZWwtXLOduQ84u2/GCV6tmB/dZou2/lv9pXHtzs91TBBzBLqT21RH3WgFriOgMldprYM41P1mmcdh4NprMaGiGjPNjpYeeYhewp0/FyH+Fi9kKQNPOIMhokX0bmPzC9E0QFWriJe9+0ynXEvaNwJcf6Rb3hYnaLZffjOwHOJbA1IMj81t4o5Q52+zR9ea64enlaBvj3XZ40cF2fM8Nh31GkHJ3ZHwvaTJ0jJPhIgjXQDgr2y+z4Ycx0tDQMosAGk3JMACJNo5LV7Q4TuKvet+B5vwD+Pn808HWzDWxsALHmSV5tzmnjPSojBrUh1KQkWty0VHGYEuvpHCZlaUSRHz9lN9EaRoszXyjUn8Mq7F2wabu7rTGgfr/u/VeppQdF5PFYUGd677Lx5oQ18ll78Frp8j+MjFd42fdE9OXQVVriCrFOoHgEGQd644lq0zXBkXZxlMFQlErgXJyhQlCEG4gpSuWKrhjC52gC0FSGLxTabZd/c9F5d4NR7nn7zp6WAEeQASqYh1Z+d3QN4BXGU4LfX3/usVlrlwuj0KaFD7pdkKdEDy+S6Mb7LqRN1EuAA5rlho0bhvVarUhvVOq7cq1arbkgwo4rEQL7vmvM1XmpVkzAPqVo4+rmdA1Jyj65LhiKIZEclpor/AJMx+Tbn2o2cMLK3QwuYjqqmyRmheowOFha0jCy5h6AyQdCFDBjwZXXykscDvGgnq0hWtFxqU4eeDxHmN/p8ldMhlTszsf8AY6HdAyA+qQf4XVHFgPMMyjyWqdEMFr6ocqFili25nsZzzHy/urWVVsL4qj3bhDR5aq44KzZUzNqYPvQGkAsJ8QMaLzL6H7NWLDJYQSwneN4J5fovaVVgdoKeel/ECSFWyv6kf2dKrPSX6KtN5ifSPdd80/NZOCxFgN61AfDw1nivLazg9VPehC5Hy+S5VqOY/Wq7NNpAtx+SCqNF0zPpVqlA5mG03buK7v7YMBIr03sZaKjT3gni4ASBMXE84UqzM3TVZuMwsgghdIXSjx8HGyiMufk9ODNxcHQ8QnK8/wBmsU/xUnkEMjJa+W833jRb0rRqfRgaaeMlKFFCkg3lh9pKs5GDeZPQLalee7QmKrf5fzV7n9jLeOtsRWotj65q41si+phV6LOKsF4FvocliSPUY3kQVXdVseCK9Sx+rhZlTE3I91LYSOz6kOgGxCoY7ExvUa+IjRYG0qrnPDbwRJ6bh7hXrh7M5W2KCL2z2Z6hedBZvnvXTaLdF32WyAnjKUkeXzW9LFiPKk23rNTs1RXrqLIWLsXD5QFuDRX+CBE3RWGkagt9CYPsUnLo1QQSJXLFVMrCeSZnNyXPHCwHMIuyR4GnlYOOp6lWCotGibioBwrrI2qYplbFRYW3T4CusSrMPDYQhjqrdzrjl+JXqVWfkfRafZ+n+6I4krIxtPuapZ903HTh5LJ5dXPsjZ4l38GWS+YGlohdWmRO8qpmnRRfWiB9DosB6J2ecvWbqs+91ZfcdFxrMtP1qqtEmZUJY8Pbq0+28L09N8gEbwCvN4ttlrbGqzSA4WXal/Bj8mPyaEoUULuZDeWFtmr+9E7gNeZN1uSsPtLhSQKrROT4h/Dx8vzV7k3Hgv48krFohUkW6rhWqxc6D5qngsWCFx2viw0arG2eqo/JyxePmeCz6mKjXVZlXElxtK9N2c7OGoRUrghm5p1d1G4fNXhW2cLblEfZ/ZBxDu8qWpDQfjP6LK29TnF1rWaQ33t7NX0mmwNAAsBoF4vtTg8uIc4f6mQ/7QQVrhFRWHm2Tc3rK+y2WV+nhZKjsrDQFu4fDrtFHJlnB04A+uCthQpiAphSwRcpUzohyhS1QHZcMSJIHn6H/K6kqLhcKESdVFyZKi4oDnUKwttiwW1UKx9pjN5T7K6KlvYrIpDmsLtrSMtcz4w1xb1AmPOF6XBNhjeix+0fx0+U/X1xSREeDzezNqiqwHfaRwV/vAbxJCydg7NHeVmaZSQ08ACI9lZr5qToeOh3Hp+i866r1lwen4/keyyXZsNfLb/XNN1SVm4fEzvViviAIHLVZzauSVemHgrvscQwjmszE42BKu7AcSwuOhNvLUq9fZm8n8TWlCghdzAegKEJLSUPObY7OuJLsM4NcbljvgPQj4V5p3ZvGVqkVGhjd7i5pHsSV9HKS5OuO6dVfNL10yNkdnKOHAtnePvOGh5DctlRlOVfDk232Ned7QMz1mjg0e5JXoVj4ilmquPl6CFaK1lWTwOHhq06bIXLCtsrC6sgCED6+vNMJKpIyoN+Ieak5JuvqpIJpEwkH3hSJUEkXOUMyDdSDYUkFeu6PVUAzMD/AFBWsW6ZXKk3wwpBcw48A9PRYW3nS4clvtGVi85tA5nqGwV8DQy1nu3Oa0+en5K5iKDajS1wkH6siiICmstn5HSPR5faOBqYc5mS+lv/ABN6j81XxG1WFkyF7AlVnYGkXZjTYXccrZ9YXFw01V+Q498nl9l4F+KgultEfe0LuTf1XrqVIMaGtENFgApIlWjHDnZY5vWOUKMoUnM9Cz8z800IWkoIpIQoYBMIQoIBUh8R6n5oQulZEizQXYoQrMhDCChCgkQSCEKSCQSekhQgNiKiEJ8klCtqo0EIViC5W+Fecf8AEkhVYOzd6kkhZ7PyOkegSQhcywJJoQAhCEI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579938" y="-1790700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23528" y="620688"/>
            <a:ext cx="85377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600" b="1" spc="50" dirty="0">
                <a:ln w="11430"/>
                <a:gradFill>
                  <a:gsLst>
                    <a:gs pos="25000">
                      <a:srgbClr val="F3A447">
                        <a:satMod val="155000"/>
                      </a:srgbClr>
                    </a:gs>
                    <a:gs pos="100000">
                      <a:srgbClr val="F3A4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"רק מסר מכבד ולא תוקף יכול להיות מגדל. </a:t>
            </a:r>
          </a:p>
          <a:p>
            <a:pPr lvl="0" algn="ctr"/>
            <a:r>
              <a:rPr lang="he-IL" sz="3600" b="1" spc="50" dirty="0">
                <a:ln w="11430"/>
                <a:gradFill>
                  <a:gsLst>
                    <a:gs pos="25000">
                      <a:srgbClr val="F3A447">
                        <a:satMod val="155000"/>
                      </a:srgbClr>
                    </a:gs>
                    <a:gs pos="100000">
                      <a:srgbClr val="F3A4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מסר תוקף או לא מכבד אינו מגדל."</a:t>
            </a:r>
          </a:p>
        </p:txBody>
      </p:sp>
      <p:sp>
        <p:nvSpPr>
          <p:cNvPr id="6" name="מלבן 5"/>
          <p:cNvSpPr/>
          <p:nvPr/>
        </p:nvSpPr>
        <p:spPr>
          <a:xfrm>
            <a:off x="311051" y="4365104"/>
            <a:ext cx="85377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3600" b="1" spc="50" dirty="0">
                <a:ln w="11430"/>
                <a:gradFill>
                  <a:gsLst>
                    <a:gs pos="25000">
                      <a:srgbClr val="F3A447">
                        <a:satMod val="155000"/>
                      </a:srgbClr>
                    </a:gs>
                    <a:gs pos="100000">
                      <a:srgbClr val="F3A4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"מסר שמכוון לדפוס , לא ישודר בזמן האירוע</a:t>
            </a:r>
          </a:p>
          <a:p>
            <a:pPr lvl="0" algn="ctr"/>
            <a:r>
              <a:rPr lang="he-IL" sz="3600" b="1" spc="50" dirty="0">
                <a:ln w="11430"/>
                <a:gradFill>
                  <a:gsLst>
                    <a:gs pos="25000">
                      <a:srgbClr val="F3A447">
                        <a:satMod val="155000"/>
                      </a:srgbClr>
                    </a:gs>
                    <a:gs pos="100000">
                      <a:srgbClr val="F3A4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אלא לאחר האירוע הקודם ולפני האירוע הבא."</a:t>
            </a:r>
          </a:p>
        </p:txBody>
      </p:sp>
      <p:sp>
        <p:nvSpPr>
          <p:cNvPr id="7" name="מסגרת 6"/>
          <p:cNvSpPr/>
          <p:nvPr/>
        </p:nvSpPr>
        <p:spPr>
          <a:xfrm>
            <a:off x="5004048" y="2060847"/>
            <a:ext cx="2160240" cy="183641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</a:rPr>
              <a:t>משוב הניתן בצורה של "הגדרה עצמית"</a:t>
            </a:r>
          </a:p>
        </p:txBody>
      </p:sp>
      <p:sp>
        <p:nvSpPr>
          <p:cNvPr id="8" name="מסגרת 7"/>
          <p:cNvSpPr/>
          <p:nvPr/>
        </p:nvSpPr>
        <p:spPr>
          <a:xfrm>
            <a:off x="1691680" y="2060848"/>
            <a:ext cx="2232248" cy="183641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</a:rPr>
              <a:t>ההורה ,המורה "מחליט על עצמו"</a:t>
            </a:r>
          </a:p>
          <a:p>
            <a:pPr algn="ctr"/>
            <a:r>
              <a:rPr lang="he-IL" b="1" dirty="0">
                <a:solidFill>
                  <a:schemeClr val="bg1"/>
                </a:solidFill>
              </a:rPr>
              <a:t>מחליט איזה שימוש ייעשה בו</a:t>
            </a:r>
          </a:p>
        </p:txBody>
      </p:sp>
    </p:spTree>
    <p:extLst>
      <p:ext uri="{BB962C8B-B14F-4D97-AF65-F5344CB8AC3E}">
        <p14:creationId xmlns:p14="http://schemas.microsoft.com/office/powerpoint/2010/main" val="564767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נייר">
  <a:themeElements>
    <a:clrScheme name="נייר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נייר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נייר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19239</TotalTime>
  <Words>56</Words>
  <Application>Microsoft Office PowerPoint</Application>
  <PresentationFormat>‫הצגה על המסך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4" baseType="lpstr">
      <vt:lpstr>Constantia</vt:lpstr>
      <vt:lpstr>Wingdings 2</vt:lpstr>
      <vt:lpstr>נייר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Hadas</dc:creator>
  <cp:lastModifiedBy>דורית בן יוסף</cp:lastModifiedBy>
  <cp:revision>29</cp:revision>
  <dcterms:created xsi:type="dcterms:W3CDTF">2014-10-12T11:53:02Z</dcterms:created>
  <dcterms:modified xsi:type="dcterms:W3CDTF">2020-04-12T15:13:54Z</dcterms:modified>
</cp:coreProperties>
</file>