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fld id="{00000000-1234-1234-1234-123412341234}" type="slidenum">
              <a:rPr b="0" i="0" lang="iw-IL"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solidFill>
                  <a:srgbClr val="000000"/>
                </a:solidFill>
              </a:rPr>
              <a:t>‹#›</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Calibri"/>
              <a:buNone/>
            </a:pPr>
            <a:fld id="{00000000-1234-1234-1234-123412341234}" type="slidenum">
              <a:rPr b="0" i="0" lang="iw-IL" sz="1800" u="none" cap="none" strike="noStrike">
                <a:solidFill>
                  <a:srgbClr val="000000"/>
                </a:solidFill>
              </a:rPr>
              <a:t>‹#›</a:t>
            </a:fld>
            <a:endParaRPr b="0" i="0" sz="1800" u="none" cap="none" strike="noStrike">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lang="iw-IL" sz="1800">
                <a:solidFill>
                  <a:srgbClr val="000000"/>
                </a:solidFill>
                <a:latin typeface="Times New Roman"/>
                <a:ea typeface="Times New Roman"/>
                <a:cs typeface="Times New Roman"/>
                <a:sym typeface="Times New Roman"/>
              </a:rPr>
              <a:t>‹#›</a:t>
            </a:fld>
            <a:endParaRPr sz="1800">
              <a:solidFill>
                <a:srgbClr val="000000"/>
              </a:solidFill>
              <a:latin typeface="Times New Roman"/>
              <a:ea typeface="Times New Roman"/>
              <a:cs typeface="Times New Roman"/>
              <a:sym typeface="Times New Roman"/>
            </a:endParaRPr>
          </a:p>
        </p:txBody>
      </p:sp>
      <p:sp>
        <p:nvSpPr>
          <p:cNvPr id="427" name="Google Shape;42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8" name="Google Shape;42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w-IL"/>
              <a:t>ליצור גרסה ג' ובה מופיעה המילה החיצונית במסגרת ואחריה החץ שמולה. </a:t>
            </a:r>
            <a:endParaRPr/>
          </a:p>
          <a:p>
            <a:pPr indent="0" lvl="0" marL="0" rtl="0" algn="l">
              <a:spcBef>
                <a:spcPts val="0"/>
              </a:spcBef>
              <a:spcAft>
                <a:spcPts val="0"/>
              </a:spcAft>
              <a:buNone/>
            </a:pPr>
            <a:r>
              <a:rPr lang="iw-IL"/>
              <a:t>לחפש שושנת רוחות אמיתית בתמונות גוגל.</a:t>
            </a:r>
            <a:endParaRPr/>
          </a:p>
          <a:p>
            <a:pPr indent="0" lvl="0" marL="0" rtl="0" algn="l">
              <a:spcBef>
                <a:spcPts val="0"/>
              </a:spcBef>
              <a:spcAft>
                <a:spcPts val="0"/>
              </a:spcAft>
              <a:buNone/>
            </a:pPr>
            <a:r>
              <a:rPr lang="iw-IL"/>
              <a:t>לנסות להכניס את השושנה שלנו לתוך מבנה של שושנת רוחות אמיתית.</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solidFill>
                  <a:srgbClr val="000000"/>
                </a:solidFill>
              </a:rPr>
              <a:t>‹#›</a:t>
            </a:fld>
            <a:endParaRPr>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solidFill>
                  <a:srgbClr val="000000"/>
                </a:solidFill>
              </a:rPr>
              <a:t>‹#›</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solidFill>
                  <a:srgbClr val="000000"/>
                </a:solidFill>
              </a:rPr>
              <a:t>‹#›</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1" algn="r">
              <a:spcBef>
                <a:spcPts val="0"/>
              </a:spcBef>
              <a:spcAft>
                <a:spcPts val="0"/>
              </a:spcAft>
              <a:buNone/>
            </a:pPr>
            <a:fld id="{00000000-1234-1234-1234-123412341234}" type="slidenum">
              <a:rPr lang="iw-IL">
                <a:solidFill>
                  <a:srgbClr val="000000"/>
                </a:solidFill>
              </a:rPr>
              <a:t>‹#›</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ותוכן"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18" name="Google Shape;18;p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וטקסט אנכי"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1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אנכית וטקסט"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1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2" name="Google Shape;92;p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3" name="Google Shape;93;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050">
                <a:solidFill>
                  <a:srgbClr val="000000"/>
                </a:solidFill>
                <a:latin typeface="Times New Roman"/>
                <a:ea typeface="Times New Roman"/>
                <a:cs typeface="Times New Roman"/>
                <a:sym typeface="Times New Roman"/>
              </a:defRPr>
            </a:lvl1pPr>
            <a:lvl2pPr indent="0" lvl="1" marL="0" rtl="1" algn="r">
              <a:spcBef>
                <a:spcPts val="0"/>
              </a:spcBef>
              <a:buNone/>
              <a:defRPr sz="1050">
                <a:solidFill>
                  <a:srgbClr val="000000"/>
                </a:solidFill>
                <a:latin typeface="Times New Roman"/>
                <a:ea typeface="Times New Roman"/>
                <a:cs typeface="Times New Roman"/>
                <a:sym typeface="Times New Roman"/>
              </a:defRPr>
            </a:lvl2pPr>
            <a:lvl3pPr indent="0" lvl="2" marL="0" rtl="1" algn="r">
              <a:spcBef>
                <a:spcPts val="0"/>
              </a:spcBef>
              <a:buNone/>
              <a:defRPr sz="1050">
                <a:solidFill>
                  <a:srgbClr val="000000"/>
                </a:solidFill>
                <a:latin typeface="Times New Roman"/>
                <a:ea typeface="Times New Roman"/>
                <a:cs typeface="Times New Roman"/>
                <a:sym typeface="Times New Roman"/>
              </a:defRPr>
            </a:lvl3pPr>
            <a:lvl4pPr indent="0" lvl="3" marL="0" rtl="1" algn="r">
              <a:spcBef>
                <a:spcPts val="0"/>
              </a:spcBef>
              <a:buNone/>
              <a:defRPr sz="1050">
                <a:solidFill>
                  <a:srgbClr val="000000"/>
                </a:solidFill>
                <a:latin typeface="Times New Roman"/>
                <a:ea typeface="Times New Roman"/>
                <a:cs typeface="Times New Roman"/>
                <a:sym typeface="Times New Roman"/>
              </a:defRPr>
            </a:lvl4pPr>
            <a:lvl5pPr indent="0" lvl="4" marL="0" rtl="1" algn="r">
              <a:spcBef>
                <a:spcPts val="0"/>
              </a:spcBef>
              <a:buNone/>
              <a:defRPr sz="1050">
                <a:solidFill>
                  <a:srgbClr val="000000"/>
                </a:solidFill>
                <a:latin typeface="Times New Roman"/>
                <a:ea typeface="Times New Roman"/>
                <a:cs typeface="Times New Roman"/>
                <a:sym typeface="Times New Roman"/>
              </a:defRPr>
            </a:lvl5pPr>
            <a:lvl6pPr indent="0" lvl="5" marL="0" rtl="1" algn="r">
              <a:spcBef>
                <a:spcPts val="0"/>
              </a:spcBef>
              <a:buNone/>
              <a:defRPr sz="1050">
                <a:solidFill>
                  <a:srgbClr val="000000"/>
                </a:solidFill>
                <a:latin typeface="Times New Roman"/>
                <a:ea typeface="Times New Roman"/>
                <a:cs typeface="Times New Roman"/>
                <a:sym typeface="Times New Roman"/>
              </a:defRPr>
            </a:lvl6pPr>
            <a:lvl7pPr indent="0" lvl="6" marL="0" rtl="1" algn="r">
              <a:spcBef>
                <a:spcPts val="0"/>
              </a:spcBef>
              <a:buNone/>
              <a:defRPr sz="1050">
                <a:solidFill>
                  <a:srgbClr val="000000"/>
                </a:solidFill>
                <a:latin typeface="Times New Roman"/>
                <a:ea typeface="Times New Roman"/>
                <a:cs typeface="Times New Roman"/>
                <a:sym typeface="Times New Roman"/>
              </a:defRPr>
            </a:lvl7pPr>
            <a:lvl8pPr indent="0" lvl="7" marL="0" rtl="1" algn="r">
              <a:spcBef>
                <a:spcPts val="0"/>
              </a:spcBef>
              <a:buNone/>
              <a:defRPr sz="1050">
                <a:solidFill>
                  <a:srgbClr val="000000"/>
                </a:solidFill>
                <a:latin typeface="Times New Roman"/>
                <a:ea typeface="Times New Roman"/>
                <a:cs typeface="Times New Roman"/>
                <a:sym typeface="Times New Roman"/>
              </a:defRPr>
            </a:lvl8pPr>
            <a:lvl9pPr indent="0" lvl="8" marL="0" rtl="1" algn="r">
              <a:spcBef>
                <a:spcPts val="0"/>
              </a:spcBef>
              <a:buNone/>
              <a:defRPr sz="1050">
                <a:solidFill>
                  <a:srgbClr val="000000"/>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4" name="Shape 94"/>
        <p:cNvGrpSpPr/>
        <p:nvPr/>
      </p:nvGrpSpPr>
      <p:grpSpPr>
        <a:xfrm>
          <a:off x="0" y="0"/>
          <a:ext cx="0" cy="0"/>
          <a:chOff x="0" y="0"/>
          <a:chExt cx="0" cy="0"/>
        </a:xfrm>
      </p:grpSpPr>
      <p:sp>
        <p:nvSpPr>
          <p:cNvPr id="95" name="Google Shape;95;p15"/>
          <p:cNvSpPr txBox="1"/>
          <p:nvPr>
            <p:ph type="ctrTitle"/>
          </p:nvPr>
        </p:nvSpPr>
        <p:spPr>
          <a:xfrm>
            <a:off x="685800" y="2130427"/>
            <a:ext cx="7772400" cy="14700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96" name="Google Shape;96;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1" algn="ctr">
              <a:spcBef>
                <a:spcPts val="480"/>
              </a:spcBef>
              <a:spcAft>
                <a:spcPts val="0"/>
              </a:spcAft>
              <a:buClr>
                <a:schemeClr val="dk1"/>
              </a:buClr>
              <a:buSzPts val="2400"/>
              <a:buFont typeface="Times New Roman"/>
              <a:buNone/>
              <a:defRPr/>
            </a:lvl1pPr>
            <a:lvl2pPr lvl="1" rtl="1" algn="ctr">
              <a:spcBef>
                <a:spcPts val="420"/>
              </a:spcBef>
              <a:spcAft>
                <a:spcPts val="0"/>
              </a:spcAft>
              <a:buClr>
                <a:schemeClr val="dk1"/>
              </a:buClr>
              <a:buSzPts val="2100"/>
              <a:buFont typeface="Times New Roman"/>
              <a:buNone/>
              <a:defRPr/>
            </a:lvl2pPr>
            <a:lvl3pPr lvl="2" rtl="1" algn="ctr">
              <a:spcBef>
                <a:spcPts val="360"/>
              </a:spcBef>
              <a:spcAft>
                <a:spcPts val="0"/>
              </a:spcAft>
              <a:buClr>
                <a:schemeClr val="dk1"/>
              </a:buClr>
              <a:buSzPts val="1800"/>
              <a:buFont typeface="Times New Roman"/>
              <a:buNone/>
              <a:defRPr/>
            </a:lvl3pPr>
            <a:lvl4pPr lvl="3" rtl="1" algn="ctr">
              <a:spcBef>
                <a:spcPts val="300"/>
              </a:spcBef>
              <a:spcAft>
                <a:spcPts val="0"/>
              </a:spcAft>
              <a:buClr>
                <a:schemeClr val="dk1"/>
              </a:buClr>
              <a:buSzPts val="1500"/>
              <a:buFont typeface="Times New Roman"/>
              <a:buNone/>
              <a:defRPr/>
            </a:lvl4pPr>
            <a:lvl5pPr lvl="4" rtl="1" algn="ctr">
              <a:spcBef>
                <a:spcPts val="300"/>
              </a:spcBef>
              <a:spcAft>
                <a:spcPts val="0"/>
              </a:spcAft>
              <a:buClr>
                <a:schemeClr val="dk1"/>
              </a:buClr>
              <a:buSzPts val="1500"/>
              <a:buFont typeface="Times New Roman"/>
              <a:buNone/>
              <a:defRPr/>
            </a:lvl5pPr>
            <a:lvl6pPr lvl="5" rtl="1" algn="ctr">
              <a:spcBef>
                <a:spcPts val="300"/>
              </a:spcBef>
              <a:spcAft>
                <a:spcPts val="0"/>
              </a:spcAft>
              <a:buClr>
                <a:schemeClr val="dk1"/>
              </a:buClr>
              <a:buSzPts val="1500"/>
              <a:buFont typeface="Times New Roman"/>
              <a:buNone/>
              <a:defRPr/>
            </a:lvl6pPr>
            <a:lvl7pPr lvl="6" rtl="1" algn="ctr">
              <a:spcBef>
                <a:spcPts val="300"/>
              </a:spcBef>
              <a:spcAft>
                <a:spcPts val="0"/>
              </a:spcAft>
              <a:buClr>
                <a:schemeClr val="dk1"/>
              </a:buClr>
              <a:buSzPts val="1500"/>
              <a:buFont typeface="Times New Roman"/>
              <a:buNone/>
              <a:defRPr/>
            </a:lvl7pPr>
            <a:lvl8pPr lvl="7" rtl="1" algn="ctr">
              <a:spcBef>
                <a:spcPts val="300"/>
              </a:spcBef>
              <a:spcAft>
                <a:spcPts val="0"/>
              </a:spcAft>
              <a:buClr>
                <a:schemeClr val="dk1"/>
              </a:buClr>
              <a:buSzPts val="1500"/>
              <a:buFont typeface="Times New Roman"/>
              <a:buNone/>
              <a:defRPr/>
            </a:lvl8pPr>
            <a:lvl9pPr lvl="8" rtl="1" algn="ctr">
              <a:spcBef>
                <a:spcPts val="300"/>
              </a:spcBef>
              <a:spcAft>
                <a:spcPts val="0"/>
              </a:spcAft>
              <a:buClr>
                <a:schemeClr val="dk1"/>
              </a:buClr>
              <a:buSzPts val="1500"/>
              <a:buFont typeface="Times New Roman"/>
              <a:buNone/>
              <a:defRPr/>
            </a:lvl9pPr>
          </a:lstStyle>
          <a:p/>
        </p:txBody>
      </p:sp>
      <p:sp>
        <p:nvSpPr>
          <p:cNvPr id="97" name="Google Shape;97;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8" name="Google Shape;98;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9" name="Google Shape;99;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050">
                <a:solidFill>
                  <a:srgbClr val="000000"/>
                </a:solidFill>
                <a:latin typeface="Times New Roman"/>
                <a:ea typeface="Times New Roman"/>
                <a:cs typeface="Times New Roman"/>
                <a:sym typeface="Times New Roman"/>
              </a:defRPr>
            </a:lvl1pPr>
            <a:lvl2pPr indent="0" lvl="1" marL="0" rtl="1" algn="r">
              <a:spcBef>
                <a:spcPts val="0"/>
              </a:spcBef>
              <a:buNone/>
              <a:defRPr sz="1050">
                <a:solidFill>
                  <a:srgbClr val="000000"/>
                </a:solidFill>
                <a:latin typeface="Times New Roman"/>
                <a:ea typeface="Times New Roman"/>
                <a:cs typeface="Times New Roman"/>
                <a:sym typeface="Times New Roman"/>
              </a:defRPr>
            </a:lvl2pPr>
            <a:lvl3pPr indent="0" lvl="2" marL="0" rtl="1" algn="r">
              <a:spcBef>
                <a:spcPts val="0"/>
              </a:spcBef>
              <a:buNone/>
              <a:defRPr sz="1050">
                <a:solidFill>
                  <a:srgbClr val="000000"/>
                </a:solidFill>
                <a:latin typeface="Times New Roman"/>
                <a:ea typeface="Times New Roman"/>
                <a:cs typeface="Times New Roman"/>
                <a:sym typeface="Times New Roman"/>
              </a:defRPr>
            </a:lvl3pPr>
            <a:lvl4pPr indent="0" lvl="3" marL="0" rtl="1" algn="r">
              <a:spcBef>
                <a:spcPts val="0"/>
              </a:spcBef>
              <a:buNone/>
              <a:defRPr sz="1050">
                <a:solidFill>
                  <a:srgbClr val="000000"/>
                </a:solidFill>
                <a:latin typeface="Times New Roman"/>
                <a:ea typeface="Times New Roman"/>
                <a:cs typeface="Times New Roman"/>
                <a:sym typeface="Times New Roman"/>
              </a:defRPr>
            </a:lvl4pPr>
            <a:lvl5pPr indent="0" lvl="4" marL="0" rtl="1" algn="r">
              <a:spcBef>
                <a:spcPts val="0"/>
              </a:spcBef>
              <a:buNone/>
              <a:defRPr sz="1050">
                <a:solidFill>
                  <a:srgbClr val="000000"/>
                </a:solidFill>
                <a:latin typeface="Times New Roman"/>
                <a:ea typeface="Times New Roman"/>
                <a:cs typeface="Times New Roman"/>
                <a:sym typeface="Times New Roman"/>
              </a:defRPr>
            </a:lvl5pPr>
            <a:lvl6pPr indent="0" lvl="5" marL="0" rtl="1" algn="r">
              <a:spcBef>
                <a:spcPts val="0"/>
              </a:spcBef>
              <a:buNone/>
              <a:defRPr sz="1050">
                <a:solidFill>
                  <a:srgbClr val="000000"/>
                </a:solidFill>
                <a:latin typeface="Times New Roman"/>
                <a:ea typeface="Times New Roman"/>
                <a:cs typeface="Times New Roman"/>
                <a:sym typeface="Times New Roman"/>
              </a:defRPr>
            </a:lvl6pPr>
            <a:lvl7pPr indent="0" lvl="6" marL="0" rtl="1" algn="r">
              <a:spcBef>
                <a:spcPts val="0"/>
              </a:spcBef>
              <a:buNone/>
              <a:defRPr sz="1050">
                <a:solidFill>
                  <a:srgbClr val="000000"/>
                </a:solidFill>
                <a:latin typeface="Times New Roman"/>
                <a:ea typeface="Times New Roman"/>
                <a:cs typeface="Times New Roman"/>
                <a:sym typeface="Times New Roman"/>
              </a:defRPr>
            </a:lvl7pPr>
            <a:lvl8pPr indent="0" lvl="7" marL="0" rtl="1" algn="r">
              <a:spcBef>
                <a:spcPts val="0"/>
              </a:spcBef>
              <a:buNone/>
              <a:defRPr sz="1050">
                <a:solidFill>
                  <a:srgbClr val="000000"/>
                </a:solidFill>
                <a:latin typeface="Times New Roman"/>
                <a:ea typeface="Times New Roman"/>
                <a:cs typeface="Times New Roman"/>
                <a:sym typeface="Times New Roman"/>
              </a:defRPr>
            </a:lvl8pPr>
            <a:lvl9pPr indent="0" lvl="8" marL="0" rtl="1" algn="r">
              <a:spcBef>
                <a:spcPts val="0"/>
              </a:spcBef>
              <a:buNone/>
              <a:defRPr sz="1050">
                <a:solidFill>
                  <a:srgbClr val="000000"/>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0" name="Shape 100"/>
        <p:cNvGrpSpPr/>
        <p:nvPr/>
      </p:nvGrpSpPr>
      <p:grpSpPr>
        <a:xfrm>
          <a:off x="0" y="0"/>
          <a:ext cx="0" cy="0"/>
          <a:chOff x="0" y="0"/>
          <a:chExt cx="0" cy="0"/>
        </a:xfrm>
      </p:grpSpPr>
      <p:sp>
        <p:nvSpPr>
          <p:cNvPr id="101" name="Google Shape;101;p1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02" name="Google Shape;102;p1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103" name="Google Shape;103;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4" name="Google Shape;104;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5" name="Google Shape;105;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050">
                <a:solidFill>
                  <a:srgbClr val="000000"/>
                </a:solidFill>
                <a:latin typeface="Times New Roman"/>
                <a:ea typeface="Times New Roman"/>
                <a:cs typeface="Times New Roman"/>
                <a:sym typeface="Times New Roman"/>
              </a:defRPr>
            </a:lvl1pPr>
            <a:lvl2pPr indent="0" lvl="1" marL="0" rtl="1" algn="r">
              <a:spcBef>
                <a:spcPts val="0"/>
              </a:spcBef>
              <a:buNone/>
              <a:defRPr sz="1050">
                <a:solidFill>
                  <a:srgbClr val="000000"/>
                </a:solidFill>
                <a:latin typeface="Times New Roman"/>
                <a:ea typeface="Times New Roman"/>
                <a:cs typeface="Times New Roman"/>
                <a:sym typeface="Times New Roman"/>
              </a:defRPr>
            </a:lvl2pPr>
            <a:lvl3pPr indent="0" lvl="2" marL="0" rtl="1" algn="r">
              <a:spcBef>
                <a:spcPts val="0"/>
              </a:spcBef>
              <a:buNone/>
              <a:defRPr sz="1050">
                <a:solidFill>
                  <a:srgbClr val="000000"/>
                </a:solidFill>
                <a:latin typeface="Times New Roman"/>
                <a:ea typeface="Times New Roman"/>
                <a:cs typeface="Times New Roman"/>
                <a:sym typeface="Times New Roman"/>
              </a:defRPr>
            </a:lvl3pPr>
            <a:lvl4pPr indent="0" lvl="3" marL="0" rtl="1" algn="r">
              <a:spcBef>
                <a:spcPts val="0"/>
              </a:spcBef>
              <a:buNone/>
              <a:defRPr sz="1050">
                <a:solidFill>
                  <a:srgbClr val="000000"/>
                </a:solidFill>
                <a:latin typeface="Times New Roman"/>
                <a:ea typeface="Times New Roman"/>
                <a:cs typeface="Times New Roman"/>
                <a:sym typeface="Times New Roman"/>
              </a:defRPr>
            </a:lvl4pPr>
            <a:lvl5pPr indent="0" lvl="4" marL="0" rtl="1" algn="r">
              <a:spcBef>
                <a:spcPts val="0"/>
              </a:spcBef>
              <a:buNone/>
              <a:defRPr sz="1050">
                <a:solidFill>
                  <a:srgbClr val="000000"/>
                </a:solidFill>
                <a:latin typeface="Times New Roman"/>
                <a:ea typeface="Times New Roman"/>
                <a:cs typeface="Times New Roman"/>
                <a:sym typeface="Times New Roman"/>
              </a:defRPr>
            </a:lvl5pPr>
            <a:lvl6pPr indent="0" lvl="5" marL="0" rtl="1" algn="r">
              <a:spcBef>
                <a:spcPts val="0"/>
              </a:spcBef>
              <a:buNone/>
              <a:defRPr sz="1050">
                <a:solidFill>
                  <a:srgbClr val="000000"/>
                </a:solidFill>
                <a:latin typeface="Times New Roman"/>
                <a:ea typeface="Times New Roman"/>
                <a:cs typeface="Times New Roman"/>
                <a:sym typeface="Times New Roman"/>
              </a:defRPr>
            </a:lvl6pPr>
            <a:lvl7pPr indent="0" lvl="6" marL="0" rtl="1" algn="r">
              <a:spcBef>
                <a:spcPts val="0"/>
              </a:spcBef>
              <a:buNone/>
              <a:defRPr sz="1050">
                <a:solidFill>
                  <a:srgbClr val="000000"/>
                </a:solidFill>
                <a:latin typeface="Times New Roman"/>
                <a:ea typeface="Times New Roman"/>
                <a:cs typeface="Times New Roman"/>
                <a:sym typeface="Times New Roman"/>
              </a:defRPr>
            </a:lvl7pPr>
            <a:lvl8pPr indent="0" lvl="7" marL="0" rtl="1" algn="r">
              <a:spcBef>
                <a:spcPts val="0"/>
              </a:spcBef>
              <a:buNone/>
              <a:defRPr sz="1050">
                <a:solidFill>
                  <a:srgbClr val="000000"/>
                </a:solidFill>
                <a:latin typeface="Times New Roman"/>
                <a:ea typeface="Times New Roman"/>
                <a:cs typeface="Times New Roman"/>
                <a:sym typeface="Times New Roman"/>
              </a:defRPr>
            </a:lvl8pPr>
            <a:lvl9pPr indent="0" lvl="8" marL="0" rtl="1" algn="r">
              <a:spcBef>
                <a:spcPts val="0"/>
              </a:spcBef>
              <a:buNone/>
              <a:defRPr sz="1050">
                <a:solidFill>
                  <a:srgbClr val="000000"/>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722313" y="4406902"/>
            <a:ext cx="7772400" cy="1362075"/>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b="1" sz="3000" cap="none"/>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08" name="Google Shape;108;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300"/>
              </a:spcBef>
              <a:spcAft>
                <a:spcPts val="0"/>
              </a:spcAft>
              <a:buClr>
                <a:schemeClr val="dk1"/>
              </a:buClr>
              <a:buSzPts val="1500"/>
              <a:buFont typeface="Times New Roman"/>
              <a:buNone/>
              <a:defRPr sz="1500"/>
            </a:lvl1pPr>
            <a:lvl2pPr indent="-228600" lvl="1" marL="914400" rtl="1" algn="r">
              <a:spcBef>
                <a:spcPts val="270"/>
              </a:spcBef>
              <a:spcAft>
                <a:spcPts val="0"/>
              </a:spcAft>
              <a:buClr>
                <a:schemeClr val="dk1"/>
              </a:buClr>
              <a:buSzPts val="1350"/>
              <a:buFont typeface="Times New Roman"/>
              <a:buNone/>
              <a:defRPr sz="1350"/>
            </a:lvl2pPr>
            <a:lvl3pPr indent="-228600" lvl="2" marL="1371600" rtl="1" algn="r">
              <a:spcBef>
                <a:spcPts val="240"/>
              </a:spcBef>
              <a:spcAft>
                <a:spcPts val="0"/>
              </a:spcAft>
              <a:buClr>
                <a:schemeClr val="dk1"/>
              </a:buClr>
              <a:buSzPts val="1200"/>
              <a:buFont typeface="Times New Roman"/>
              <a:buNone/>
              <a:defRPr sz="1200"/>
            </a:lvl3pPr>
            <a:lvl4pPr indent="-228600" lvl="3" marL="1828800" rtl="1" algn="r">
              <a:spcBef>
                <a:spcPts val="210"/>
              </a:spcBef>
              <a:spcAft>
                <a:spcPts val="0"/>
              </a:spcAft>
              <a:buClr>
                <a:schemeClr val="dk1"/>
              </a:buClr>
              <a:buSzPts val="1050"/>
              <a:buFont typeface="Times New Roman"/>
              <a:buNone/>
              <a:defRPr sz="1050"/>
            </a:lvl4pPr>
            <a:lvl5pPr indent="-228600" lvl="4" marL="2286000" rtl="1" algn="r">
              <a:spcBef>
                <a:spcPts val="210"/>
              </a:spcBef>
              <a:spcAft>
                <a:spcPts val="0"/>
              </a:spcAft>
              <a:buClr>
                <a:schemeClr val="dk1"/>
              </a:buClr>
              <a:buSzPts val="1050"/>
              <a:buFont typeface="Times New Roman"/>
              <a:buNone/>
              <a:defRPr sz="1050"/>
            </a:lvl5pPr>
            <a:lvl6pPr indent="-228600" lvl="5" marL="2743200" rtl="1" algn="r">
              <a:spcBef>
                <a:spcPts val="210"/>
              </a:spcBef>
              <a:spcAft>
                <a:spcPts val="0"/>
              </a:spcAft>
              <a:buClr>
                <a:schemeClr val="dk1"/>
              </a:buClr>
              <a:buSzPts val="1050"/>
              <a:buFont typeface="Times New Roman"/>
              <a:buNone/>
              <a:defRPr sz="1050"/>
            </a:lvl6pPr>
            <a:lvl7pPr indent="-228600" lvl="6" marL="3200400" rtl="1" algn="r">
              <a:spcBef>
                <a:spcPts val="210"/>
              </a:spcBef>
              <a:spcAft>
                <a:spcPts val="0"/>
              </a:spcAft>
              <a:buClr>
                <a:schemeClr val="dk1"/>
              </a:buClr>
              <a:buSzPts val="1050"/>
              <a:buFont typeface="Times New Roman"/>
              <a:buNone/>
              <a:defRPr sz="1050"/>
            </a:lvl7pPr>
            <a:lvl8pPr indent="-228600" lvl="7" marL="3657600" rtl="1" algn="r">
              <a:spcBef>
                <a:spcPts val="210"/>
              </a:spcBef>
              <a:spcAft>
                <a:spcPts val="0"/>
              </a:spcAft>
              <a:buClr>
                <a:schemeClr val="dk1"/>
              </a:buClr>
              <a:buSzPts val="1050"/>
              <a:buFont typeface="Times New Roman"/>
              <a:buNone/>
              <a:defRPr sz="1050"/>
            </a:lvl8pPr>
            <a:lvl9pPr indent="-228600" lvl="8" marL="4114800" rtl="1" algn="r">
              <a:spcBef>
                <a:spcPts val="210"/>
              </a:spcBef>
              <a:spcAft>
                <a:spcPts val="0"/>
              </a:spcAft>
              <a:buClr>
                <a:schemeClr val="dk1"/>
              </a:buClr>
              <a:buSzPts val="1050"/>
              <a:buFont typeface="Times New Roman"/>
              <a:buNone/>
              <a:defRPr sz="1050"/>
            </a:lvl9pPr>
          </a:lstStyle>
          <a:p/>
        </p:txBody>
      </p:sp>
      <p:sp>
        <p:nvSpPr>
          <p:cNvPr id="109" name="Google Shape;109;p1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0" name="Google Shape;110;p1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1" name="Google Shape;111;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050">
                <a:solidFill>
                  <a:srgbClr val="000000"/>
                </a:solidFill>
                <a:latin typeface="Times New Roman"/>
                <a:ea typeface="Times New Roman"/>
                <a:cs typeface="Times New Roman"/>
                <a:sym typeface="Times New Roman"/>
              </a:defRPr>
            </a:lvl1pPr>
            <a:lvl2pPr indent="0" lvl="1" marL="0" rtl="1" algn="r">
              <a:spcBef>
                <a:spcPts val="0"/>
              </a:spcBef>
              <a:buNone/>
              <a:defRPr sz="1050">
                <a:solidFill>
                  <a:srgbClr val="000000"/>
                </a:solidFill>
                <a:latin typeface="Times New Roman"/>
                <a:ea typeface="Times New Roman"/>
                <a:cs typeface="Times New Roman"/>
                <a:sym typeface="Times New Roman"/>
              </a:defRPr>
            </a:lvl2pPr>
            <a:lvl3pPr indent="0" lvl="2" marL="0" rtl="1" algn="r">
              <a:spcBef>
                <a:spcPts val="0"/>
              </a:spcBef>
              <a:buNone/>
              <a:defRPr sz="1050">
                <a:solidFill>
                  <a:srgbClr val="000000"/>
                </a:solidFill>
                <a:latin typeface="Times New Roman"/>
                <a:ea typeface="Times New Roman"/>
                <a:cs typeface="Times New Roman"/>
                <a:sym typeface="Times New Roman"/>
              </a:defRPr>
            </a:lvl3pPr>
            <a:lvl4pPr indent="0" lvl="3" marL="0" rtl="1" algn="r">
              <a:spcBef>
                <a:spcPts val="0"/>
              </a:spcBef>
              <a:buNone/>
              <a:defRPr sz="1050">
                <a:solidFill>
                  <a:srgbClr val="000000"/>
                </a:solidFill>
                <a:latin typeface="Times New Roman"/>
                <a:ea typeface="Times New Roman"/>
                <a:cs typeface="Times New Roman"/>
                <a:sym typeface="Times New Roman"/>
              </a:defRPr>
            </a:lvl4pPr>
            <a:lvl5pPr indent="0" lvl="4" marL="0" rtl="1" algn="r">
              <a:spcBef>
                <a:spcPts val="0"/>
              </a:spcBef>
              <a:buNone/>
              <a:defRPr sz="1050">
                <a:solidFill>
                  <a:srgbClr val="000000"/>
                </a:solidFill>
                <a:latin typeface="Times New Roman"/>
                <a:ea typeface="Times New Roman"/>
                <a:cs typeface="Times New Roman"/>
                <a:sym typeface="Times New Roman"/>
              </a:defRPr>
            </a:lvl5pPr>
            <a:lvl6pPr indent="0" lvl="5" marL="0" rtl="1" algn="r">
              <a:spcBef>
                <a:spcPts val="0"/>
              </a:spcBef>
              <a:buNone/>
              <a:defRPr sz="1050">
                <a:solidFill>
                  <a:srgbClr val="000000"/>
                </a:solidFill>
                <a:latin typeface="Times New Roman"/>
                <a:ea typeface="Times New Roman"/>
                <a:cs typeface="Times New Roman"/>
                <a:sym typeface="Times New Roman"/>
              </a:defRPr>
            </a:lvl6pPr>
            <a:lvl7pPr indent="0" lvl="6" marL="0" rtl="1" algn="r">
              <a:spcBef>
                <a:spcPts val="0"/>
              </a:spcBef>
              <a:buNone/>
              <a:defRPr sz="1050">
                <a:solidFill>
                  <a:srgbClr val="000000"/>
                </a:solidFill>
                <a:latin typeface="Times New Roman"/>
                <a:ea typeface="Times New Roman"/>
                <a:cs typeface="Times New Roman"/>
                <a:sym typeface="Times New Roman"/>
              </a:defRPr>
            </a:lvl7pPr>
            <a:lvl8pPr indent="0" lvl="7" marL="0" rtl="1" algn="r">
              <a:spcBef>
                <a:spcPts val="0"/>
              </a:spcBef>
              <a:buNone/>
              <a:defRPr sz="1050">
                <a:solidFill>
                  <a:srgbClr val="000000"/>
                </a:solidFill>
                <a:latin typeface="Times New Roman"/>
                <a:ea typeface="Times New Roman"/>
                <a:cs typeface="Times New Roman"/>
                <a:sym typeface="Times New Roman"/>
              </a:defRPr>
            </a:lvl8pPr>
            <a:lvl9pPr indent="0" lvl="8" marL="0" rtl="1" algn="r">
              <a:spcBef>
                <a:spcPts val="0"/>
              </a:spcBef>
              <a:buNone/>
              <a:defRPr sz="1050">
                <a:solidFill>
                  <a:srgbClr val="000000"/>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14" name="Google Shape;114;p18"/>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361950" lvl="0" marL="457200" rtl="1" algn="r">
              <a:spcBef>
                <a:spcPts val="420"/>
              </a:spcBef>
              <a:spcAft>
                <a:spcPts val="0"/>
              </a:spcAft>
              <a:buClr>
                <a:schemeClr val="dk1"/>
              </a:buClr>
              <a:buSzPts val="2100"/>
              <a:buFont typeface="Times New Roman"/>
              <a:buChar char="•"/>
              <a:defRPr sz="2100"/>
            </a:lvl1pPr>
            <a:lvl2pPr indent="-342900" lvl="1" marL="914400" rtl="1" algn="r">
              <a:spcBef>
                <a:spcPts val="360"/>
              </a:spcBef>
              <a:spcAft>
                <a:spcPts val="0"/>
              </a:spcAft>
              <a:buClr>
                <a:schemeClr val="dk1"/>
              </a:buClr>
              <a:buSzPts val="1800"/>
              <a:buFont typeface="Times New Roman"/>
              <a:buChar char="–"/>
              <a:defRPr sz="1800"/>
            </a:lvl2pPr>
            <a:lvl3pPr indent="-323850" lvl="2" marL="1371600" rtl="1" algn="r">
              <a:spcBef>
                <a:spcPts val="300"/>
              </a:spcBef>
              <a:spcAft>
                <a:spcPts val="0"/>
              </a:spcAft>
              <a:buClr>
                <a:schemeClr val="dk1"/>
              </a:buClr>
              <a:buSzPts val="1500"/>
              <a:buFont typeface="Times New Roman"/>
              <a:buChar char="•"/>
              <a:defRPr sz="1500"/>
            </a:lvl3pPr>
            <a:lvl4pPr indent="-314325" lvl="3" marL="1828800" rtl="1" algn="r">
              <a:spcBef>
                <a:spcPts val="270"/>
              </a:spcBef>
              <a:spcAft>
                <a:spcPts val="0"/>
              </a:spcAft>
              <a:buClr>
                <a:schemeClr val="dk1"/>
              </a:buClr>
              <a:buSzPts val="1350"/>
              <a:buFont typeface="Times New Roman"/>
              <a:buChar char="–"/>
              <a:defRPr sz="1350"/>
            </a:lvl4pPr>
            <a:lvl5pPr indent="-314325" lvl="4" marL="2286000" rtl="1" algn="r">
              <a:spcBef>
                <a:spcPts val="270"/>
              </a:spcBef>
              <a:spcAft>
                <a:spcPts val="0"/>
              </a:spcAft>
              <a:buClr>
                <a:schemeClr val="dk1"/>
              </a:buClr>
              <a:buSzPts val="1350"/>
              <a:buFont typeface="Times New Roman"/>
              <a:buChar char="»"/>
              <a:defRPr sz="1350"/>
            </a:lvl5pPr>
            <a:lvl6pPr indent="-314325" lvl="5" marL="2743200" rtl="1" algn="r">
              <a:spcBef>
                <a:spcPts val="270"/>
              </a:spcBef>
              <a:spcAft>
                <a:spcPts val="0"/>
              </a:spcAft>
              <a:buClr>
                <a:schemeClr val="dk1"/>
              </a:buClr>
              <a:buSzPts val="1350"/>
              <a:buFont typeface="Times New Roman"/>
              <a:buChar char="»"/>
              <a:defRPr sz="1350"/>
            </a:lvl6pPr>
            <a:lvl7pPr indent="-314325" lvl="6" marL="3200400" rtl="1" algn="r">
              <a:spcBef>
                <a:spcPts val="270"/>
              </a:spcBef>
              <a:spcAft>
                <a:spcPts val="0"/>
              </a:spcAft>
              <a:buClr>
                <a:schemeClr val="dk1"/>
              </a:buClr>
              <a:buSzPts val="1350"/>
              <a:buFont typeface="Times New Roman"/>
              <a:buChar char="»"/>
              <a:defRPr sz="1350"/>
            </a:lvl7pPr>
            <a:lvl8pPr indent="-314325" lvl="7" marL="3657600" rtl="1" algn="r">
              <a:spcBef>
                <a:spcPts val="270"/>
              </a:spcBef>
              <a:spcAft>
                <a:spcPts val="0"/>
              </a:spcAft>
              <a:buClr>
                <a:schemeClr val="dk1"/>
              </a:buClr>
              <a:buSzPts val="1350"/>
              <a:buFont typeface="Times New Roman"/>
              <a:buChar char="»"/>
              <a:defRPr sz="1350"/>
            </a:lvl8pPr>
            <a:lvl9pPr indent="-314325" lvl="8" marL="4114800" rtl="1" algn="r">
              <a:spcBef>
                <a:spcPts val="270"/>
              </a:spcBef>
              <a:spcAft>
                <a:spcPts val="0"/>
              </a:spcAft>
              <a:buClr>
                <a:schemeClr val="dk1"/>
              </a:buClr>
              <a:buSzPts val="1350"/>
              <a:buFont typeface="Times New Roman"/>
              <a:buChar char="»"/>
              <a:defRPr sz="1350"/>
            </a:lvl9pPr>
          </a:lstStyle>
          <a:p/>
        </p:txBody>
      </p:sp>
      <p:sp>
        <p:nvSpPr>
          <p:cNvPr id="115" name="Google Shape;115;p18"/>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361950" lvl="0" marL="457200" rtl="1" algn="r">
              <a:spcBef>
                <a:spcPts val="420"/>
              </a:spcBef>
              <a:spcAft>
                <a:spcPts val="0"/>
              </a:spcAft>
              <a:buClr>
                <a:schemeClr val="dk1"/>
              </a:buClr>
              <a:buSzPts val="2100"/>
              <a:buFont typeface="Times New Roman"/>
              <a:buChar char="•"/>
              <a:defRPr sz="2100"/>
            </a:lvl1pPr>
            <a:lvl2pPr indent="-342900" lvl="1" marL="914400" rtl="1" algn="r">
              <a:spcBef>
                <a:spcPts val="360"/>
              </a:spcBef>
              <a:spcAft>
                <a:spcPts val="0"/>
              </a:spcAft>
              <a:buClr>
                <a:schemeClr val="dk1"/>
              </a:buClr>
              <a:buSzPts val="1800"/>
              <a:buFont typeface="Times New Roman"/>
              <a:buChar char="–"/>
              <a:defRPr sz="1800"/>
            </a:lvl2pPr>
            <a:lvl3pPr indent="-323850" lvl="2" marL="1371600" rtl="1" algn="r">
              <a:spcBef>
                <a:spcPts val="300"/>
              </a:spcBef>
              <a:spcAft>
                <a:spcPts val="0"/>
              </a:spcAft>
              <a:buClr>
                <a:schemeClr val="dk1"/>
              </a:buClr>
              <a:buSzPts val="1500"/>
              <a:buFont typeface="Times New Roman"/>
              <a:buChar char="•"/>
              <a:defRPr sz="1500"/>
            </a:lvl3pPr>
            <a:lvl4pPr indent="-314325" lvl="3" marL="1828800" rtl="1" algn="r">
              <a:spcBef>
                <a:spcPts val="270"/>
              </a:spcBef>
              <a:spcAft>
                <a:spcPts val="0"/>
              </a:spcAft>
              <a:buClr>
                <a:schemeClr val="dk1"/>
              </a:buClr>
              <a:buSzPts val="1350"/>
              <a:buFont typeface="Times New Roman"/>
              <a:buChar char="–"/>
              <a:defRPr sz="1350"/>
            </a:lvl4pPr>
            <a:lvl5pPr indent="-314325" lvl="4" marL="2286000" rtl="1" algn="r">
              <a:spcBef>
                <a:spcPts val="270"/>
              </a:spcBef>
              <a:spcAft>
                <a:spcPts val="0"/>
              </a:spcAft>
              <a:buClr>
                <a:schemeClr val="dk1"/>
              </a:buClr>
              <a:buSzPts val="1350"/>
              <a:buFont typeface="Times New Roman"/>
              <a:buChar char="»"/>
              <a:defRPr sz="1350"/>
            </a:lvl5pPr>
            <a:lvl6pPr indent="-314325" lvl="5" marL="2743200" rtl="1" algn="r">
              <a:spcBef>
                <a:spcPts val="270"/>
              </a:spcBef>
              <a:spcAft>
                <a:spcPts val="0"/>
              </a:spcAft>
              <a:buClr>
                <a:schemeClr val="dk1"/>
              </a:buClr>
              <a:buSzPts val="1350"/>
              <a:buFont typeface="Times New Roman"/>
              <a:buChar char="»"/>
              <a:defRPr sz="1350"/>
            </a:lvl6pPr>
            <a:lvl7pPr indent="-314325" lvl="6" marL="3200400" rtl="1" algn="r">
              <a:spcBef>
                <a:spcPts val="270"/>
              </a:spcBef>
              <a:spcAft>
                <a:spcPts val="0"/>
              </a:spcAft>
              <a:buClr>
                <a:schemeClr val="dk1"/>
              </a:buClr>
              <a:buSzPts val="1350"/>
              <a:buFont typeface="Times New Roman"/>
              <a:buChar char="»"/>
              <a:defRPr sz="1350"/>
            </a:lvl7pPr>
            <a:lvl8pPr indent="-314325" lvl="7" marL="3657600" rtl="1" algn="r">
              <a:spcBef>
                <a:spcPts val="270"/>
              </a:spcBef>
              <a:spcAft>
                <a:spcPts val="0"/>
              </a:spcAft>
              <a:buClr>
                <a:schemeClr val="dk1"/>
              </a:buClr>
              <a:buSzPts val="1350"/>
              <a:buFont typeface="Times New Roman"/>
              <a:buChar char="»"/>
              <a:defRPr sz="1350"/>
            </a:lvl8pPr>
            <a:lvl9pPr indent="-314325" lvl="8" marL="4114800" rtl="1" algn="r">
              <a:spcBef>
                <a:spcPts val="270"/>
              </a:spcBef>
              <a:spcAft>
                <a:spcPts val="0"/>
              </a:spcAft>
              <a:buClr>
                <a:schemeClr val="dk1"/>
              </a:buClr>
              <a:buSzPts val="1350"/>
              <a:buFont typeface="Times New Roman"/>
              <a:buChar char="»"/>
              <a:defRPr sz="1350"/>
            </a:lvl9pPr>
          </a:lstStyle>
          <a:p/>
        </p:txBody>
      </p:sp>
      <p:sp>
        <p:nvSpPr>
          <p:cNvPr id="116" name="Google Shape;116;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7" name="Google Shape;117;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8" name="Google Shape;118;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050">
                <a:solidFill>
                  <a:srgbClr val="000000"/>
                </a:solidFill>
                <a:latin typeface="Times New Roman"/>
                <a:ea typeface="Times New Roman"/>
                <a:cs typeface="Times New Roman"/>
                <a:sym typeface="Times New Roman"/>
              </a:defRPr>
            </a:lvl1pPr>
            <a:lvl2pPr indent="0" lvl="1" marL="0" rtl="1" algn="r">
              <a:spcBef>
                <a:spcPts val="0"/>
              </a:spcBef>
              <a:buNone/>
              <a:defRPr sz="1050">
                <a:solidFill>
                  <a:srgbClr val="000000"/>
                </a:solidFill>
                <a:latin typeface="Times New Roman"/>
                <a:ea typeface="Times New Roman"/>
                <a:cs typeface="Times New Roman"/>
                <a:sym typeface="Times New Roman"/>
              </a:defRPr>
            </a:lvl2pPr>
            <a:lvl3pPr indent="0" lvl="2" marL="0" rtl="1" algn="r">
              <a:spcBef>
                <a:spcPts val="0"/>
              </a:spcBef>
              <a:buNone/>
              <a:defRPr sz="1050">
                <a:solidFill>
                  <a:srgbClr val="000000"/>
                </a:solidFill>
                <a:latin typeface="Times New Roman"/>
                <a:ea typeface="Times New Roman"/>
                <a:cs typeface="Times New Roman"/>
                <a:sym typeface="Times New Roman"/>
              </a:defRPr>
            </a:lvl3pPr>
            <a:lvl4pPr indent="0" lvl="3" marL="0" rtl="1" algn="r">
              <a:spcBef>
                <a:spcPts val="0"/>
              </a:spcBef>
              <a:buNone/>
              <a:defRPr sz="1050">
                <a:solidFill>
                  <a:srgbClr val="000000"/>
                </a:solidFill>
                <a:latin typeface="Times New Roman"/>
                <a:ea typeface="Times New Roman"/>
                <a:cs typeface="Times New Roman"/>
                <a:sym typeface="Times New Roman"/>
              </a:defRPr>
            </a:lvl4pPr>
            <a:lvl5pPr indent="0" lvl="4" marL="0" rtl="1" algn="r">
              <a:spcBef>
                <a:spcPts val="0"/>
              </a:spcBef>
              <a:buNone/>
              <a:defRPr sz="1050">
                <a:solidFill>
                  <a:srgbClr val="000000"/>
                </a:solidFill>
                <a:latin typeface="Times New Roman"/>
                <a:ea typeface="Times New Roman"/>
                <a:cs typeface="Times New Roman"/>
                <a:sym typeface="Times New Roman"/>
              </a:defRPr>
            </a:lvl5pPr>
            <a:lvl6pPr indent="0" lvl="5" marL="0" rtl="1" algn="r">
              <a:spcBef>
                <a:spcPts val="0"/>
              </a:spcBef>
              <a:buNone/>
              <a:defRPr sz="1050">
                <a:solidFill>
                  <a:srgbClr val="000000"/>
                </a:solidFill>
                <a:latin typeface="Times New Roman"/>
                <a:ea typeface="Times New Roman"/>
                <a:cs typeface="Times New Roman"/>
                <a:sym typeface="Times New Roman"/>
              </a:defRPr>
            </a:lvl6pPr>
            <a:lvl7pPr indent="0" lvl="6" marL="0" rtl="1" algn="r">
              <a:spcBef>
                <a:spcPts val="0"/>
              </a:spcBef>
              <a:buNone/>
              <a:defRPr sz="1050">
                <a:solidFill>
                  <a:srgbClr val="000000"/>
                </a:solidFill>
                <a:latin typeface="Times New Roman"/>
                <a:ea typeface="Times New Roman"/>
                <a:cs typeface="Times New Roman"/>
                <a:sym typeface="Times New Roman"/>
              </a:defRPr>
            </a:lvl7pPr>
            <a:lvl8pPr indent="0" lvl="7" marL="0" rtl="1" algn="r">
              <a:spcBef>
                <a:spcPts val="0"/>
              </a:spcBef>
              <a:buNone/>
              <a:defRPr sz="1050">
                <a:solidFill>
                  <a:srgbClr val="000000"/>
                </a:solidFill>
                <a:latin typeface="Times New Roman"/>
                <a:ea typeface="Times New Roman"/>
                <a:cs typeface="Times New Roman"/>
                <a:sym typeface="Times New Roman"/>
              </a:defRPr>
            </a:lvl8pPr>
            <a:lvl9pPr indent="0" lvl="8" marL="0" rtl="1" algn="r">
              <a:spcBef>
                <a:spcPts val="0"/>
              </a:spcBef>
              <a:buNone/>
              <a:defRPr sz="1050">
                <a:solidFill>
                  <a:srgbClr val="000000"/>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21" name="Google Shape;121;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360"/>
              </a:spcBef>
              <a:spcAft>
                <a:spcPts val="0"/>
              </a:spcAft>
              <a:buClr>
                <a:schemeClr val="dk1"/>
              </a:buClr>
              <a:buSzPts val="1800"/>
              <a:buFont typeface="Times New Roman"/>
              <a:buNone/>
              <a:defRPr b="1" sz="1800"/>
            </a:lvl1pPr>
            <a:lvl2pPr indent="-228600" lvl="1" marL="914400" rtl="1" algn="r">
              <a:spcBef>
                <a:spcPts val="300"/>
              </a:spcBef>
              <a:spcAft>
                <a:spcPts val="0"/>
              </a:spcAft>
              <a:buClr>
                <a:schemeClr val="dk1"/>
              </a:buClr>
              <a:buSzPts val="1500"/>
              <a:buFont typeface="Times New Roman"/>
              <a:buNone/>
              <a:defRPr b="1" sz="1500"/>
            </a:lvl2pPr>
            <a:lvl3pPr indent="-228600" lvl="2" marL="1371600" rtl="1" algn="r">
              <a:spcBef>
                <a:spcPts val="270"/>
              </a:spcBef>
              <a:spcAft>
                <a:spcPts val="0"/>
              </a:spcAft>
              <a:buClr>
                <a:schemeClr val="dk1"/>
              </a:buClr>
              <a:buSzPts val="1350"/>
              <a:buFont typeface="Times New Roman"/>
              <a:buNone/>
              <a:defRPr b="1" sz="1350"/>
            </a:lvl3pPr>
            <a:lvl4pPr indent="-228600" lvl="3" marL="1828800" rtl="1" algn="r">
              <a:spcBef>
                <a:spcPts val="240"/>
              </a:spcBef>
              <a:spcAft>
                <a:spcPts val="0"/>
              </a:spcAft>
              <a:buClr>
                <a:schemeClr val="dk1"/>
              </a:buClr>
              <a:buSzPts val="1200"/>
              <a:buFont typeface="Times New Roman"/>
              <a:buNone/>
              <a:defRPr b="1" sz="1200"/>
            </a:lvl4pPr>
            <a:lvl5pPr indent="-228600" lvl="4" marL="2286000" rtl="1" algn="r">
              <a:spcBef>
                <a:spcPts val="240"/>
              </a:spcBef>
              <a:spcAft>
                <a:spcPts val="0"/>
              </a:spcAft>
              <a:buClr>
                <a:schemeClr val="dk1"/>
              </a:buClr>
              <a:buSzPts val="1200"/>
              <a:buFont typeface="Times New Roman"/>
              <a:buNone/>
              <a:defRPr b="1" sz="1200"/>
            </a:lvl5pPr>
            <a:lvl6pPr indent="-228600" lvl="5" marL="2743200" rtl="1" algn="r">
              <a:spcBef>
                <a:spcPts val="240"/>
              </a:spcBef>
              <a:spcAft>
                <a:spcPts val="0"/>
              </a:spcAft>
              <a:buClr>
                <a:schemeClr val="dk1"/>
              </a:buClr>
              <a:buSzPts val="1200"/>
              <a:buFont typeface="Times New Roman"/>
              <a:buNone/>
              <a:defRPr b="1" sz="1200"/>
            </a:lvl6pPr>
            <a:lvl7pPr indent="-228600" lvl="6" marL="3200400" rtl="1" algn="r">
              <a:spcBef>
                <a:spcPts val="240"/>
              </a:spcBef>
              <a:spcAft>
                <a:spcPts val="0"/>
              </a:spcAft>
              <a:buClr>
                <a:schemeClr val="dk1"/>
              </a:buClr>
              <a:buSzPts val="1200"/>
              <a:buFont typeface="Times New Roman"/>
              <a:buNone/>
              <a:defRPr b="1" sz="1200"/>
            </a:lvl7pPr>
            <a:lvl8pPr indent="-228600" lvl="7" marL="3657600" rtl="1" algn="r">
              <a:spcBef>
                <a:spcPts val="240"/>
              </a:spcBef>
              <a:spcAft>
                <a:spcPts val="0"/>
              </a:spcAft>
              <a:buClr>
                <a:schemeClr val="dk1"/>
              </a:buClr>
              <a:buSzPts val="1200"/>
              <a:buFont typeface="Times New Roman"/>
              <a:buNone/>
              <a:defRPr b="1" sz="1200"/>
            </a:lvl8pPr>
            <a:lvl9pPr indent="-228600" lvl="8" marL="4114800" rtl="1" algn="r">
              <a:spcBef>
                <a:spcPts val="240"/>
              </a:spcBef>
              <a:spcAft>
                <a:spcPts val="0"/>
              </a:spcAft>
              <a:buClr>
                <a:schemeClr val="dk1"/>
              </a:buClr>
              <a:buSzPts val="1200"/>
              <a:buFont typeface="Times New Roman"/>
              <a:buNone/>
              <a:defRPr b="1" sz="1200"/>
            </a:lvl9pPr>
          </a:lstStyle>
          <a:p/>
        </p:txBody>
      </p:sp>
      <p:sp>
        <p:nvSpPr>
          <p:cNvPr id="122" name="Google Shape;122;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Font typeface="Times New Roman"/>
              <a:buChar char="•"/>
              <a:defRPr sz="1800"/>
            </a:lvl1pPr>
            <a:lvl2pPr indent="-323850" lvl="1" marL="914400" rtl="1" algn="r">
              <a:spcBef>
                <a:spcPts val="300"/>
              </a:spcBef>
              <a:spcAft>
                <a:spcPts val="0"/>
              </a:spcAft>
              <a:buClr>
                <a:schemeClr val="dk1"/>
              </a:buClr>
              <a:buSzPts val="1500"/>
              <a:buFont typeface="Times New Roman"/>
              <a:buChar char="–"/>
              <a:defRPr sz="1500"/>
            </a:lvl2pPr>
            <a:lvl3pPr indent="-314325" lvl="2" marL="1371600" rtl="1" algn="r">
              <a:spcBef>
                <a:spcPts val="270"/>
              </a:spcBef>
              <a:spcAft>
                <a:spcPts val="0"/>
              </a:spcAft>
              <a:buClr>
                <a:schemeClr val="dk1"/>
              </a:buClr>
              <a:buSzPts val="1350"/>
              <a:buFont typeface="Times New Roman"/>
              <a:buChar char="•"/>
              <a:defRPr sz="1350"/>
            </a:lvl3pPr>
            <a:lvl4pPr indent="-304800" lvl="3" marL="1828800" rtl="1" algn="r">
              <a:spcBef>
                <a:spcPts val="240"/>
              </a:spcBef>
              <a:spcAft>
                <a:spcPts val="0"/>
              </a:spcAft>
              <a:buClr>
                <a:schemeClr val="dk1"/>
              </a:buClr>
              <a:buSzPts val="1200"/>
              <a:buFont typeface="Times New Roman"/>
              <a:buChar char="–"/>
              <a:defRPr sz="1200"/>
            </a:lvl4pPr>
            <a:lvl5pPr indent="-304800" lvl="4" marL="2286000" rtl="1" algn="r">
              <a:spcBef>
                <a:spcPts val="240"/>
              </a:spcBef>
              <a:spcAft>
                <a:spcPts val="0"/>
              </a:spcAft>
              <a:buClr>
                <a:schemeClr val="dk1"/>
              </a:buClr>
              <a:buSzPts val="1200"/>
              <a:buFont typeface="Times New Roman"/>
              <a:buChar char="»"/>
              <a:defRPr sz="1200"/>
            </a:lvl5pPr>
            <a:lvl6pPr indent="-304800" lvl="5" marL="2743200" rtl="1" algn="r">
              <a:spcBef>
                <a:spcPts val="240"/>
              </a:spcBef>
              <a:spcAft>
                <a:spcPts val="0"/>
              </a:spcAft>
              <a:buClr>
                <a:schemeClr val="dk1"/>
              </a:buClr>
              <a:buSzPts val="1200"/>
              <a:buFont typeface="Times New Roman"/>
              <a:buChar char="»"/>
              <a:defRPr sz="1200"/>
            </a:lvl6pPr>
            <a:lvl7pPr indent="-304800" lvl="6" marL="3200400" rtl="1" algn="r">
              <a:spcBef>
                <a:spcPts val="240"/>
              </a:spcBef>
              <a:spcAft>
                <a:spcPts val="0"/>
              </a:spcAft>
              <a:buClr>
                <a:schemeClr val="dk1"/>
              </a:buClr>
              <a:buSzPts val="1200"/>
              <a:buFont typeface="Times New Roman"/>
              <a:buChar char="»"/>
              <a:defRPr sz="1200"/>
            </a:lvl7pPr>
            <a:lvl8pPr indent="-304800" lvl="7" marL="3657600" rtl="1" algn="r">
              <a:spcBef>
                <a:spcPts val="240"/>
              </a:spcBef>
              <a:spcAft>
                <a:spcPts val="0"/>
              </a:spcAft>
              <a:buClr>
                <a:schemeClr val="dk1"/>
              </a:buClr>
              <a:buSzPts val="1200"/>
              <a:buFont typeface="Times New Roman"/>
              <a:buChar char="»"/>
              <a:defRPr sz="1200"/>
            </a:lvl8pPr>
            <a:lvl9pPr indent="-304800" lvl="8" marL="4114800" rtl="1" algn="r">
              <a:spcBef>
                <a:spcPts val="240"/>
              </a:spcBef>
              <a:spcAft>
                <a:spcPts val="0"/>
              </a:spcAft>
              <a:buClr>
                <a:schemeClr val="dk1"/>
              </a:buClr>
              <a:buSzPts val="1200"/>
              <a:buFont typeface="Times New Roman"/>
              <a:buChar char="»"/>
              <a:defRPr sz="1200"/>
            </a:lvl9pPr>
          </a:lstStyle>
          <a:p/>
        </p:txBody>
      </p:sp>
      <p:sp>
        <p:nvSpPr>
          <p:cNvPr id="123" name="Google Shape;123;p19"/>
          <p:cNvSpPr txBox="1"/>
          <p:nvPr>
            <p:ph idx="3" type="body"/>
          </p:nvPr>
        </p:nvSpPr>
        <p:spPr>
          <a:xfrm>
            <a:off x="4645026"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360"/>
              </a:spcBef>
              <a:spcAft>
                <a:spcPts val="0"/>
              </a:spcAft>
              <a:buClr>
                <a:schemeClr val="dk1"/>
              </a:buClr>
              <a:buSzPts val="1800"/>
              <a:buFont typeface="Times New Roman"/>
              <a:buNone/>
              <a:defRPr b="1" sz="1800"/>
            </a:lvl1pPr>
            <a:lvl2pPr indent="-228600" lvl="1" marL="914400" rtl="1" algn="r">
              <a:spcBef>
                <a:spcPts val="300"/>
              </a:spcBef>
              <a:spcAft>
                <a:spcPts val="0"/>
              </a:spcAft>
              <a:buClr>
                <a:schemeClr val="dk1"/>
              </a:buClr>
              <a:buSzPts val="1500"/>
              <a:buFont typeface="Times New Roman"/>
              <a:buNone/>
              <a:defRPr b="1" sz="1500"/>
            </a:lvl2pPr>
            <a:lvl3pPr indent="-228600" lvl="2" marL="1371600" rtl="1" algn="r">
              <a:spcBef>
                <a:spcPts val="270"/>
              </a:spcBef>
              <a:spcAft>
                <a:spcPts val="0"/>
              </a:spcAft>
              <a:buClr>
                <a:schemeClr val="dk1"/>
              </a:buClr>
              <a:buSzPts val="1350"/>
              <a:buFont typeface="Times New Roman"/>
              <a:buNone/>
              <a:defRPr b="1" sz="1350"/>
            </a:lvl3pPr>
            <a:lvl4pPr indent="-228600" lvl="3" marL="1828800" rtl="1" algn="r">
              <a:spcBef>
                <a:spcPts val="240"/>
              </a:spcBef>
              <a:spcAft>
                <a:spcPts val="0"/>
              </a:spcAft>
              <a:buClr>
                <a:schemeClr val="dk1"/>
              </a:buClr>
              <a:buSzPts val="1200"/>
              <a:buFont typeface="Times New Roman"/>
              <a:buNone/>
              <a:defRPr b="1" sz="1200"/>
            </a:lvl4pPr>
            <a:lvl5pPr indent="-228600" lvl="4" marL="2286000" rtl="1" algn="r">
              <a:spcBef>
                <a:spcPts val="240"/>
              </a:spcBef>
              <a:spcAft>
                <a:spcPts val="0"/>
              </a:spcAft>
              <a:buClr>
                <a:schemeClr val="dk1"/>
              </a:buClr>
              <a:buSzPts val="1200"/>
              <a:buFont typeface="Times New Roman"/>
              <a:buNone/>
              <a:defRPr b="1" sz="1200"/>
            </a:lvl5pPr>
            <a:lvl6pPr indent="-228600" lvl="5" marL="2743200" rtl="1" algn="r">
              <a:spcBef>
                <a:spcPts val="240"/>
              </a:spcBef>
              <a:spcAft>
                <a:spcPts val="0"/>
              </a:spcAft>
              <a:buClr>
                <a:schemeClr val="dk1"/>
              </a:buClr>
              <a:buSzPts val="1200"/>
              <a:buFont typeface="Times New Roman"/>
              <a:buNone/>
              <a:defRPr b="1" sz="1200"/>
            </a:lvl6pPr>
            <a:lvl7pPr indent="-228600" lvl="6" marL="3200400" rtl="1" algn="r">
              <a:spcBef>
                <a:spcPts val="240"/>
              </a:spcBef>
              <a:spcAft>
                <a:spcPts val="0"/>
              </a:spcAft>
              <a:buClr>
                <a:schemeClr val="dk1"/>
              </a:buClr>
              <a:buSzPts val="1200"/>
              <a:buFont typeface="Times New Roman"/>
              <a:buNone/>
              <a:defRPr b="1" sz="1200"/>
            </a:lvl7pPr>
            <a:lvl8pPr indent="-228600" lvl="7" marL="3657600" rtl="1" algn="r">
              <a:spcBef>
                <a:spcPts val="240"/>
              </a:spcBef>
              <a:spcAft>
                <a:spcPts val="0"/>
              </a:spcAft>
              <a:buClr>
                <a:schemeClr val="dk1"/>
              </a:buClr>
              <a:buSzPts val="1200"/>
              <a:buFont typeface="Times New Roman"/>
              <a:buNone/>
              <a:defRPr b="1" sz="1200"/>
            </a:lvl8pPr>
            <a:lvl9pPr indent="-228600" lvl="8" marL="4114800" rtl="1" algn="r">
              <a:spcBef>
                <a:spcPts val="240"/>
              </a:spcBef>
              <a:spcAft>
                <a:spcPts val="0"/>
              </a:spcAft>
              <a:buClr>
                <a:schemeClr val="dk1"/>
              </a:buClr>
              <a:buSzPts val="1200"/>
              <a:buFont typeface="Times New Roman"/>
              <a:buNone/>
              <a:defRPr b="1" sz="1200"/>
            </a:lvl9pPr>
          </a:lstStyle>
          <a:p/>
        </p:txBody>
      </p:sp>
      <p:sp>
        <p:nvSpPr>
          <p:cNvPr id="124" name="Google Shape;124;p19"/>
          <p:cNvSpPr txBox="1"/>
          <p:nvPr>
            <p:ph idx="4" type="body"/>
          </p:nvPr>
        </p:nvSpPr>
        <p:spPr>
          <a:xfrm>
            <a:off x="4645026" y="2174875"/>
            <a:ext cx="4041775" cy="3951288"/>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Font typeface="Times New Roman"/>
              <a:buChar char="•"/>
              <a:defRPr sz="1800"/>
            </a:lvl1pPr>
            <a:lvl2pPr indent="-323850" lvl="1" marL="914400" rtl="1" algn="r">
              <a:spcBef>
                <a:spcPts val="300"/>
              </a:spcBef>
              <a:spcAft>
                <a:spcPts val="0"/>
              </a:spcAft>
              <a:buClr>
                <a:schemeClr val="dk1"/>
              </a:buClr>
              <a:buSzPts val="1500"/>
              <a:buFont typeface="Times New Roman"/>
              <a:buChar char="–"/>
              <a:defRPr sz="1500"/>
            </a:lvl2pPr>
            <a:lvl3pPr indent="-314325" lvl="2" marL="1371600" rtl="1" algn="r">
              <a:spcBef>
                <a:spcPts val="270"/>
              </a:spcBef>
              <a:spcAft>
                <a:spcPts val="0"/>
              </a:spcAft>
              <a:buClr>
                <a:schemeClr val="dk1"/>
              </a:buClr>
              <a:buSzPts val="1350"/>
              <a:buFont typeface="Times New Roman"/>
              <a:buChar char="•"/>
              <a:defRPr sz="1350"/>
            </a:lvl3pPr>
            <a:lvl4pPr indent="-304800" lvl="3" marL="1828800" rtl="1" algn="r">
              <a:spcBef>
                <a:spcPts val="240"/>
              </a:spcBef>
              <a:spcAft>
                <a:spcPts val="0"/>
              </a:spcAft>
              <a:buClr>
                <a:schemeClr val="dk1"/>
              </a:buClr>
              <a:buSzPts val="1200"/>
              <a:buFont typeface="Times New Roman"/>
              <a:buChar char="–"/>
              <a:defRPr sz="1200"/>
            </a:lvl4pPr>
            <a:lvl5pPr indent="-304800" lvl="4" marL="2286000" rtl="1" algn="r">
              <a:spcBef>
                <a:spcPts val="240"/>
              </a:spcBef>
              <a:spcAft>
                <a:spcPts val="0"/>
              </a:spcAft>
              <a:buClr>
                <a:schemeClr val="dk1"/>
              </a:buClr>
              <a:buSzPts val="1200"/>
              <a:buFont typeface="Times New Roman"/>
              <a:buChar char="»"/>
              <a:defRPr sz="1200"/>
            </a:lvl5pPr>
            <a:lvl6pPr indent="-304800" lvl="5" marL="2743200" rtl="1" algn="r">
              <a:spcBef>
                <a:spcPts val="240"/>
              </a:spcBef>
              <a:spcAft>
                <a:spcPts val="0"/>
              </a:spcAft>
              <a:buClr>
                <a:schemeClr val="dk1"/>
              </a:buClr>
              <a:buSzPts val="1200"/>
              <a:buFont typeface="Times New Roman"/>
              <a:buChar char="»"/>
              <a:defRPr sz="1200"/>
            </a:lvl6pPr>
            <a:lvl7pPr indent="-304800" lvl="6" marL="3200400" rtl="1" algn="r">
              <a:spcBef>
                <a:spcPts val="240"/>
              </a:spcBef>
              <a:spcAft>
                <a:spcPts val="0"/>
              </a:spcAft>
              <a:buClr>
                <a:schemeClr val="dk1"/>
              </a:buClr>
              <a:buSzPts val="1200"/>
              <a:buFont typeface="Times New Roman"/>
              <a:buChar char="»"/>
              <a:defRPr sz="1200"/>
            </a:lvl7pPr>
            <a:lvl8pPr indent="-304800" lvl="7" marL="3657600" rtl="1" algn="r">
              <a:spcBef>
                <a:spcPts val="240"/>
              </a:spcBef>
              <a:spcAft>
                <a:spcPts val="0"/>
              </a:spcAft>
              <a:buClr>
                <a:schemeClr val="dk1"/>
              </a:buClr>
              <a:buSzPts val="1200"/>
              <a:buFont typeface="Times New Roman"/>
              <a:buChar char="»"/>
              <a:defRPr sz="1200"/>
            </a:lvl8pPr>
            <a:lvl9pPr indent="-304800" lvl="8" marL="4114800" rtl="1" algn="r">
              <a:spcBef>
                <a:spcPts val="240"/>
              </a:spcBef>
              <a:spcAft>
                <a:spcPts val="0"/>
              </a:spcAft>
              <a:buClr>
                <a:schemeClr val="dk1"/>
              </a:buClr>
              <a:buSzPts val="1200"/>
              <a:buFont typeface="Times New Roman"/>
              <a:buChar char="»"/>
              <a:defRPr sz="1200"/>
            </a:lvl9pPr>
          </a:lstStyle>
          <a:p/>
        </p:txBody>
      </p:sp>
      <p:sp>
        <p:nvSpPr>
          <p:cNvPr id="125" name="Google Shape;125;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6" name="Google Shape;126;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7" name="Google Shape;127;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050">
                <a:solidFill>
                  <a:srgbClr val="000000"/>
                </a:solidFill>
                <a:latin typeface="Times New Roman"/>
                <a:ea typeface="Times New Roman"/>
                <a:cs typeface="Times New Roman"/>
                <a:sym typeface="Times New Roman"/>
              </a:defRPr>
            </a:lvl1pPr>
            <a:lvl2pPr indent="0" lvl="1" marL="0" rtl="1" algn="r">
              <a:spcBef>
                <a:spcPts val="0"/>
              </a:spcBef>
              <a:buNone/>
              <a:defRPr sz="1050">
                <a:solidFill>
                  <a:srgbClr val="000000"/>
                </a:solidFill>
                <a:latin typeface="Times New Roman"/>
                <a:ea typeface="Times New Roman"/>
                <a:cs typeface="Times New Roman"/>
                <a:sym typeface="Times New Roman"/>
              </a:defRPr>
            </a:lvl2pPr>
            <a:lvl3pPr indent="0" lvl="2" marL="0" rtl="1" algn="r">
              <a:spcBef>
                <a:spcPts val="0"/>
              </a:spcBef>
              <a:buNone/>
              <a:defRPr sz="1050">
                <a:solidFill>
                  <a:srgbClr val="000000"/>
                </a:solidFill>
                <a:latin typeface="Times New Roman"/>
                <a:ea typeface="Times New Roman"/>
                <a:cs typeface="Times New Roman"/>
                <a:sym typeface="Times New Roman"/>
              </a:defRPr>
            </a:lvl3pPr>
            <a:lvl4pPr indent="0" lvl="3" marL="0" rtl="1" algn="r">
              <a:spcBef>
                <a:spcPts val="0"/>
              </a:spcBef>
              <a:buNone/>
              <a:defRPr sz="1050">
                <a:solidFill>
                  <a:srgbClr val="000000"/>
                </a:solidFill>
                <a:latin typeface="Times New Roman"/>
                <a:ea typeface="Times New Roman"/>
                <a:cs typeface="Times New Roman"/>
                <a:sym typeface="Times New Roman"/>
              </a:defRPr>
            </a:lvl4pPr>
            <a:lvl5pPr indent="0" lvl="4" marL="0" rtl="1" algn="r">
              <a:spcBef>
                <a:spcPts val="0"/>
              </a:spcBef>
              <a:buNone/>
              <a:defRPr sz="1050">
                <a:solidFill>
                  <a:srgbClr val="000000"/>
                </a:solidFill>
                <a:latin typeface="Times New Roman"/>
                <a:ea typeface="Times New Roman"/>
                <a:cs typeface="Times New Roman"/>
                <a:sym typeface="Times New Roman"/>
              </a:defRPr>
            </a:lvl5pPr>
            <a:lvl6pPr indent="0" lvl="5" marL="0" rtl="1" algn="r">
              <a:spcBef>
                <a:spcPts val="0"/>
              </a:spcBef>
              <a:buNone/>
              <a:defRPr sz="1050">
                <a:solidFill>
                  <a:srgbClr val="000000"/>
                </a:solidFill>
                <a:latin typeface="Times New Roman"/>
                <a:ea typeface="Times New Roman"/>
                <a:cs typeface="Times New Roman"/>
                <a:sym typeface="Times New Roman"/>
              </a:defRPr>
            </a:lvl6pPr>
            <a:lvl7pPr indent="0" lvl="6" marL="0" rtl="1" algn="r">
              <a:spcBef>
                <a:spcPts val="0"/>
              </a:spcBef>
              <a:buNone/>
              <a:defRPr sz="1050">
                <a:solidFill>
                  <a:srgbClr val="000000"/>
                </a:solidFill>
                <a:latin typeface="Times New Roman"/>
                <a:ea typeface="Times New Roman"/>
                <a:cs typeface="Times New Roman"/>
                <a:sym typeface="Times New Roman"/>
              </a:defRPr>
            </a:lvl7pPr>
            <a:lvl8pPr indent="0" lvl="7" marL="0" rtl="1" algn="r">
              <a:spcBef>
                <a:spcPts val="0"/>
              </a:spcBef>
              <a:buNone/>
              <a:defRPr sz="1050">
                <a:solidFill>
                  <a:srgbClr val="000000"/>
                </a:solidFill>
                <a:latin typeface="Times New Roman"/>
                <a:ea typeface="Times New Roman"/>
                <a:cs typeface="Times New Roman"/>
                <a:sym typeface="Times New Roman"/>
              </a:defRPr>
            </a:lvl8pPr>
            <a:lvl9pPr indent="0" lvl="8" marL="0" rtl="1" algn="r">
              <a:spcBef>
                <a:spcPts val="0"/>
              </a:spcBef>
              <a:buNone/>
              <a:defRPr sz="1050">
                <a:solidFill>
                  <a:srgbClr val="000000"/>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30" name="Google Shape;130;p2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1" name="Google Shape;131;p2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2" name="Google Shape;132;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050">
                <a:solidFill>
                  <a:srgbClr val="000000"/>
                </a:solidFill>
                <a:latin typeface="Times New Roman"/>
                <a:ea typeface="Times New Roman"/>
                <a:cs typeface="Times New Roman"/>
                <a:sym typeface="Times New Roman"/>
              </a:defRPr>
            </a:lvl1pPr>
            <a:lvl2pPr indent="0" lvl="1" marL="0" rtl="1" algn="r">
              <a:spcBef>
                <a:spcPts val="0"/>
              </a:spcBef>
              <a:buNone/>
              <a:defRPr sz="1050">
                <a:solidFill>
                  <a:srgbClr val="000000"/>
                </a:solidFill>
                <a:latin typeface="Times New Roman"/>
                <a:ea typeface="Times New Roman"/>
                <a:cs typeface="Times New Roman"/>
                <a:sym typeface="Times New Roman"/>
              </a:defRPr>
            </a:lvl2pPr>
            <a:lvl3pPr indent="0" lvl="2" marL="0" rtl="1" algn="r">
              <a:spcBef>
                <a:spcPts val="0"/>
              </a:spcBef>
              <a:buNone/>
              <a:defRPr sz="1050">
                <a:solidFill>
                  <a:srgbClr val="000000"/>
                </a:solidFill>
                <a:latin typeface="Times New Roman"/>
                <a:ea typeface="Times New Roman"/>
                <a:cs typeface="Times New Roman"/>
                <a:sym typeface="Times New Roman"/>
              </a:defRPr>
            </a:lvl3pPr>
            <a:lvl4pPr indent="0" lvl="3" marL="0" rtl="1" algn="r">
              <a:spcBef>
                <a:spcPts val="0"/>
              </a:spcBef>
              <a:buNone/>
              <a:defRPr sz="1050">
                <a:solidFill>
                  <a:srgbClr val="000000"/>
                </a:solidFill>
                <a:latin typeface="Times New Roman"/>
                <a:ea typeface="Times New Roman"/>
                <a:cs typeface="Times New Roman"/>
                <a:sym typeface="Times New Roman"/>
              </a:defRPr>
            </a:lvl4pPr>
            <a:lvl5pPr indent="0" lvl="4" marL="0" rtl="1" algn="r">
              <a:spcBef>
                <a:spcPts val="0"/>
              </a:spcBef>
              <a:buNone/>
              <a:defRPr sz="1050">
                <a:solidFill>
                  <a:srgbClr val="000000"/>
                </a:solidFill>
                <a:latin typeface="Times New Roman"/>
                <a:ea typeface="Times New Roman"/>
                <a:cs typeface="Times New Roman"/>
                <a:sym typeface="Times New Roman"/>
              </a:defRPr>
            </a:lvl5pPr>
            <a:lvl6pPr indent="0" lvl="5" marL="0" rtl="1" algn="r">
              <a:spcBef>
                <a:spcPts val="0"/>
              </a:spcBef>
              <a:buNone/>
              <a:defRPr sz="1050">
                <a:solidFill>
                  <a:srgbClr val="000000"/>
                </a:solidFill>
                <a:latin typeface="Times New Roman"/>
                <a:ea typeface="Times New Roman"/>
                <a:cs typeface="Times New Roman"/>
                <a:sym typeface="Times New Roman"/>
              </a:defRPr>
            </a:lvl6pPr>
            <a:lvl7pPr indent="0" lvl="6" marL="0" rtl="1" algn="r">
              <a:spcBef>
                <a:spcPts val="0"/>
              </a:spcBef>
              <a:buNone/>
              <a:defRPr sz="1050">
                <a:solidFill>
                  <a:srgbClr val="000000"/>
                </a:solidFill>
                <a:latin typeface="Times New Roman"/>
                <a:ea typeface="Times New Roman"/>
                <a:cs typeface="Times New Roman"/>
                <a:sym typeface="Times New Roman"/>
              </a:defRPr>
            </a:lvl7pPr>
            <a:lvl8pPr indent="0" lvl="7" marL="0" rtl="1" algn="r">
              <a:spcBef>
                <a:spcPts val="0"/>
              </a:spcBef>
              <a:buNone/>
              <a:defRPr sz="1050">
                <a:solidFill>
                  <a:srgbClr val="000000"/>
                </a:solidFill>
                <a:latin typeface="Times New Roman"/>
                <a:ea typeface="Times New Roman"/>
                <a:cs typeface="Times New Roman"/>
                <a:sym typeface="Times New Roman"/>
              </a:defRPr>
            </a:lvl8pPr>
            <a:lvl9pPr indent="0" lvl="8" marL="0" rtl="1" algn="r">
              <a:spcBef>
                <a:spcPts val="0"/>
              </a:spcBef>
              <a:buNone/>
              <a:defRPr sz="1050">
                <a:solidFill>
                  <a:srgbClr val="000000"/>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457201" y="273050"/>
            <a:ext cx="3008313" cy="11620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15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35" name="Google Shape;135;p21"/>
          <p:cNvSpPr txBox="1"/>
          <p:nvPr>
            <p:ph idx="1" type="body"/>
          </p:nvPr>
        </p:nvSpPr>
        <p:spPr>
          <a:xfrm>
            <a:off x="3575050" y="273052"/>
            <a:ext cx="5111750" cy="5853113"/>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Font typeface="Times New Roman"/>
              <a:buChar char="•"/>
              <a:defRPr sz="2400"/>
            </a:lvl1pPr>
            <a:lvl2pPr indent="-361950" lvl="1" marL="914400" rtl="1" algn="r">
              <a:spcBef>
                <a:spcPts val="420"/>
              </a:spcBef>
              <a:spcAft>
                <a:spcPts val="0"/>
              </a:spcAft>
              <a:buClr>
                <a:schemeClr val="dk1"/>
              </a:buClr>
              <a:buSzPts val="2100"/>
              <a:buFont typeface="Times New Roman"/>
              <a:buChar char="–"/>
              <a:defRPr sz="2100"/>
            </a:lvl2pPr>
            <a:lvl3pPr indent="-342900" lvl="2" marL="1371600" rtl="1" algn="r">
              <a:spcBef>
                <a:spcPts val="360"/>
              </a:spcBef>
              <a:spcAft>
                <a:spcPts val="0"/>
              </a:spcAft>
              <a:buClr>
                <a:schemeClr val="dk1"/>
              </a:buClr>
              <a:buSzPts val="1800"/>
              <a:buFont typeface="Times New Roman"/>
              <a:buChar char="•"/>
              <a:defRPr sz="1800"/>
            </a:lvl3pPr>
            <a:lvl4pPr indent="-323850" lvl="3" marL="1828800" rtl="1" algn="r">
              <a:spcBef>
                <a:spcPts val="300"/>
              </a:spcBef>
              <a:spcAft>
                <a:spcPts val="0"/>
              </a:spcAft>
              <a:buClr>
                <a:schemeClr val="dk1"/>
              </a:buClr>
              <a:buSzPts val="1500"/>
              <a:buFont typeface="Times New Roman"/>
              <a:buChar char="–"/>
              <a:defRPr sz="1500"/>
            </a:lvl4pPr>
            <a:lvl5pPr indent="-323850" lvl="4" marL="2286000" rtl="1" algn="r">
              <a:spcBef>
                <a:spcPts val="300"/>
              </a:spcBef>
              <a:spcAft>
                <a:spcPts val="0"/>
              </a:spcAft>
              <a:buClr>
                <a:schemeClr val="dk1"/>
              </a:buClr>
              <a:buSzPts val="1500"/>
              <a:buFont typeface="Times New Roman"/>
              <a:buChar char="»"/>
              <a:defRPr sz="1500"/>
            </a:lvl5pPr>
            <a:lvl6pPr indent="-323850" lvl="5" marL="2743200" rtl="1" algn="r">
              <a:spcBef>
                <a:spcPts val="300"/>
              </a:spcBef>
              <a:spcAft>
                <a:spcPts val="0"/>
              </a:spcAft>
              <a:buClr>
                <a:schemeClr val="dk1"/>
              </a:buClr>
              <a:buSzPts val="1500"/>
              <a:buFont typeface="Times New Roman"/>
              <a:buChar char="»"/>
              <a:defRPr sz="1500"/>
            </a:lvl6pPr>
            <a:lvl7pPr indent="-323850" lvl="6" marL="3200400" rtl="1" algn="r">
              <a:spcBef>
                <a:spcPts val="300"/>
              </a:spcBef>
              <a:spcAft>
                <a:spcPts val="0"/>
              </a:spcAft>
              <a:buClr>
                <a:schemeClr val="dk1"/>
              </a:buClr>
              <a:buSzPts val="1500"/>
              <a:buFont typeface="Times New Roman"/>
              <a:buChar char="»"/>
              <a:defRPr sz="1500"/>
            </a:lvl7pPr>
            <a:lvl8pPr indent="-323850" lvl="7" marL="3657600" rtl="1" algn="r">
              <a:spcBef>
                <a:spcPts val="300"/>
              </a:spcBef>
              <a:spcAft>
                <a:spcPts val="0"/>
              </a:spcAft>
              <a:buClr>
                <a:schemeClr val="dk1"/>
              </a:buClr>
              <a:buSzPts val="1500"/>
              <a:buFont typeface="Times New Roman"/>
              <a:buChar char="»"/>
              <a:defRPr sz="1500"/>
            </a:lvl8pPr>
            <a:lvl9pPr indent="-323850" lvl="8" marL="4114800" rtl="1" algn="r">
              <a:spcBef>
                <a:spcPts val="300"/>
              </a:spcBef>
              <a:spcAft>
                <a:spcPts val="0"/>
              </a:spcAft>
              <a:buClr>
                <a:schemeClr val="dk1"/>
              </a:buClr>
              <a:buSzPts val="1500"/>
              <a:buFont typeface="Times New Roman"/>
              <a:buChar char="»"/>
              <a:defRPr sz="1500"/>
            </a:lvl9pPr>
          </a:lstStyle>
          <a:p/>
        </p:txBody>
      </p:sp>
      <p:sp>
        <p:nvSpPr>
          <p:cNvPr id="136" name="Google Shape;136;p21"/>
          <p:cNvSpPr txBox="1"/>
          <p:nvPr>
            <p:ph idx="2" type="body"/>
          </p:nvPr>
        </p:nvSpPr>
        <p:spPr>
          <a:xfrm>
            <a:off x="457201" y="1435102"/>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10"/>
              </a:spcBef>
              <a:spcAft>
                <a:spcPts val="0"/>
              </a:spcAft>
              <a:buClr>
                <a:schemeClr val="dk1"/>
              </a:buClr>
              <a:buSzPts val="1050"/>
              <a:buFont typeface="Times New Roman"/>
              <a:buNone/>
              <a:defRPr sz="1050"/>
            </a:lvl1pPr>
            <a:lvl2pPr indent="-228600" lvl="1" marL="914400" rtl="1" algn="r">
              <a:spcBef>
                <a:spcPts val="180"/>
              </a:spcBef>
              <a:spcAft>
                <a:spcPts val="0"/>
              </a:spcAft>
              <a:buClr>
                <a:schemeClr val="dk1"/>
              </a:buClr>
              <a:buSzPts val="900"/>
              <a:buFont typeface="Times New Roman"/>
              <a:buNone/>
              <a:defRPr sz="900"/>
            </a:lvl2pPr>
            <a:lvl3pPr indent="-228600" lvl="2" marL="1371600" rtl="1" algn="r">
              <a:spcBef>
                <a:spcPts val="150"/>
              </a:spcBef>
              <a:spcAft>
                <a:spcPts val="0"/>
              </a:spcAft>
              <a:buClr>
                <a:schemeClr val="dk1"/>
              </a:buClr>
              <a:buSzPts val="750"/>
              <a:buFont typeface="Times New Roman"/>
              <a:buNone/>
              <a:defRPr sz="750"/>
            </a:lvl3pPr>
            <a:lvl4pPr indent="-228600" lvl="3" marL="1828800" rtl="1" algn="r">
              <a:spcBef>
                <a:spcPts val="135"/>
              </a:spcBef>
              <a:spcAft>
                <a:spcPts val="0"/>
              </a:spcAft>
              <a:buClr>
                <a:schemeClr val="dk1"/>
              </a:buClr>
              <a:buSzPts val="675"/>
              <a:buFont typeface="Times New Roman"/>
              <a:buNone/>
              <a:defRPr sz="675"/>
            </a:lvl4pPr>
            <a:lvl5pPr indent="-228600" lvl="4" marL="2286000" rtl="1" algn="r">
              <a:spcBef>
                <a:spcPts val="135"/>
              </a:spcBef>
              <a:spcAft>
                <a:spcPts val="0"/>
              </a:spcAft>
              <a:buClr>
                <a:schemeClr val="dk1"/>
              </a:buClr>
              <a:buSzPts val="675"/>
              <a:buFont typeface="Times New Roman"/>
              <a:buNone/>
              <a:defRPr sz="675"/>
            </a:lvl5pPr>
            <a:lvl6pPr indent="-228600" lvl="5" marL="2743200" rtl="1" algn="r">
              <a:spcBef>
                <a:spcPts val="135"/>
              </a:spcBef>
              <a:spcAft>
                <a:spcPts val="0"/>
              </a:spcAft>
              <a:buClr>
                <a:schemeClr val="dk1"/>
              </a:buClr>
              <a:buSzPts val="675"/>
              <a:buFont typeface="Times New Roman"/>
              <a:buNone/>
              <a:defRPr sz="675"/>
            </a:lvl6pPr>
            <a:lvl7pPr indent="-228600" lvl="6" marL="3200400" rtl="1" algn="r">
              <a:spcBef>
                <a:spcPts val="135"/>
              </a:spcBef>
              <a:spcAft>
                <a:spcPts val="0"/>
              </a:spcAft>
              <a:buClr>
                <a:schemeClr val="dk1"/>
              </a:buClr>
              <a:buSzPts val="675"/>
              <a:buFont typeface="Times New Roman"/>
              <a:buNone/>
              <a:defRPr sz="675"/>
            </a:lvl7pPr>
            <a:lvl8pPr indent="-228600" lvl="7" marL="3657600" rtl="1" algn="r">
              <a:spcBef>
                <a:spcPts val="135"/>
              </a:spcBef>
              <a:spcAft>
                <a:spcPts val="0"/>
              </a:spcAft>
              <a:buClr>
                <a:schemeClr val="dk1"/>
              </a:buClr>
              <a:buSzPts val="675"/>
              <a:buFont typeface="Times New Roman"/>
              <a:buNone/>
              <a:defRPr sz="675"/>
            </a:lvl8pPr>
            <a:lvl9pPr indent="-228600" lvl="8" marL="4114800" rtl="1" algn="r">
              <a:spcBef>
                <a:spcPts val="135"/>
              </a:spcBef>
              <a:spcAft>
                <a:spcPts val="0"/>
              </a:spcAft>
              <a:buClr>
                <a:schemeClr val="dk1"/>
              </a:buClr>
              <a:buSzPts val="675"/>
              <a:buFont typeface="Times New Roman"/>
              <a:buNone/>
              <a:defRPr sz="675"/>
            </a:lvl9pPr>
          </a:lstStyle>
          <a:p/>
        </p:txBody>
      </p:sp>
      <p:sp>
        <p:nvSpPr>
          <p:cNvPr id="137" name="Google Shape;137;p2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8" name="Google Shape;138;p2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9" name="Google Shape;139;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050">
                <a:solidFill>
                  <a:srgbClr val="000000"/>
                </a:solidFill>
                <a:latin typeface="Times New Roman"/>
                <a:ea typeface="Times New Roman"/>
                <a:cs typeface="Times New Roman"/>
                <a:sym typeface="Times New Roman"/>
              </a:defRPr>
            </a:lvl1pPr>
            <a:lvl2pPr indent="0" lvl="1" marL="0" rtl="1" algn="r">
              <a:spcBef>
                <a:spcPts val="0"/>
              </a:spcBef>
              <a:buNone/>
              <a:defRPr sz="1050">
                <a:solidFill>
                  <a:srgbClr val="000000"/>
                </a:solidFill>
                <a:latin typeface="Times New Roman"/>
                <a:ea typeface="Times New Roman"/>
                <a:cs typeface="Times New Roman"/>
                <a:sym typeface="Times New Roman"/>
              </a:defRPr>
            </a:lvl2pPr>
            <a:lvl3pPr indent="0" lvl="2" marL="0" rtl="1" algn="r">
              <a:spcBef>
                <a:spcPts val="0"/>
              </a:spcBef>
              <a:buNone/>
              <a:defRPr sz="1050">
                <a:solidFill>
                  <a:srgbClr val="000000"/>
                </a:solidFill>
                <a:latin typeface="Times New Roman"/>
                <a:ea typeface="Times New Roman"/>
                <a:cs typeface="Times New Roman"/>
                <a:sym typeface="Times New Roman"/>
              </a:defRPr>
            </a:lvl3pPr>
            <a:lvl4pPr indent="0" lvl="3" marL="0" rtl="1" algn="r">
              <a:spcBef>
                <a:spcPts val="0"/>
              </a:spcBef>
              <a:buNone/>
              <a:defRPr sz="1050">
                <a:solidFill>
                  <a:srgbClr val="000000"/>
                </a:solidFill>
                <a:latin typeface="Times New Roman"/>
                <a:ea typeface="Times New Roman"/>
                <a:cs typeface="Times New Roman"/>
                <a:sym typeface="Times New Roman"/>
              </a:defRPr>
            </a:lvl4pPr>
            <a:lvl5pPr indent="0" lvl="4" marL="0" rtl="1" algn="r">
              <a:spcBef>
                <a:spcPts val="0"/>
              </a:spcBef>
              <a:buNone/>
              <a:defRPr sz="1050">
                <a:solidFill>
                  <a:srgbClr val="000000"/>
                </a:solidFill>
                <a:latin typeface="Times New Roman"/>
                <a:ea typeface="Times New Roman"/>
                <a:cs typeface="Times New Roman"/>
                <a:sym typeface="Times New Roman"/>
              </a:defRPr>
            </a:lvl5pPr>
            <a:lvl6pPr indent="0" lvl="5" marL="0" rtl="1" algn="r">
              <a:spcBef>
                <a:spcPts val="0"/>
              </a:spcBef>
              <a:buNone/>
              <a:defRPr sz="1050">
                <a:solidFill>
                  <a:srgbClr val="000000"/>
                </a:solidFill>
                <a:latin typeface="Times New Roman"/>
                <a:ea typeface="Times New Roman"/>
                <a:cs typeface="Times New Roman"/>
                <a:sym typeface="Times New Roman"/>
              </a:defRPr>
            </a:lvl6pPr>
            <a:lvl7pPr indent="0" lvl="6" marL="0" rtl="1" algn="r">
              <a:spcBef>
                <a:spcPts val="0"/>
              </a:spcBef>
              <a:buNone/>
              <a:defRPr sz="1050">
                <a:solidFill>
                  <a:srgbClr val="000000"/>
                </a:solidFill>
                <a:latin typeface="Times New Roman"/>
                <a:ea typeface="Times New Roman"/>
                <a:cs typeface="Times New Roman"/>
                <a:sym typeface="Times New Roman"/>
              </a:defRPr>
            </a:lvl7pPr>
            <a:lvl8pPr indent="0" lvl="7" marL="0" rtl="1" algn="r">
              <a:spcBef>
                <a:spcPts val="0"/>
              </a:spcBef>
              <a:buNone/>
              <a:defRPr sz="1050">
                <a:solidFill>
                  <a:srgbClr val="000000"/>
                </a:solidFill>
                <a:latin typeface="Times New Roman"/>
                <a:ea typeface="Times New Roman"/>
                <a:cs typeface="Times New Roman"/>
                <a:sym typeface="Times New Roman"/>
              </a:defRPr>
            </a:lvl8pPr>
            <a:lvl9pPr indent="0" lvl="8" marL="0" rtl="1" algn="r">
              <a:spcBef>
                <a:spcPts val="0"/>
              </a:spcBef>
              <a:buNone/>
              <a:defRPr sz="1050">
                <a:solidFill>
                  <a:srgbClr val="000000"/>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בלבד"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4" name="Google Shape;24;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1500"/>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42" name="Google Shape;142;p22"/>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1" algn="r">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1pPr>
            <a:lvl2pPr lvl="1" marR="0" rtl="1" algn="r">
              <a:spcBef>
                <a:spcPts val="420"/>
              </a:spcBef>
              <a:spcAft>
                <a:spcPts val="0"/>
              </a:spcAft>
              <a:buClr>
                <a:schemeClr val="dk1"/>
              </a:buClr>
              <a:buSzPts val="2100"/>
              <a:buFont typeface="Times New Roman"/>
              <a:buNone/>
              <a:defRPr b="0" i="0" sz="2100" u="none" cap="none" strike="noStrike">
                <a:solidFill>
                  <a:schemeClr val="dk1"/>
                </a:solidFill>
                <a:latin typeface="Times New Roman"/>
                <a:ea typeface="Times New Roman"/>
                <a:cs typeface="Times New Roman"/>
                <a:sym typeface="Times New Roman"/>
              </a:defRPr>
            </a:lvl2pPr>
            <a:lvl3pPr lvl="2" marR="0" rtl="1" algn="r">
              <a:spcBef>
                <a:spcPts val="360"/>
              </a:spcBef>
              <a:spcAft>
                <a:spcPts val="0"/>
              </a:spcAft>
              <a:buClr>
                <a:schemeClr val="dk1"/>
              </a:buClr>
              <a:buSzPts val="1800"/>
              <a:buFont typeface="Times New Roman"/>
              <a:buNone/>
              <a:defRPr b="0" i="0" sz="1800" u="none" cap="none" strike="noStrike">
                <a:solidFill>
                  <a:schemeClr val="dk1"/>
                </a:solidFill>
                <a:latin typeface="Times New Roman"/>
                <a:ea typeface="Times New Roman"/>
                <a:cs typeface="Times New Roman"/>
                <a:sym typeface="Times New Roman"/>
              </a:defRPr>
            </a:lvl3pPr>
            <a:lvl4pPr lvl="3" marR="0" rtl="1" algn="r">
              <a:spcBef>
                <a:spcPts val="300"/>
              </a:spcBef>
              <a:spcAft>
                <a:spcPts val="0"/>
              </a:spcAft>
              <a:buClr>
                <a:schemeClr val="dk1"/>
              </a:buClr>
              <a:buSzPts val="1500"/>
              <a:buFont typeface="Times New Roman"/>
              <a:buNone/>
              <a:defRPr b="0" i="0" sz="1500" u="none" cap="none" strike="noStrike">
                <a:solidFill>
                  <a:schemeClr val="dk1"/>
                </a:solidFill>
                <a:latin typeface="Times New Roman"/>
                <a:ea typeface="Times New Roman"/>
                <a:cs typeface="Times New Roman"/>
                <a:sym typeface="Times New Roman"/>
              </a:defRPr>
            </a:lvl4pPr>
            <a:lvl5pPr lvl="4" marR="0" rtl="1" algn="r">
              <a:spcBef>
                <a:spcPts val="300"/>
              </a:spcBef>
              <a:spcAft>
                <a:spcPts val="0"/>
              </a:spcAft>
              <a:buClr>
                <a:schemeClr val="dk1"/>
              </a:buClr>
              <a:buSzPts val="1500"/>
              <a:buFont typeface="Times New Roman"/>
              <a:buNone/>
              <a:defRPr b="0" i="0" sz="1500" u="none" cap="none" strike="noStrike">
                <a:solidFill>
                  <a:schemeClr val="dk1"/>
                </a:solidFill>
                <a:latin typeface="Times New Roman"/>
                <a:ea typeface="Times New Roman"/>
                <a:cs typeface="Times New Roman"/>
                <a:sym typeface="Times New Roman"/>
              </a:defRPr>
            </a:lvl5pPr>
            <a:lvl6pPr lvl="5" marR="0" rtl="1" algn="r">
              <a:spcBef>
                <a:spcPts val="300"/>
              </a:spcBef>
              <a:spcAft>
                <a:spcPts val="0"/>
              </a:spcAft>
              <a:buClr>
                <a:schemeClr val="dk1"/>
              </a:buClr>
              <a:buSzPts val="1500"/>
              <a:buFont typeface="Times New Roman"/>
              <a:buNone/>
              <a:defRPr b="0" i="0" sz="1500" u="none" cap="none" strike="noStrike">
                <a:solidFill>
                  <a:schemeClr val="dk1"/>
                </a:solidFill>
                <a:latin typeface="Times New Roman"/>
                <a:ea typeface="Times New Roman"/>
                <a:cs typeface="Times New Roman"/>
                <a:sym typeface="Times New Roman"/>
              </a:defRPr>
            </a:lvl6pPr>
            <a:lvl7pPr lvl="6" marR="0" rtl="1" algn="r">
              <a:spcBef>
                <a:spcPts val="300"/>
              </a:spcBef>
              <a:spcAft>
                <a:spcPts val="0"/>
              </a:spcAft>
              <a:buClr>
                <a:schemeClr val="dk1"/>
              </a:buClr>
              <a:buSzPts val="1500"/>
              <a:buFont typeface="Times New Roman"/>
              <a:buNone/>
              <a:defRPr b="0" i="0" sz="1500" u="none" cap="none" strike="noStrike">
                <a:solidFill>
                  <a:schemeClr val="dk1"/>
                </a:solidFill>
                <a:latin typeface="Times New Roman"/>
                <a:ea typeface="Times New Roman"/>
                <a:cs typeface="Times New Roman"/>
                <a:sym typeface="Times New Roman"/>
              </a:defRPr>
            </a:lvl7pPr>
            <a:lvl8pPr lvl="7" marR="0" rtl="1" algn="r">
              <a:spcBef>
                <a:spcPts val="300"/>
              </a:spcBef>
              <a:spcAft>
                <a:spcPts val="0"/>
              </a:spcAft>
              <a:buClr>
                <a:schemeClr val="dk1"/>
              </a:buClr>
              <a:buSzPts val="1500"/>
              <a:buFont typeface="Times New Roman"/>
              <a:buNone/>
              <a:defRPr b="0" i="0" sz="1500" u="none" cap="none" strike="noStrike">
                <a:solidFill>
                  <a:schemeClr val="dk1"/>
                </a:solidFill>
                <a:latin typeface="Times New Roman"/>
                <a:ea typeface="Times New Roman"/>
                <a:cs typeface="Times New Roman"/>
                <a:sym typeface="Times New Roman"/>
              </a:defRPr>
            </a:lvl8pPr>
            <a:lvl9pPr lvl="8" marR="0" rtl="1" algn="r">
              <a:spcBef>
                <a:spcPts val="300"/>
              </a:spcBef>
              <a:spcAft>
                <a:spcPts val="0"/>
              </a:spcAft>
              <a:buClr>
                <a:schemeClr val="dk1"/>
              </a:buClr>
              <a:buSzPts val="1500"/>
              <a:buFont typeface="Times New Roman"/>
              <a:buNone/>
              <a:defRPr b="0" i="0" sz="1500" u="none" cap="none" strike="noStrike">
                <a:solidFill>
                  <a:schemeClr val="dk1"/>
                </a:solidFill>
                <a:latin typeface="Times New Roman"/>
                <a:ea typeface="Times New Roman"/>
                <a:cs typeface="Times New Roman"/>
                <a:sym typeface="Times New Roman"/>
              </a:defRPr>
            </a:lvl9pPr>
          </a:lstStyle>
          <a:p/>
        </p:txBody>
      </p:sp>
      <p:sp>
        <p:nvSpPr>
          <p:cNvPr id="143" name="Google Shape;143;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10"/>
              </a:spcBef>
              <a:spcAft>
                <a:spcPts val="0"/>
              </a:spcAft>
              <a:buClr>
                <a:schemeClr val="dk1"/>
              </a:buClr>
              <a:buSzPts val="1050"/>
              <a:buFont typeface="Times New Roman"/>
              <a:buNone/>
              <a:defRPr sz="1050"/>
            </a:lvl1pPr>
            <a:lvl2pPr indent="-228600" lvl="1" marL="914400" rtl="1" algn="r">
              <a:spcBef>
                <a:spcPts val="180"/>
              </a:spcBef>
              <a:spcAft>
                <a:spcPts val="0"/>
              </a:spcAft>
              <a:buClr>
                <a:schemeClr val="dk1"/>
              </a:buClr>
              <a:buSzPts val="900"/>
              <a:buFont typeface="Times New Roman"/>
              <a:buNone/>
              <a:defRPr sz="900"/>
            </a:lvl2pPr>
            <a:lvl3pPr indent="-228600" lvl="2" marL="1371600" rtl="1" algn="r">
              <a:spcBef>
                <a:spcPts val="150"/>
              </a:spcBef>
              <a:spcAft>
                <a:spcPts val="0"/>
              </a:spcAft>
              <a:buClr>
                <a:schemeClr val="dk1"/>
              </a:buClr>
              <a:buSzPts val="750"/>
              <a:buFont typeface="Times New Roman"/>
              <a:buNone/>
              <a:defRPr sz="750"/>
            </a:lvl3pPr>
            <a:lvl4pPr indent="-228600" lvl="3" marL="1828800" rtl="1" algn="r">
              <a:spcBef>
                <a:spcPts val="135"/>
              </a:spcBef>
              <a:spcAft>
                <a:spcPts val="0"/>
              </a:spcAft>
              <a:buClr>
                <a:schemeClr val="dk1"/>
              </a:buClr>
              <a:buSzPts val="675"/>
              <a:buFont typeface="Times New Roman"/>
              <a:buNone/>
              <a:defRPr sz="675"/>
            </a:lvl4pPr>
            <a:lvl5pPr indent="-228600" lvl="4" marL="2286000" rtl="1" algn="r">
              <a:spcBef>
                <a:spcPts val="135"/>
              </a:spcBef>
              <a:spcAft>
                <a:spcPts val="0"/>
              </a:spcAft>
              <a:buClr>
                <a:schemeClr val="dk1"/>
              </a:buClr>
              <a:buSzPts val="675"/>
              <a:buFont typeface="Times New Roman"/>
              <a:buNone/>
              <a:defRPr sz="675"/>
            </a:lvl5pPr>
            <a:lvl6pPr indent="-228600" lvl="5" marL="2743200" rtl="1" algn="r">
              <a:spcBef>
                <a:spcPts val="135"/>
              </a:spcBef>
              <a:spcAft>
                <a:spcPts val="0"/>
              </a:spcAft>
              <a:buClr>
                <a:schemeClr val="dk1"/>
              </a:buClr>
              <a:buSzPts val="675"/>
              <a:buFont typeface="Times New Roman"/>
              <a:buNone/>
              <a:defRPr sz="675"/>
            </a:lvl6pPr>
            <a:lvl7pPr indent="-228600" lvl="6" marL="3200400" rtl="1" algn="r">
              <a:spcBef>
                <a:spcPts val="135"/>
              </a:spcBef>
              <a:spcAft>
                <a:spcPts val="0"/>
              </a:spcAft>
              <a:buClr>
                <a:schemeClr val="dk1"/>
              </a:buClr>
              <a:buSzPts val="675"/>
              <a:buFont typeface="Times New Roman"/>
              <a:buNone/>
              <a:defRPr sz="675"/>
            </a:lvl7pPr>
            <a:lvl8pPr indent="-228600" lvl="7" marL="3657600" rtl="1" algn="r">
              <a:spcBef>
                <a:spcPts val="135"/>
              </a:spcBef>
              <a:spcAft>
                <a:spcPts val="0"/>
              </a:spcAft>
              <a:buClr>
                <a:schemeClr val="dk1"/>
              </a:buClr>
              <a:buSzPts val="675"/>
              <a:buFont typeface="Times New Roman"/>
              <a:buNone/>
              <a:defRPr sz="675"/>
            </a:lvl8pPr>
            <a:lvl9pPr indent="-228600" lvl="8" marL="4114800" rtl="1" algn="r">
              <a:spcBef>
                <a:spcPts val="135"/>
              </a:spcBef>
              <a:spcAft>
                <a:spcPts val="0"/>
              </a:spcAft>
              <a:buClr>
                <a:schemeClr val="dk1"/>
              </a:buClr>
              <a:buSzPts val="675"/>
              <a:buFont typeface="Times New Roman"/>
              <a:buNone/>
              <a:defRPr sz="675"/>
            </a:lvl9pPr>
          </a:lstStyle>
          <a:p/>
        </p:txBody>
      </p:sp>
      <p:sp>
        <p:nvSpPr>
          <p:cNvPr id="144" name="Google Shape;144;p2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5" name="Google Shape;145;p2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6" name="Google Shape;146;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050">
                <a:solidFill>
                  <a:srgbClr val="000000"/>
                </a:solidFill>
                <a:latin typeface="Times New Roman"/>
                <a:ea typeface="Times New Roman"/>
                <a:cs typeface="Times New Roman"/>
                <a:sym typeface="Times New Roman"/>
              </a:defRPr>
            </a:lvl1pPr>
            <a:lvl2pPr indent="0" lvl="1" marL="0" rtl="1" algn="r">
              <a:spcBef>
                <a:spcPts val="0"/>
              </a:spcBef>
              <a:buNone/>
              <a:defRPr sz="1050">
                <a:solidFill>
                  <a:srgbClr val="000000"/>
                </a:solidFill>
                <a:latin typeface="Times New Roman"/>
                <a:ea typeface="Times New Roman"/>
                <a:cs typeface="Times New Roman"/>
                <a:sym typeface="Times New Roman"/>
              </a:defRPr>
            </a:lvl2pPr>
            <a:lvl3pPr indent="0" lvl="2" marL="0" rtl="1" algn="r">
              <a:spcBef>
                <a:spcPts val="0"/>
              </a:spcBef>
              <a:buNone/>
              <a:defRPr sz="1050">
                <a:solidFill>
                  <a:srgbClr val="000000"/>
                </a:solidFill>
                <a:latin typeface="Times New Roman"/>
                <a:ea typeface="Times New Roman"/>
                <a:cs typeface="Times New Roman"/>
                <a:sym typeface="Times New Roman"/>
              </a:defRPr>
            </a:lvl3pPr>
            <a:lvl4pPr indent="0" lvl="3" marL="0" rtl="1" algn="r">
              <a:spcBef>
                <a:spcPts val="0"/>
              </a:spcBef>
              <a:buNone/>
              <a:defRPr sz="1050">
                <a:solidFill>
                  <a:srgbClr val="000000"/>
                </a:solidFill>
                <a:latin typeface="Times New Roman"/>
                <a:ea typeface="Times New Roman"/>
                <a:cs typeface="Times New Roman"/>
                <a:sym typeface="Times New Roman"/>
              </a:defRPr>
            </a:lvl4pPr>
            <a:lvl5pPr indent="0" lvl="4" marL="0" rtl="1" algn="r">
              <a:spcBef>
                <a:spcPts val="0"/>
              </a:spcBef>
              <a:buNone/>
              <a:defRPr sz="1050">
                <a:solidFill>
                  <a:srgbClr val="000000"/>
                </a:solidFill>
                <a:latin typeface="Times New Roman"/>
                <a:ea typeface="Times New Roman"/>
                <a:cs typeface="Times New Roman"/>
                <a:sym typeface="Times New Roman"/>
              </a:defRPr>
            </a:lvl5pPr>
            <a:lvl6pPr indent="0" lvl="5" marL="0" rtl="1" algn="r">
              <a:spcBef>
                <a:spcPts val="0"/>
              </a:spcBef>
              <a:buNone/>
              <a:defRPr sz="1050">
                <a:solidFill>
                  <a:srgbClr val="000000"/>
                </a:solidFill>
                <a:latin typeface="Times New Roman"/>
                <a:ea typeface="Times New Roman"/>
                <a:cs typeface="Times New Roman"/>
                <a:sym typeface="Times New Roman"/>
              </a:defRPr>
            </a:lvl6pPr>
            <a:lvl7pPr indent="0" lvl="6" marL="0" rtl="1" algn="r">
              <a:spcBef>
                <a:spcPts val="0"/>
              </a:spcBef>
              <a:buNone/>
              <a:defRPr sz="1050">
                <a:solidFill>
                  <a:srgbClr val="000000"/>
                </a:solidFill>
                <a:latin typeface="Times New Roman"/>
                <a:ea typeface="Times New Roman"/>
                <a:cs typeface="Times New Roman"/>
                <a:sym typeface="Times New Roman"/>
              </a:defRPr>
            </a:lvl7pPr>
            <a:lvl8pPr indent="0" lvl="7" marL="0" rtl="1" algn="r">
              <a:spcBef>
                <a:spcPts val="0"/>
              </a:spcBef>
              <a:buNone/>
              <a:defRPr sz="1050">
                <a:solidFill>
                  <a:srgbClr val="000000"/>
                </a:solidFill>
                <a:latin typeface="Times New Roman"/>
                <a:ea typeface="Times New Roman"/>
                <a:cs typeface="Times New Roman"/>
                <a:sym typeface="Times New Roman"/>
              </a:defRPr>
            </a:lvl8pPr>
            <a:lvl9pPr indent="0" lvl="8" marL="0" rtl="1" algn="r">
              <a:spcBef>
                <a:spcPts val="0"/>
              </a:spcBef>
              <a:buNone/>
              <a:defRPr sz="1050">
                <a:solidFill>
                  <a:srgbClr val="000000"/>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49" name="Google Shape;149;p23"/>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150" name="Google Shape;150;p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1" name="Google Shape;151;p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2" name="Google Shape;152;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050">
                <a:solidFill>
                  <a:srgbClr val="000000"/>
                </a:solidFill>
                <a:latin typeface="Times New Roman"/>
                <a:ea typeface="Times New Roman"/>
                <a:cs typeface="Times New Roman"/>
                <a:sym typeface="Times New Roman"/>
              </a:defRPr>
            </a:lvl1pPr>
            <a:lvl2pPr indent="0" lvl="1" marL="0" rtl="1" algn="r">
              <a:spcBef>
                <a:spcPts val="0"/>
              </a:spcBef>
              <a:buNone/>
              <a:defRPr sz="1050">
                <a:solidFill>
                  <a:srgbClr val="000000"/>
                </a:solidFill>
                <a:latin typeface="Times New Roman"/>
                <a:ea typeface="Times New Roman"/>
                <a:cs typeface="Times New Roman"/>
                <a:sym typeface="Times New Roman"/>
              </a:defRPr>
            </a:lvl2pPr>
            <a:lvl3pPr indent="0" lvl="2" marL="0" rtl="1" algn="r">
              <a:spcBef>
                <a:spcPts val="0"/>
              </a:spcBef>
              <a:buNone/>
              <a:defRPr sz="1050">
                <a:solidFill>
                  <a:srgbClr val="000000"/>
                </a:solidFill>
                <a:latin typeface="Times New Roman"/>
                <a:ea typeface="Times New Roman"/>
                <a:cs typeface="Times New Roman"/>
                <a:sym typeface="Times New Roman"/>
              </a:defRPr>
            </a:lvl3pPr>
            <a:lvl4pPr indent="0" lvl="3" marL="0" rtl="1" algn="r">
              <a:spcBef>
                <a:spcPts val="0"/>
              </a:spcBef>
              <a:buNone/>
              <a:defRPr sz="1050">
                <a:solidFill>
                  <a:srgbClr val="000000"/>
                </a:solidFill>
                <a:latin typeface="Times New Roman"/>
                <a:ea typeface="Times New Roman"/>
                <a:cs typeface="Times New Roman"/>
                <a:sym typeface="Times New Roman"/>
              </a:defRPr>
            </a:lvl4pPr>
            <a:lvl5pPr indent="0" lvl="4" marL="0" rtl="1" algn="r">
              <a:spcBef>
                <a:spcPts val="0"/>
              </a:spcBef>
              <a:buNone/>
              <a:defRPr sz="1050">
                <a:solidFill>
                  <a:srgbClr val="000000"/>
                </a:solidFill>
                <a:latin typeface="Times New Roman"/>
                <a:ea typeface="Times New Roman"/>
                <a:cs typeface="Times New Roman"/>
                <a:sym typeface="Times New Roman"/>
              </a:defRPr>
            </a:lvl5pPr>
            <a:lvl6pPr indent="0" lvl="5" marL="0" rtl="1" algn="r">
              <a:spcBef>
                <a:spcPts val="0"/>
              </a:spcBef>
              <a:buNone/>
              <a:defRPr sz="1050">
                <a:solidFill>
                  <a:srgbClr val="000000"/>
                </a:solidFill>
                <a:latin typeface="Times New Roman"/>
                <a:ea typeface="Times New Roman"/>
                <a:cs typeface="Times New Roman"/>
                <a:sym typeface="Times New Roman"/>
              </a:defRPr>
            </a:lvl6pPr>
            <a:lvl7pPr indent="0" lvl="6" marL="0" rtl="1" algn="r">
              <a:spcBef>
                <a:spcPts val="0"/>
              </a:spcBef>
              <a:buNone/>
              <a:defRPr sz="1050">
                <a:solidFill>
                  <a:srgbClr val="000000"/>
                </a:solidFill>
                <a:latin typeface="Times New Roman"/>
                <a:ea typeface="Times New Roman"/>
                <a:cs typeface="Times New Roman"/>
                <a:sym typeface="Times New Roman"/>
              </a:defRPr>
            </a:lvl7pPr>
            <a:lvl8pPr indent="0" lvl="7" marL="0" rtl="1" algn="r">
              <a:spcBef>
                <a:spcPts val="0"/>
              </a:spcBef>
              <a:buNone/>
              <a:defRPr sz="1050">
                <a:solidFill>
                  <a:srgbClr val="000000"/>
                </a:solidFill>
                <a:latin typeface="Times New Roman"/>
                <a:ea typeface="Times New Roman"/>
                <a:cs typeface="Times New Roman"/>
                <a:sym typeface="Times New Roman"/>
              </a:defRPr>
            </a:lvl8pPr>
            <a:lvl9pPr indent="0" lvl="8" marL="0" rtl="1" algn="r">
              <a:spcBef>
                <a:spcPts val="0"/>
              </a:spcBef>
              <a:buNone/>
              <a:defRPr sz="1050">
                <a:solidFill>
                  <a:srgbClr val="000000"/>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ctr">
              <a:spcBef>
                <a:spcPts val="0"/>
              </a:spcBef>
              <a:spcAft>
                <a:spcPts val="0"/>
              </a:spcAft>
              <a:buSzPts val="1400"/>
              <a:buNone/>
              <a:defRPr/>
            </a:lvl2pPr>
            <a:lvl3pPr lvl="2" rtl="1" algn="ctr">
              <a:spcBef>
                <a:spcPts val="0"/>
              </a:spcBef>
              <a:spcAft>
                <a:spcPts val="0"/>
              </a:spcAft>
              <a:buSzPts val="1400"/>
              <a:buNone/>
              <a:defRPr/>
            </a:lvl3pPr>
            <a:lvl4pPr lvl="3" rtl="1" algn="ctr">
              <a:spcBef>
                <a:spcPts val="0"/>
              </a:spcBef>
              <a:spcAft>
                <a:spcPts val="0"/>
              </a:spcAft>
              <a:buSzPts val="1400"/>
              <a:buNone/>
              <a:defRPr/>
            </a:lvl4pPr>
            <a:lvl5pPr lvl="4" rtl="1" algn="ctr">
              <a:spcBef>
                <a:spcPts val="0"/>
              </a:spcBef>
              <a:spcAft>
                <a:spcPts val="0"/>
              </a:spcAft>
              <a:buSzPts val="1400"/>
              <a:buNone/>
              <a:defRPr/>
            </a:lvl5pPr>
            <a:lvl6pPr lvl="5" rtl="1" algn="ctr">
              <a:spcBef>
                <a:spcPts val="0"/>
              </a:spcBef>
              <a:spcAft>
                <a:spcPts val="0"/>
              </a:spcAft>
              <a:buSzPts val="1400"/>
              <a:buNone/>
              <a:defRPr/>
            </a:lvl6pPr>
            <a:lvl7pPr lvl="6" rtl="1" algn="ctr">
              <a:spcBef>
                <a:spcPts val="0"/>
              </a:spcBef>
              <a:spcAft>
                <a:spcPts val="0"/>
              </a:spcAft>
              <a:buSzPts val="1400"/>
              <a:buNone/>
              <a:defRPr/>
            </a:lvl7pPr>
            <a:lvl8pPr lvl="7" rtl="1" algn="ctr">
              <a:spcBef>
                <a:spcPts val="0"/>
              </a:spcBef>
              <a:spcAft>
                <a:spcPts val="0"/>
              </a:spcAft>
              <a:buSzPts val="1400"/>
              <a:buNone/>
              <a:defRPr/>
            </a:lvl8pPr>
            <a:lvl9pPr lvl="8" rtl="1" algn="ctr">
              <a:spcBef>
                <a:spcPts val="0"/>
              </a:spcBef>
              <a:spcAft>
                <a:spcPts val="0"/>
              </a:spcAft>
              <a:buSzPts val="1400"/>
              <a:buNone/>
              <a:defRPr/>
            </a:lvl9pPr>
          </a:lstStyle>
          <a:p/>
        </p:txBody>
      </p:sp>
      <p:sp>
        <p:nvSpPr>
          <p:cNvPr id="155" name="Google Shape;155;p24"/>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156" name="Google Shape;156;p2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7" name="Google Shape;157;p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8" name="Google Shape;158;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050">
                <a:solidFill>
                  <a:srgbClr val="000000"/>
                </a:solidFill>
                <a:latin typeface="Times New Roman"/>
                <a:ea typeface="Times New Roman"/>
                <a:cs typeface="Times New Roman"/>
                <a:sym typeface="Times New Roman"/>
              </a:defRPr>
            </a:lvl1pPr>
            <a:lvl2pPr indent="0" lvl="1" marL="0" rtl="1" algn="r">
              <a:spcBef>
                <a:spcPts val="0"/>
              </a:spcBef>
              <a:buNone/>
              <a:defRPr sz="1050">
                <a:solidFill>
                  <a:srgbClr val="000000"/>
                </a:solidFill>
                <a:latin typeface="Times New Roman"/>
                <a:ea typeface="Times New Roman"/>
                <a:cs typeface="Times New Roman"/>
                <a:sym typeface="Times New Roman"/>
              </a:defRPr>
            </a:lvl2pPr>
            <a:lvl3pPr indent="0" lvl="2" marL="0" rtl="1" algn="r">
              <a:spcBef>
                <a:spcPts val="0"/>
              </a:spcBef>
              <a:buNone/>
              <a:defRPr sz="1050">
                <a:solidFill>
                  <a:srgbClr val="000000"/>
                </a:solidFill>
                <a:latin typeface="Times New Roman"/>
                <a:ea typeface="Times New Roman"/>
                <a:cs typeface="Times New Roman"/>
                <a:sym typeface="Times New Roman"/>
              </a:defRPr>
            </a:lvl3pPr>
            <a:lvl4pPr indent="0" lvl="3" marL="0" rtl="1" algn="r">
              <a:spcBef>
                <a:spcPts val="0"/>
              </a:spcBef>
              <a:buNone/>
              <a:defRPr sz="1050">
                <a:solidFill>
                  <a:srgbClr val="000000"/>
                </a:solidFill>
                <a:latin typeface="Times New Roman"/>
                <a:ea typeface="Times New Roman"/>
                <a:cs typeface="Times New Roman"/>
                <a:sym typeface="Times New Roman"/>
              </a:defRPr>
            </a:lvl4pPr>
            <a:lvl5pPr indent="0" lvl="4" marL="0" rtl="1" algn="r">
              <a:spcBef>
                <a:spcPts val="0"/>
              </a:spcBef>
              <a:buNone/>
              <a:defRPr sz="1050">
                <a:solidFill>
                  <a:srgbClr val="000000"/>
                </a:solidFill>
                <a:latin typeface="Times New Roman"/>
                <a:ea typeface="Times New Roman"/>
                <a:cs typeface="Times New Roman"/>
                <a:sym typeface="Times New Roman"/>
              </a:defRPr>
            </a:lvl5pPr>
            <a:lvl6pPr indent="0" lvl="5" marL="0" rtl="1" algn="r">
              <a:spcBef>
                <a:spcPts val="0"/>
              </a:spcBef>
              <a:buNone/>
              <a:defRPr sz="1050">
                <a:solidFill>
                  <a:srgbClr val="000000"/>
                </a:solidFill>
                <a:latin typeface="Times New Roman"/>
                <a:ea typeface="Times New Roman"/>
                <a:cs typeface="Times New Roman"/>
                <a:sym typeface="Times New Roman"/>
              </a:defRPr>
            </a:lvl6pPr>
            <a:lvl7pPr indent="0" lvl="6" marL="0" rtl="1" algn="r">
              <a:spcBef>
                <a:spcPts val="0"/>
              </a:spcBef>
              <a:buNone/>
              <a:defRPr sz="1050">
                <a:solidFill>
                  <a:srgbClr val="000000"/>
                </a:solidFill>
                <a:latin typeface="Times New Roman"/>
                <a:ea typeface="Times New Roman"/>
                <a:cs typeface="Times New Roman"/>
                <a:sym typeface="Times New Roman"/>
              </a:defRPr>
            </a:lvl7pPr>
            <a:lvl8pPr indent="0" lvl="7" marL="0" rtl="1" algn="r">
              <a:spcBef>
                <a:spcPts val="0"/>
              </a:spcBef>
              <a:buNone/>
              <a:defRPr sz="1050">
                <a:solidFill>
                  <a:srgbClr val="000000"/>
                </a:solidFill>
                <a:latin typeface="Times New Roman"/>
                <a:ea typeface="Times New Roman"/>
                <a:cs typeface="Times New Roman"/>
                <a:sym typeface="Times New Roman"/>
              </a:defRPr>
            </a:lvl8pPr>
            <a:lvl9pPr indent="0" lvl="8" marL="0" rtl="1" algn="r">
              <a:spcBef>
                <a:spcPts val="0"/>
              </a:spcBef>
              <a:buNone/>
              <a:defRPr sz="1050">
                <a:solidFill>
                  <a:srgbClr val="000000"/>
                </a:solidFill>
                <a:latin typeface="Times New Roman"/>
                <a:ea typeface="Times New Roman"/>
                <a:cs typeface="Times New Roman"/>
                <a:sym typeface="Times New Roman"/>
              </a:defRPr>
            </a:lvl9pPr>
          </a:lstStyle>
          <a:p>
            <a:pPr indent="0" lvl="0" marL="0" rtl="1" algn="r">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ריק" type="blank">
  <p:cSld name="BLANK">
    <p:spTree>
      <p:nvGrpSpPr>
        <p:cNvPr id="165" name="Shape 165"/>
        <p:cNvGrpSpPr/>
        <p:nvPr/>
      </p:nvGrpSpPr>
      <p:grpSpPr>
        <a:xfrm>
          <a:off x="0" y="0"/>
          <a:ext cx="0" cy="0"/>
          <a:chOff x="0" y="0"/>
          <a:chExt cx="0" cy="0"/>
        </a:xfrm>
      </p:grpSpPr>
      <p:sp>
        <p:nvSpPr>
          <p:cNvPr id="166" name="Google Shape;166;p26"/>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7" name="Google Shape;167;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8" name="Google Shape;168;p26"/>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solidFill>
                  <a:srgbClr val="888888"/>
                </a:solidFill>
              </a:defRPr>
            </a:lvl1pPr>
            <a:lvl2pPr indent="0" lvl="1" marL="0" rtl="1" algn="l">
              <a:spcBef>
                <a:spcPts val="0"/>
              </a:spcBef>
              <a:buNone/>
              <a:defRPr>
                <a:solidFill>
                  <a:srgbClr val="888888"/>
                </a:solidFill>
              </a:defRPr>
            </a:lvl2pPr>
            <a:lvl3pPr indent="0" lvl="2" marL="0" rtl="1" algn="l">
              <a:spcBef>
                <a:spcPts val="0"/>
              </a:spcBef>
              <a:buNone/>
              <a:defRPr>
                <a:solidFill>
                  <a:srgbClr val="888888"/>
                </a:solidFill>
              </a:defRPr>
            </a:lvl3pPr>
            <a:lvl4pPr indent="0" lvl="3" marL="0" rtl="1" algn="l">
              <a:spcBef>
                <a:spcPts val="0"/>
              </a:spcBef>
              <a:buNone/>
              <a:defRPr>
                <a:solidFill>
                  <a:srgbClr val="888888"/>
                </a:solidFill>
              </a:defRPr>
            </a:lvl4pPr>
            <a:lvl5pPr indent="0" lvl="4" marL="0" rtl="1" algn="l">
              <a:spcBef>
                <a:spcPts val="0"/>
              </a:spcBef>
              <a:buNone/>
              <a:defRPr>
                <a:solidFill>
                  <a:srgbClr val="888888"/>
                </a:solidFill>
              </a:defRPr>
            </a:lvl5pPr>
            <a:lvl6pPr indent="0" lvl="5" marL="0" rtl="1" algn="l">
              <a:spcBef>
                <a:spcPts val="0"/>
              </a:spcBef>
              <a:buNone/>
              <a:defRPr>
                <a:solidFill>
                  <a:srgbClr val="888888"/>
                </a:solidFill>
              </a:defRPr>
            </a:lvl6pPr>
            <a:lvl7pPr indent="0" lvl="6" marL="0" rtl="1" algn="l">
              <a:spcBef>
                <a:spcPts val="0"/>
              </a:spcBef>
              <a:buNone/>
              <a:defRPr>
                <a:solidFill>
                  <a:srgbClr val="888888"/>
                </a:solidFill>
              </a:defRPr>
            </a:lvl7pPr>
            <a:lvl8pPr indent="0" lvl="7" marL="0" rtl="1" algn="l">
              <a:spcBef>
                <a:spcPts val="0"/>
              </a:spcBef>
              <a:buNone/>
              <a:defRPr>
                <a:solidFill>
                  <a:srgbClr val="888888"/>
                </a:solidFill>
              </a:defRPr>
            </a:lvl8pPr>
            <a:lvl9pPr indent="0" lvl="8" marL="0" rtl="1" algn="l">
              <a:spcBef>
                <a:spcPts val="0"/>
              </a:spcBef>
              <a:buNone/>
              <a:defRPr>
                <a:solidFill>
                  <a:srgbClr val="888888"/>
                </a:solidFill>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שקופית כותרת" type="title">
  <p:cSld name="TITLE">
    <p:spTree>
      <p:nvGrpSpPr>
        <p:cNvPr id="169" name="Shape 169"/>
        <p:cNvGrpSpPr/>
        <p:nvPr/>
      </p:nvGrpSpPr>
      <p:grpSpPr>
        <a:xfrm>
          <a:off x="0" y="0"/>
          <a:ext cx="0" cy="0"/>
          <a:chOff x="0" y="0"/>
          <a:chExt cx="0" cy="0"/>
        </a:xfrm>
      </p:grpSpPr>
      <p:sp>
        <p:nvSpPr>
          <p:cNvPr id="170" name="Google Shape;170;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1" name="Google Shape;171;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1" algn="ctr">
              <a:spcBef>
                <a:spcPts val="640"/>
              </a:spcBef>
              <a:spcAft>
                <a:spcPts val="0"/>
              </a:spcAft>
              <a:buClr>
                <a:srgbClr val="888888"/>
              </a:buClr>
              <a:buSzPts val="3200"/>
              <a:buNone/>
              <a:defRPr>
                <a:solidFill>
                  <a:srgbClr val="888888"/>
                </a:solidFill>
              </a:defRPr>
            </a:lvl1pPr>
            <a:lvl2pPr lvl="1" rtl="1" algn="ctr">
              <a:spcBef>
                <a:spcPts val="560"/>
              </a:spcBef>
              <a:spcAft>
                <a:spcPts val="0"/>
              </a:spcAft>
              <a:buClr>
                <a:srgbClr val="888888"/>
              </a:buClr>
              <a:buSzPts val="28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00"/>
              </a:spcBef>
              <a:spcAft>
                <a:spcPts val="0"/>
              </a:spcAft>
              <a:buClr>
                <a:srgbClr val="888888"/>
              </a:buClr>
              <a:buSzPts val="2000"/>
              <a:buNone/>
              <a:defRPr>
                <a:solidFill>
                  <a:srgbClr val="888888"/>
                </a:solidFill>
              </a:defRPr>
            </a:lvl4pPr>
            <a:lvl5pPr lvl="4" rtl="1" algn="ctr">
              <a:spcBef>
                <a:spcPts val="400"/>
              </a:spcBef>
              <a:spcAft>
                <a:spcPts val="0"/>
              </a:spcAft>
              <a:buClr>
                <a:srgbClr val="888888"/>
              </a:buClr>
              <a:buSzPts val="20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172" name="Google Shape;172;p27"/>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73" name="Google Shape;17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74" name="Google Shape;174;p27"/>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solidFill>
                  <a:srgbClr val="888888"/>
                </a:solidFill>
              </a:defRPr>
            </a:lvl1pPr>
            <a:lvl2pPr indent="0" lvl="1" marL="0" rtl="1" algn="l">
              <a:spcBef>
                <a:spcPts val="0"/>
              </a:spcBef>
              <a:buNone/>
              <a:defRPr>
                <a:solidFill>
                  <a:srgbClr val="888888"/>
                </a:solidFill>
              </a:defRPr>
            </a:lvl2pPr>
            <a:lvl3pPr indent="0" lvl="2" marL="0" rtl="1" algn="l">
              <a:spcBef>
                <a:spcPts val="0"/>
              </a:spcBef>
              <a:buNone/>
              <a:defRPr>
                <a:solidFill>
                  <a:srgbClr val="888888"/>
                </a:solidFill>
              </a:defRPr>
            </a:lvl3pPr>
            <a:lvl4pPr indent="0" lvl="3" marL="0" rtl="1" algn="l">
              <a:spcBef>
                <a:spcPts val="0"/>
              </a:spcBef>
              <a:buNone/>
              <a:defRPr>
                <a:solidFill>
                  <a:srgbClr val="888888"/>
                </a:solidFill>
              </a:defRPr>
            </a:lvl4pPr>
            <a:lvl5pPr indent="0" lvl="4" marL="0" rtl="1" algn="l">
              <a:spcBef>
                <a:spcPts val="0"/>
              </a:spcBef>
              <a:buNone/>
              <a:defRPr>
                <a:solidFill>
                  <a:srgbClr val="888888"/>
                </a:solidFill>
              </a:defRPr>
            </a:lvl5pPr>
            <a:lvl6pPr indent="0" lvl="5" marL="0" rtl="1" algn="l">
              <a:spcBef>
                <a:spcPts val="0"/>
              </a:spcBef>
              <a:buNone/>
              <a:defRPr>
                <a:solidFill>
                  <a:srgbClr val="888888"/>
                </a:solidFill>
              </a:defRPr>
            </a:lvl6pPr>
            <a:lvl7pPr indent="0" lvl="6" marL="0" rtl="1" algn="l">
              <a:spcBef>
                <a:spcPts val="0"/>
              </a:spcBef>
              <a:buNone/>
              <a:defRPr>
                <a:solidFill>
                  <a:srgbClr val="888888"/>
                </a:solidFill>
              </a:defRPr>
            </a:lvl7pPr>
            <a:lvl8pPr indent="0" lvl="7" marL="0" rtl="1" algn="l">
              <a:spcBef>
                <a:spcPts val="0"/>
              </a:spcBef>
              <a:buNone/>
              <a:defRPr>
                <a:solidFill>
                  <a:srgbClr val="888888"/>
                </a:solidFill>
              </a:defRPr>
            </a:lvl8pPr>
            <a:lvl9pPr indent="0" lvl="8" marL="0" rtl="1" algn="l">
              <a:spcBef>
                <a:spcPts val="0"/>
              </a:spcBef>
              <a:buNone/>
              <a:defRPr>
                <a:solidFill>
                  <a:srgbClr val="888888"/>
                </a:solidFill>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ותוכן" type="obj">
  <p:cSld name="OBJECT">
    <p:spTree>
      <p:nvGrpSpPr>
        <p:cNvPr id="175" name="Shape 175"/>
        <p:cNvGrpSpPr/>
        <p:nvPr/>
      </p:nvGrpSpPr>
      <p:grpSpPr>
        <a:xfrm>
          <a:off x="0" y="0"/>
          <a:ext cx="0" cy="0"/>
          <a:chOff x="0" y="0"/>
          <a:chExt cx="0" cy="0"/>
        </a:xfrm>
      </p:grpSpPr>
      <p:sp>
        <p:nvSpPr>
          <p:cNvPr id="176" name="Google Shape;176;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7" name="Google Shape;177;p2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178" name="Google Shape;178;p28"/>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79" name="Google Shape;17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80" name="Google Shape;180;p28"/>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solidFill>
                  <a:srgbClr val="888888"/>
                </a:solidFill>
              </a:defRPr>
            </a:lvl1pPr>
            <a:lvl2pPr indent="0" lvl="1" marL="0" rtl="1" algn="l">
              <a:spcBef>
                <a:spcPts val="0"/>
              </a:spcBef>
              <a:buNone/>
              <a:defRPr>
                <a:solidFill>
                  <a:srgbClr val="888888"/>
                </a:solidFill>
              </a:defRPr>
            </a:lvl2pPr>
            <a:lvl3pPr indent="0" lvl="2" marL="0" rtl="1" algn="l">
              <a:spcBef>
                <a:spcPts val="0"/>
              </a:spcBef>
              <a:buNone/>
              <a:defRPr>
                <a:solidFill>
                  <a:srgbClr val="888888"/>
                </a:solidFill>
              </a:defRPr>
            </a:lvl3pPr>
            <a:lvl4pPr indent="0" lvl="3" marL="0" rtl="1" algn="l">
              <a:spcBef>
                <a:spcPts val="0"/>
              </a:spcBef>
              <a:buNone/>
              <a:defRPr>
                <a:solidFill>
                  <a:srgbClr val="888888"/>
                </a:solidFill>
              </a:defRPr>
            </a:lvl4pPr>
            <a:lvl5pPr indent="0" lvl="4" marL="0" rtl="1" algn="l">
              <a:spcBef>
                <a:spcPts val="0"/>
              </a:spcBef>
              <a:buNone/>
              <a:defRPr>
                <a:solidFill>
                  <a:srgbClr val="888888"/>
                </a:solidFill>
              </a:defRPr>
            </a:lvl5pPr>
            <a:lvl6pPr indent="0" lvl="5" marL="0" rtl="1" algn="l">
              <a:spcBef>
                <a:spcPts val="0"/>
              </a:spcBef>
              <a:buNone/>
              <a:defRPr>
                <a:solidFill>
                  <a:srgbClr val="888888"/>
                </a:solidFill>
              </a:defRPr>
            </a:lvl6pPr>
            <a:lvl7pPr indent="0" lvl="6" marL="0" rtl="1" algn="l">
              <a:spcBef>
                <a:spcPts val="0"/>
              </a:spcBef>
              <a:buNone/>
              <a:defRPr>
                <a:solidFill>
                  <a:srgbClr val="888888"/>
                </a:solidFill>
              </a:defRPr>
            </a:lvl7pPr>
            <a:lvl8pPr indent="0" lvl="7" marL="0" rtl="1" algn="l">
              <a:spcBef>
                <a:spcPts val="0"/>
              </a:spcBef>
              <a:buNone/>
              <a:defRPr>
                <a:solidFill>
                  <a:srgbClr val="888888"/>
                </a:solidFill>
              </a:defRPr>
            </a:lvl8pPr>
            <a:lvl9pPr indent="0" lvl="8" marL="0" rtl="1" algn="l">
              <a:spcBef>
                <a:spcPts val="0"/>
              </a:spcBef>
              <a:buNone/>
              <a:defRPr>
                <a:solidFill>
                  <a:srgbClr val="888888"/>
                </a:solidFill>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מקטע עליונה" type="secHead">
  <p:cSld name="SECTION_HEADER">
    <p:spTree>
      <p:nvGrpSpPr>
        <p:cNvPr id="181" name="Shape 181"/>
        <p:cNvGrpSpPr/>
        <p:nvPr/>
      </p:nvGrpSpPr>
      <p:grpSpPr>
        <a:xfrm>
          <a:off x="0" y="0"/>
          <a:ext cx="0" cy="0"/>
          <a:chOff x="0" y="0"/>
          <a:chExt cx="0" cy="0"/>
        </a:xfrm>
      </p:grpSpPr>
      <p:sp>
        <p:nvSpPr>
          <p:cNvPr id="182" name="Google Shape;182;p2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2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Clr>
                <a:srgbClr val="888888"/>
              </a:buClr>
              <a:buSzPts val="2000"/>
              <a:buNone/>
              <a:defRPr sz="2000">
                <a:solidFill>
                  <a:srgbClr val="888888"/>
                </a:solidFill>
              </a:defRPr>
            </a:lvl1pPr>
            <a:lvl2pPr indent="-228600" lvl="1" marL="914400" rtl="1" algn="r">
              <a:spcBef>
                <a:spcPts val="360"/>
              </a:spcBef>
              <a:spcAft>
                <a:spcPts val="0"/>
              </a:spcAft>
              <a:buClr>
                <a:srgbClr val="888888"/>
              </a:buClr>
              <a:buSzPts val="1800"/>
              <a:buNone/>
              <a:defRPr sz="1800">
                <a:solidFill>
                  <a:srgbClr val="888888"/>
                </a:solidFill>
              </a:defRPr>
            </a:lvl2pPr>
            <a:lvl3pPr indent="-228600" lvl="2" marL="1371600" rtl="1" algn="r">
              <a:spcBef>
                <a:spcPts val="320"/>
              </a:spcBef>
              <a:spcAft>
                <a:spcPts val="0"/>
              </a:spcAft>
              <a:buClr>
                <a:srgbClr val="888888"/>
              </a:buClr>
              <a:buSzPts val="1600"/>
              <a:buNone/>
              <a:defRPr sz="1600">
                <a:solidFill>
                  <a:srgbClr val="888888"/>
                </a:solidFill>
              </a:defRPr>
            </a:lvl3pPr>
            <a:lvl4pPr indent="-228600" lvl="3" marL="1828800" rtl="1" algn="r">
              <a:spcBef>
                <a:spcPts val="280"/>
              </a:spcBef>
              <a:spcAft>
                <a:spcPts val="0"/>
              </a:spcAft>
              <a:buClr>
                <a:srgbClr val="888888"/>
              </a:buClr>
              <a:buSzPts val="1400"/>
              <a:buNone/>
              <a:defRPr sz="1400">
                <a:solidFill>
                  <a:srgbClr val="888888"/>
                </a:solidFill>
              </a:defRPr>
            </a:lvl4pPr>
            <a:lvl5pPr indent="-228600" lvl="4" marL="2286000" rtl="1" algn="r">
              <a:spcBef>
                <a:spcPts val="280"/>
              </a:spcBef>
              <a:spcAft>
                <a:spcPts val="0"/>
              </a:spcAft>
              <a:buClr>
                <a:srgbClr val="888888"/>
              </a:buClr>
              <a:buSzPts val="1400"/>
              <a:buNone/>
              <a:defRPr sz="1400">
                <a:solidFill>
                  <a:srgbClr val="888888"/>
                </a:solidFill>
              </a:defRPr>
            </a:lvl5pPr>
            <a:lvl6pPr indent="-228600" lvl="5" marL="2743200" rtl="1" algn="r">
              <a:spcBef>
                <a:spcPts val="280"/>
              </a:spcBef>
              <a:spcAft>
                <a:spcPts val="0"/>
              </a:spcAft>
              <a:buClr>
                <a:srgbClr val="888888"/>
              </a:buClr>
              <a:buSzPts val="1400"/>
              <a:buNone/>
              <a:defRPr sz="1400">
                <a:solidFill>
                  <a:srgbClr val="888888"/>
                </a:solidFill>
              </a:defRPr>
            </a:lvl6pPr>
            <a:lvl7pPr indent="-228600" lvl="6" marL="3200400" rtl="1" algn="r">
              <a:spcBef>
                <a:spcPts val="280"/>
              </a:spcBef>
              <a:spcAft>
                <a:spcPts val="0"/>
              </a:spcAft>
              <a:buClr>
                <a:srgbClr val="888888"/>
              </a:buClr>
              <a:buSzPts val="1400"/>
              <a:buNone/>
              <a:defRPr sz="1400">
                <a:solidFill>
                  <a:srgbClr val="888888"/>
                </a:solidFill>
              </a:defRPr>
            </a:lvl7pPr>
            <a:lvl8pPr indent="-228600" lvl="7" marL="3657600" rtl="1" algn="r">
              <a:spcBef>
                <a:spcPts val="280"/>
              </a:spcBef>
              <a:spcAft>
                <a:spcPts val="0"/>
              </a:spcAft>
              <a:buClr>
                <a:srgbClr val="888888"/>
              </a:buClr>
              <a:buSzPts val="1400"/>
              <a:buNone/>
              <a:defRPr sz="1400">
                <a:solidFill>
                  <a:srgbClr val="888888"/>
                </a:solidFill>
              </a:defRPr>
            </a:lvl8pPr>
            <a:lvl9pPr indent="-228600" lvl="8" marL="4114800" rtl="1" algn="r">
              <a:spcBef>
                <a:spcPts val="280"/>
              </a:spcBef>
              <a:spcAft>
                <a:spcPts val="0"/>
              </a:spcAft>
              <a:buClr>
                <a:srgbClr val="888888"/>
              </a:buClr>
              <a:buSzPts val="1400"/>
              <a:buNone/>
              <a:defRPr sz="1400">
                <a:solidFill>
                  <a:srgbClr val="888888"/>
                </a:solidFill>
              </a:defRPr>
            </a:lvl9pPr>
          </a:lstStyle>
          <a:p/>
        </p:txBody>
      </p:sp>
      <p:sp>
        <p:nvSpPr>
          <p:cNvPr id="184" name="Google Shape;184;p29"/>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85" name="Google Shape;185;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86" name="Google Shape;186;p29"/>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solidFill>
                  <a:srgbClr val="888888"/>
                </a:solidFill>
              </a:defRPr>
            </a:lvl1pPr>
            <a:lvl2pPr indent="0" lvl="1" marL="0" rtl="1" algn="l">
              <a:spcBef>
                <a:spcPts val="0"/>
              </a:spcBef>
              <a:buNone/>
              <a:defRPr>
                <a:solidFill>
                  <a:srgbClr val="888888"/>
                </a:solidFill>
              </a:defRPr>
            </a:lvl2pPr>
            <a:lvl3pPr indent="0" lvl="2" marL="0" rtl="1" algn="l">
              <a:spcBef>
                <a:spcPts val="0"/>
              </a:spcBef>
              <a:buNone/>
              <a:defRPr>
                <a:solidFill>
                  <a:srgbClr val="888888"/>
                </a:solidFill>
              </a:defRPr>
            </a:lvl3pPr>
            <a:lvl4pPr indent="0" lvl="3" marL="0" rtl="1" algn="l">
              <a:spcBef>
                <a:spcPts val="0"/>
              </a:spcBef>
              <a:buNone/>
              <a:defRPr>
                <a:solidFill>
                  <a:srgbClr val="888888"/>
                </a:solidFill>
              </a:defRPr>
            </a:lvl4pPr>
            <a:lvl5pPr indent="0" lvl="4" marL="0" rtl="1" algn="l">
              <a:spcBef>
                <a:spcPts val="0"/>
              </a:spcBef>
              <a:buNone/>
              <a:defRPr>
                <a:solidFill>
                  <a:srgbClr val="888888"/>
                </a:solidFill>
              </a:defRPr>
            </a:lvl5pPr>
            <a:lvl6pPr indent="0" lvl="5" marL="0" rtl="1" algn="l">
              <a:spcBef>
                <a:spcPts val="0"/>
              </a:spcBef>
              <a:buNone/>
              <a:defRPr>
                <a:solidFill>
                  <a:srgbClr val="888888"/>
                </a:solidFill>
              </a:defRPr>
            </a:lvl6pPr>
            <a:lvl7pPr indent="0" lvl="6" marL="0" rtl="1" algn="l">
              <a:spcBef>
                <a:spcPts val="0"/>
              </a:spcBef>
              <a:buNone/>
              <a:defRPr>
                <a:solidFill>
                  <a:srgbClr val="888888"/>
                </a:solidFill>
              </a:defRPr>
            </a:lvl7pPr>
            <a:lvl8pPr indent="0" lvl="7" marL="0" rtl="1" algn="l">
              <a:spcBef>
                <a:spcPts val="0"/>
              </a:spcBef>
              <a:buNone/>
              <a:defRPr>
                <a:solidFill>
                  <a:srgbClr val="888888"/>
                </a:solidFill>
              </a:defRPr>
            </a:lvl8pPr>
            <a:lvl9pPr indent="0" lvl="8" marL="0" rtl="1" algn="l">
              <a:spcBef>
                <a:spcPts val="0"/>
              </a:spcBef>
              <a:buNone/>
              <a:defRPr>
                <a:solidFill>
                  <a:srgbClr val="888888"/>
                </a:solidFill>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שני תכנים" type="twoObj">
  <p:cSld name="TWO_OBJECTS">
    <p:spTree>
      <p:nvGrpSpPr>
        <p:cNvPr id="187" name="Shape 187"/>
        <p:cNvGrpSpPr/>
        <p:nvPr/>
      </p:nvGrpSpPr>
      <p:grpSpPr>
        <a:xfrm>
          <a:off x="0" y="0"/>
          <a:ext cx="0" cy="0"/>
          <a:chOff x="0" y="0"/>
          <a:chExt cx="0" cy="0"/>
        </a:xfrm>
      </p:grpSpPr>
      <p:sp>
        <p:nvSpPr>
          <p:cNvPr id="188" name="Google Shape;188;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9" name="Google Shape;189;p3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190" name="Google Shape;190;p3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191" name="Google Shape;191;p30"/>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2" name="Google Shape;19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3" name="Google Shape;193;p30"/>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solidFill>
                  <a:srgbClr val="888888"/>
                </a:solidFill>
              </a:defRPr>
            </a:lvl1pPr>
            <a:lvl2pPr indent="0" lvl="1" marL="0" rtl="1" algn="l">
              <a:spcBef>
                <a:spcPts val="0"/>
              </a:spcBef>
              <a:buNone/>
              <a:defRPr>
                <a:solidFill>
                  <a:srgbClr val="888888"/>
                </a:solidFill>
              </a:defRPr>
            </a:lvl2pPr>
            <a:lvl3pPr indent="0" lvl="2" marL="0" rtl="1" algn="l">
              <a:spcBef>
                <a:spcPts val="0"/>
              </a:spcBef>
              <a:buNone/>
              <a:defRPr>
                <a:solidFill>
                  <a:srgbClr val="888888"/>
                </a:solidFill>
              </a:defRPr>
            </a:lvl3pPr>
            <a:lvl4pPr indent="0" lvl="3" marL="0" rtl="1" algn="l">
              <a:spcBef>
                <a:spcPts val="0"/>
              </a:spcBef>
              <a:buNone/>
              <a:defRPr>
                <a:solidFill>
                  <a:srgbClr val="888888"/>
                </a:solidFill>
              </a:defRPr>
            </a:lvl4pPr>
            <a:lvl5pPr indent="0" lvl="4" marL="0" rtl="1" algn="l">
              <a:spcBef>
                <a:spcPts val="0"/>
              </a:spcBef>
              <a:buNone/>
              <a:defRPr>
                <a:solidFill>
                  <a:srgbClr val="888888"/>
                </a:solidFill>
              </a:defRPr>
            </a:lvl5pPr>
            <a:lvl6pPr indent="0" lvl="5" marL="0" rtl="1" algn="l">
              <a:spcBef>
                <a:spcPts val="0"/>
              </a:spcBef>
              <a:buNone/>
              <a:defRPr>
                <a:solidFill>
                  <a:srgbClr val="888888"/>
                </a:solidFill>
              </a:defRPr>
            </a:lvl6pPr>
            <a:lvl7pPr indent="0" lvl="6" marL="0" rtl="1" algn="l">
              <a:spcBef>
                <a:spcPts val="0"/>
              </a:spcBef>
              <a:buNone/>
              <a:defRPr>
                <a:solidFill>
                  <a:srgbClr val="888888"/>
                </a:solidFill>
              </a:defRPr>
            </a:lvl7pPr>
            <a:lvl8pPr indent="0" lvl="7" marL="0" rtl="1" algn="l">
              <a:spcBef>
                <a:spcPts val="0"/>
              </a:spcBef>
              <a:buNone/>
              <a:defRPr>
                <a:solidFill>
                  <a:srgbClr val="888888"/>
                </a:solidFill>
              </a:defRPr>
            </a:lvl8pPr>
            <a:lvl9pPr indent="0" lvl="8" marL="0" rtl="1" algn="l">
              <a:spcBef>
                <a:spcPts val="0"/>
              </a:spcBef>
              <a:buNone/>
              <a:defRPr>
                <a:solidFill>
                  <a:srgbClr val="888888"/>
                </a:solidFill>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השוואה" type="twoTxTwoObj">
  <p:cSld name="TWO_OBJECTS_WITH_TEXT">
    <p:spTree>
      <p:nvGrpSpPr>
        <p:cNvPr id="194" name="Shape 194"/>
        <p:cNvGrpSpPr/>
        <p:nvPr/>
      </p:nvGrpSpPr>
      <p:grpSpPr>
        <a:xfrm>
          <a:off x="0" y="0"/>
          <a:ext cx="0" cy="0"/>
          <a:chOff x="0" y="0"/>
          <a:chExt cx="0" cy="0"/>
        </a:xfrm>
      </p:grpSpPr>
      <p:sp>
        <p:nvSpPr>
          <p:cNvPr id="195" name="Google Shape;195;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3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197" name="Google Shape;197;p3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198" name="Google Shape;198;p3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199" name="Google Shape;199;p3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200" name="Google Shape;200;p3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1" name="Google Shape;20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2" name="Google Shape;202;p3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solidFill>
                  <a:srgbClr val="888888"/>
                </a:solidFill>
              </a:defRPr>
            </a:lvl1pPr>
            <a:lvl2pPr indent="0" lvl="1" marL="0" rtl="1" algn="l">
              <a:spcBef>
                <a:spcPts val="0"/>
              </a:spcBef>
              <a:buNone/>
              <a:defRPr>
                <a:solidFill>
                  <a:srgbClr val="888888"/>
                </a:solidFill>
              </a:defRPr>
            </a:lvl2pPr>
            <a:lvl3pPr indent="0" lvl="2" marL="0" rtl="1" algn="l">
              <a:spcBef>
                <a:spcPts val="0"/>
              </a:spcBef>
              <a:buNone/>
              <a:defRPr>
                <a:solidFill>
                  <a:srgbClr val="888888"/>
                </a:solidFill>
              </a:defRPr>
            </a:lvl3pPr>
            <a:lvl4pPr indent="0" lvl="3" marL="0" rtl="1" algn="l">
              <a:spcBef>
                <a:spcPts val="0"/>
              </a:spcBef>
              <a:buNone/>
              <a:defRPr>
                <a:solidFill>
                  <a:srgbClr val="888888"/>
                </a:solidFill>
              </a:defRPr>
            </a:lvl4pPr>
            <a:lvl5pPr indent="0" lvl="4" marL="0" rtl="1" algn="l">
              <a:spcBef>
                <a:spcPts val="0"/>
              </a:spcBef>
              <a:buNone/>
              <a:defRPr>
                <a:solidFill>
                  <a:srgbClr val="888888"/>
                </a:solidFill>
              </a:defRPr>
            </a:lvl5pPr>
            <a:lvl6pPr indent="0" lvl="5" marL="0" rtl="1" algn="l">
              <a:spcBef>
                <a:spcPts val="0"/>
              </a:spcBef>
              <a:buNone/>
              <a:defRPr>
                <a:solidFill>
                  <a:srgbClr val="888888"/>
                </a:solidFill>
              </a:defRPr>
            </a:lvl6pPr>
            <a:lvl7pPr indent="0" lvl="6" marL="0" rtl="1" algn="l">
              <a:spcBef>
                <a:spcPts val="0"/>
              </a:spcBef>
              <a:buNone/>
              <a:defRPr>
                <a:solidFill>
                  <a:srgbClr val="888888"/>
                </a:solidFill>
              </a:defRPr>
            </a:lvl7pPr>
            <a:lvl8pPr indent="0" lvl="7" marL="0" rtl="1" algn="l">
              <a:spcBef>
                <a:spcPts val="0"/>
              </a:spcBef>
              <a:buNone/>
              <a:defRPr>
                <a:solidFill>
                  <a:srgbClr val="888888"/>
                </a:solidFill>
              </a:defRPr>
            </a:lvl8pPr>
            <a:lvl9pPr indent="0" lvl="8" marL="0" rtl="1" algn="l">
              <a:spcBef>
                <a:spcPts val="0"/>
              </a:spcBef>
              <a:buNone/>
              <a:defRPr>
                <a:solidFill>
                  <a:srgbClr val="888888"/>
                </a:solidFill>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בלבד" type="titleOnly">
  <p:cSld name="TITLE_ONLY">
    <p:spTree>
      <p:nvGrpSpPr>
        <p:cNvPr id="203" name="Shape 203"/>
        <p:cNvGrpSpPr/>
        <p:nvPr/>
      </p:nvGrpSpPr>
      <p:grpSpPr>
        <a:xfrm>
          <a:off x="0" y="0"/>
          <a:ext cx="0" cy="0"/>
          <a:chOff x="0" y="0"/>
          <a:chExt cx="0" cy="0"/>
        </a:xfrm>
      </p:grpSpPr>
      <p:sp>
        <p:nvSpPr>
          <p:cNvPr id="204" name="Google Shape;20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5" name="Google Shape;205;p32"/>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6" name="Google Shape;206;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7" name="Google Shape;207;p3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solidFill>
                  <a:srgbClr val="888888"/>
                </a:solidFill>
              </a:defRPr>
            </a:lvl1pPr>
            <a:lvl2pPr indent="0" lvl="1" marL="0" rtl="1" algn="l">
              <a:spcBef>
                <a:spcPts val="0"/>
              </a:spcBef>
              <a:buNone/>
              <a:defRPr>
                <a:solidFill>
                  <a:srgbClr val="888888"/>
                </a:solidFill>
              </a:defRPr>
            </a:lvl2pPr>
            <a:lvl3pPr indent="0" lvl="2" marL="0" rtl="1" algn="l">
              <a:spcBef>
                <a:spcPts val="0"/>
              </a:spcBef>
              <a:buNone/>
              <a:defRPr>
                <a:solidFill>
                  <a:srgbClr val="888888"/>
                </a:solidFill>
              </a:defRPr>
            </a:lvl3pPr>
            <a:lvl4pPr indent="0" lvl="3" marL="0" rtl="1" algn="l">
              <a:spcBef>
                <a:spcPts val="0"/>
              </a:spcBef>
              <a:buNone/>
              <a:defRPr>
                <a:solidFill>
                  <a:srgbClr val="888888"/>
                </a:solidFill>
              </a:defRPr>
            </a:lvl4pPr>
            <a:lvl5pPr indent="0" lvl="4" marL="0" rtl="1" algn="l">
              <a:spcBef>
                <a:spcPts val="0"/>
              </a:spcBef>
              <a:buNone/>
              <a:defRPr>
                <a:solidFill>
                  <a:srgbClr val="888888"/>
                </a:solidFill>
              </a:defRPr>
            </a:lvl5pPr>
            <a:lvl6pPr indent="0" lvl="5" marL="0" rtl="1" algn="l">
              <a:spcBef>
                <a:spcPts val="0"/>
              </a:spcBef>
              <a:buNone/>
              <a:defRPr>
                <a:solidFill>
                  <a:srgbClr val="888888"/>
                </a:solidFill>
              </a:defRPr>
            </a:lvl6pPr>
            <a:lvl7pPr indent="0" lvl="6" marL="0" rtl="1" algn="l">
              <a:spcBef>
                <a:spcPts val="0"/>
              </a:spcBef>
              <a:buNone/>
              <a:defRPr>
                <a:solidFill>
                  <a:srgbClr val="888888"/>
                </a:solidFill>
              </a:defRPr>
            </a:lvl7pPr>
            <a:lvl8pPr indent="0" lvl="7" marL="0" rtl="1" algn="l">
              <a:spcBef>
                <a:spcPts val="0"/>
              </a:spcBef>
              <a:buNone/>
              <a:defRPr>
                <a:solidFill>
                  <a:srgbClr val="888888"/>
                </a:solidFill>
              </a:defRPr>
            </a:lvl8pPr>
            <a:lvl9pPr indent="0" lvl="8" marL="0" rtl="1" algn="l">
              <a:spcBef>
                <a:spcPts val="0"/>
              </a:spcBef>
              <a:buNone/>
              <a:defRPr>
                <a:solidFill>
                  <a:srgbClr val="888888"/>
                </a:solidFill>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ריק"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8" name="Google Shape;28;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 name="Google Shape;29;p4"/>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תוכן עם כיתוב" type="objTx">
  <p:cSld name="OBJECT_WITH_CAPTION_TEXT">
    <p:spTree>
      <p:nvGrpSpPr>
        <p:cNvPr id="208" name="Shape 208"/>
        <p:cNvGrpSpPr/>
        <p:nvPr/>
      </p:nvGrpSpPr>
      <p:grpSpPr>
        <a:xfrm>
          <a:off x="0" y="0"/>
          <a:ext cx="0" cy="0"/>
          <a:chOff x="0" y="0"/>
          <a:chExt cx="0" cy="0"/>
        </a:xfrm>
      </p:grpSpPr>
      <p:sp>
        <p:nvSpPr>
          <p:cNvPr id="209" name="Google Shape;209;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0" name="Google Shape;210;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Clr>
                <a:schemeClr val="dk1"/>
              </a:buClr>
              <a:buSzPts val="3200"/>
              <a:buChar char="•"/>
              <a:defRPr sz="3200"/>
            </a:lvl1pPr>
            <a:lvl2pPr indent="-406400" lvl="1" marL="914400" rtl="1" algn="r">
              <a:spcBef>
                <a:spcPts val="560"/>
              </a:spcBef>
              <a:spcAft>
                <a:spcPts val="0"/>
              </a:spcAft>
              <a:buClr>
                <a:schemeClr val="dk1"/>
              </a:buClr>
              <a:buSzPts val="2800"/>
              <a:buChar char="–"/>
              <a:defRPr sz="2800"/>
            </a:lvl2pPr>
            <a:lvl3pPr indent="-381000" lvl="2" marL="1371600" rtl="1" algn="r">
              <a:spcBef>
                <a:spcPts val="480"/>
              </a:spcBef>
              <a:spcAft>
                <a:spcPts val="0"/>
              </a:spcAft>
              <a:buClr>
                <a:schemeClr val="dk1"/>
              </a:buClr>
              <a:buSzPts val="2400"/>
              <a:buChar char="•"/>
              <a:defRPr sz="2400"/>
            </a:lvl3pPr>
            <a:lvl4pPr indent="-355600" lvl="3" marL="1828800" rtl="1" algn="r">
              <a:spcBef>
                <a:spcPts val="400"/>
              </a:spcBef>
              <a:spcAft>
                <a:spcPts val="0"/>
              </a:spcAft>
              <a:buClr>
                <a:schemeClr val="dk1"/>
              </a:buClr>
              <a:buSzPts val="2000"/>
              <a:buChar char="–"/>
              <a:defRPr sz="2000"/>
            </a:lvl4pPr>
            <a:lvl5pPr indent="-355600" lvl="4" marL="2286000" rtl="1" algn="r">
              <a:spcBef>
                <a:spcPts val="400"/>
              </a:spcBef>
              <a:spcAft>
                <a:spcPts val="0"/>
              </a:spcAft>
              <a:buClr>
                <a:schemeClr val="dk1"/>
              </a:buClr>
              <a:buSzPts val="2000"/>
              <a:buChar char="»"/>
              <a:defRPr sz="2000"/>
            </a:lvl5pPr>
            <a:lvl6pPr indent="-355600" lvl="5" marL="2743200" rtl="1" algn="r">
              <a:spcBef>
                <a:spcPts val="400"/>
              </a:spcBef>
              <a:spcAft>
                <a:spcPts val="0"/>
              </a:spcAft>
              <a:buClr>
                <a:schemeClr val="dk1"/>
              </a:buClr>
              <a:buSzPts val="2000"/>
              <a:buChar char="•"/>
              <a:defRPr sz="2000"/>
            </a:lvl6pPr>
            <a:lvl7pPr indent="-355600" lvl="6" marL="3200400" rtl="1" algn="r">
              <a:spcBef>
                <a:spcPts val="400"/>
              </a:spcBef>
              <a:spcAft>
                <a:spcPts val="0"/>
              </a:spcAft>
              <a:buClr>
                <a:schemeClr val="dk1"/>
              </a:buClr>
              <a:buSzPts val="2000"/>
              <a:buChar char="•"/>
              <a:defRPr sz="2000"/>
            </a:lvl7pPr>
            <a:lvl8pPr indent="-355600" lvl="7" marL="3657600" rtl="1" algn="r">
              <a:spcBef>
                <a:spcPts val="400"/>
              </a:spcBef>
              <a:spcAft>
                <a:spcPts val="0"/>
              </a:spcAft>
              <a:buClr>
                <a:schemeClr val="dk1"/>
              </a:buClr>
              <a:buSzPts val="2000"/>
              <a:buChar char="•"/>
              <a:defRPr sz="2000"/>
            </a:lvl8pPr>
            <a:lvl9pPr indent="-355600" lvl="8" marL="4114800" rtl="1" algn="r">
              <a:spcBef>
                <a:spcPts val="400"/>
              </a:spcBef>
              <a:spcAft>
                <a:spcPts val="0"/>
              </a:spcAft>
              <a:buClr>
                <a:schemeClr val="dk1"/>
              </a:buClr>
              <a:buSzPts val="2000"/>
              <a:buChar char="•"/>
              <a:defRPr sz="2000"/>
            </a:lvl9pPr>
          </a:lstStyle>
          <a:p/>
        </p:txBody>
      </p:sp>
      <p:sp>
        <p:nvSpPr>
          <p:cNvPr id="211" name="Google Shape;211;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212" name="Google Shape;212;p33"/>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13" name="Google Shape;213;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14" name="Google Shape;214;p33"/>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solidFill>
                  <a:srgbClr val="888888"/>
                </a:solidFill>
              </a:defRPr>
            </a:lvl1pPr>
            <a:lvl2pPr indent="0" lvl="1" marL="0" rtl="1" algn="l">
              <a:spcBef>
                <a:spcPts val="0"/>
              </a:spcBef>
              <a:buNone/>
              <a:defRPr>
                <a:solidFill>
                  <a:srgbClr val="888888"/>
                </a:solidFill>
              </a:defRPr>
            </a:lvl2pPr>
            <a:lvl3pPr indent="0" lvl="2" marL="0" rtl="1" algn="l">
              <a:spcBef>
                <a:spcPts val="0"/>
              </a:spcBef>
              <a:buNone/>
              <a:defRPr>
                <a:solidFill>
                  <a:srgbClr val="888888"/>
                </a:solidFill>
              </a:defRPr>
            </a:lvl3pPr>
            <a:lvl4pPr indent="0" lvl="3" marL="0" rtl="1" algn="l">
              <a:spcBef>
                <a:spcPts val="0"/>
              </a:spcBef>
              <a:buNone/>
              <a:defRPr>
                <a:solidFill>
                  <a:srgbClr val="888888"/>
                </a:solidFill>
              </a:defRPr>
            </a:lvl4pPr>
            <a:lvl5pPr indent="0" lvl="4" marL="0" rtl="1" algn="l">
              <a:spcBef>
                <a:spcPts val="0"/>
              </a:spcBef>
              <a:buNone/>
              <a:defRPr>
                <a:solidFill>
                  <a:srgbClr val="888888"/>
                </a:solidFill>
              </a:defRPr>
            </a:lvl5pPr>
            <a:lvl6pPr indent="0" lvl="5" marL="0" rtl="1" algn="l">
              <a:spcBef>
                <a:spcPts val="0"/>
              </a:spcBef>
              <a:buNone/>
              <a:defRPr>
                <a:solidFill>
                  <a:srgbClr val="888888"/>
                </a:solidFill>
              </a:defRPr>
            </a:lvl6pPr>
            <a:lvl7pPr indent="0" lvl="6" marL="0" rtl="1" algn="l">
              <a:spcBef>
                <a:spcPts val="0"/>
              </a:spcBef>
              <a:buNone/>
              <a:defRPr>
                <a:solidFill>
                  <a:srgbClr val="888888"/>
                </a:solidFill>
              </a:defRPr>
            </a:lvl7pPr>
            <a:lvl8pPr indent="0" lvl="7" marL="0" rtl="1" algn="l">
              <a:spcBef>
                <a:spcPts val="0"/>
              </a:spcBef>
              <a:buNone/>
              <a:defRPr>
                <a:solidFill>
                  <a:srgbClr val="888888"/>
                </a:solidFill>
              </a:defRPr>
            </a:lvl8pPr>
            <a:lvl9pPr indent="0" lvl="8" marL="0" rtl="1" algn="l">
              <a:spcBef>
                <a:spcPts val="0"/>
              </a:spcBef>
              <a:buNone/>
              <a:defRPr>
                <a:solidFill>
                  <a:srgbClr val="888888"/>
                </a:solidFill>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תמונה עם כיתוב" type="picTx">
  <p:cSld name="PICTURE_WITH_CAPTION_TEXT">
    <p:spTree>
      <p:nvGrpSpPr>
        <p:cNvPr id="215" name="Shape 215"/>
        <p:cNvGrpSpPr/>
        <p:nvPr/>
      </p:nvGrpSpPr>
      <p:grpSpPr>
        <a:xfrm>
          <a:off x="0" y="0"/>
          <a:ext cx="0" cy="0"/>
          <a:chOff x="0" y="0"/>
          <a:chExt cx="0" cy="0"/>
        </a:xfrm>
      </p:grpSpPr>
      <p:sp>
        <p:nvSpPr>
          <p:cNvPr id="216" name="Google Shape;216;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7" name="Google Shape;217;p34"/>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18" name="Google Shape;218;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219" name="Google Shape;219;p34"/>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0" name="Google Shape;220;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1" name="Google Shape;221;p34"/>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solidFill>
                  <a:srgbClr val="888888"/>
                </a:solidFill>
              </a:defRPr>
            </a:lvl1pPr>
            <a:lvl2pPr indent="0" lvl="1" marL="0" rtl="1" algn="l">
              <a:spcBef>
                <a:spcPts val="0"/>
              </a:spcBef>
              <a:buNone/>
              <a:defRPr>
                <a:solidFill>
                  <a:srgbClr val="888888"/>
                </a:solidFill>
              </a:defRPr>
            </a:lvl2pPr>
            <a:lvl3pPr indent="0" lvl="2" marL="0" rtl="1" algn="l">
              <a:spcBef>
                <a:spcPts val="0"/>
              </a:spcBef>
              <a:buNone/>
              <a:defRPr>
                <a:solidFill>
                  <a:srgbClr val="888888"/>
                </a:solidFill>
              </a:defRPr>
            </a:lvl3pPr>
            <a:lvl4pPr indent="0" lvl="3" marL="0" rtl="1" algn="l">
              <a:spcBef>
                <a:spcPts val="0"/>
              </a:spcBef>
              <a:buNone/>
              <a:defRPr>
                <a:solidFill>
                  <a:srgbClr val="888888"/>
                </a:solidFill>
              </a:defRPr>
            </a:lvl4pPr>
            <a:lvl5pPr indent="0" lvl="4" marL="0" rtl="1" algn="l">
              <a:spcBef>
                <a:spcPts val="0"/>
              </a:spcBef>
              <a:buNone/>
              <a:defRPr>
                <a:solidFill>
                  <a:srgbClr val="888888"/>
                </a:solidFill>
              </a:defRPr>
            </a:lvl5pPr>
            <a:lvl6pPr indent="0" lvl="5" marL="0" rtl="1" algn="l">
              <a:spcBef>
                <a:spcPts val="0"/>
              </a:spcBef>
              <a:buNone/>
              <a:defRPr>
                <a:solidFill>
                  <a:srgbClr val="888888"/>
                </a:solidFill>
              </a:defRPr>
            </a:lvl6pPr>
            <a:lvl7pPr indent="0" lvl="6" marL="0" rtl="1" algn="l">
              <a:spcBef>
                <a:spcPts val="0"/>
              </a:spcBef>
              <a:buNone/>
              <a:defRPr>
                <a:solidFill>
                  <a:srgbClr val="888888"/>
                </a:solidFill>
              </a:defRPr>
            </a:lvl7pPr>
            <a:lvl8pPr indent="0" lvl="7" marL="0" rtl="1" algn="l">
              <a:spcBef>
                <a:spcPts val="0"/>
              </a:spcBef>
              <a:buNone/>
              <a:defRPr>
                <a:solidFill>
                  <a:srgbClr val="888888"/>
                </a:solidFill>
              </a:defRPr>
            </a:lvl8pPr>
            <a:lvl9pPr indent="0" lvl="8" marL="0" rtl="1" algn="l">
              <a:spcBef>
                <a:spcPts val="0"/>
              </a:spcBef>
              <a:buNone/>
              <a:defRPr>
                <a:solidFill>
                  <a:srgbClr val="888888"/>
                </a:solidFill>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וטקסט אנכי" type="vertTx">
  <p:cSld name="VERTICAL_TEXT">
    <p:spTree>
      <p:nvGrpSpPr>
        <p:cNvPr id="222" name="Shape 222"/>
        <p:cNvGrpSpPr/>
        <p:nvPr/>
      </p:nvGrpSpPr>
      <p:grpSpPr>
        <a:xfrm>
          <a:off x="0" y="0"/>
          <a:ext cx="0" cy="0"/>
          <a:chOff x="0" y="0"/>
          <a:chExt cx="0" cy="0"/>
        </a:xfrm>
      </p:grpSpPr>
      <p:sp>
        <p:nvSpPr>
          <p:cNvPr id="223" name="Google Shape;223;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4" name="Google Shape;224;p35"/>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225" name="Google Shape;225;p35"/>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6" name="Google Shape;22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7" name="Google Shape;227;p35"/>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solidFill>
                  <a:srgbClr val="888888"/>
                </a:solidFill>
              </a:defRPr>
            </a:lvl1pPr>
            <a:lvl2pPr indent="0" lvl="1" marL="0" rtl="1" algn="l">
              <a:spcBef>
                <a:spcPts val="0"/>
              </a:spcBef>
              <a:buNone/>
              <a:defRPr>
                <a:solidFill>
                  <a:srgbClr val="888888"/>
                </a:solidFill>
              </a:defRPr>
            </a:lvl2pPr>
            <a:lvl3pPr indent="0" lvl="2" marL="0" rtl="1" algn="l">
              <a:spcBef>
                <a:spcPts val="0"/>
              </a:spcBef>
              <a:buNone/>
              <a:defRPr>
                <a:solidFill>
                  <a:srgbClr val="888888"/>
                </a:solidFill>
              </a:defRPr>
            </a:lvl3pPr>
            <a:lvl4pPr indent="0" lvl="3" marL="0" rtl="1" algn="l">
              <a:spcBef>
                <a:spcPts val="0"/>
              </a:spcBef>
              <a:buNone/>
              <a:defRPr>
                <a:solidFill>
                  <a:srgbClr val="888888"/>
                </a:solidFill>
              </a:defRPr>
            </a:lvl4pPr>
            <a:lvl5pPr indent="0" lvl="4" marL="0" rtl="1" algn="l">
              <a:spcBef>
                <a:spcPts val="0"/>
              </a:spcBef>
              <a:buNone/>
              <a:defRPr>
                <a:solidFill>
                  <a:srgbClr val="888888"/>
                </a:solidFill>
              </a:defRPr>
            </a:lvl5pPr>
            <a:lvl6pPr indent="0" lvl="5" marL="0" rtl="1" algn="l">
              <a:spcBef>
                <a:spcPts val="0"/>
              </a:spcBef>
              <a:buNone/>
              <a:defRPr>
                <a:solidFill>
                  <a:srgbClr val="888888"/>
                </a:solidFill>
              </a:defRPr>
            </a:lvl6pPr>
            <a:lvl7pPr indent="0" lvl="6" marL="0" rtl="1" algn="l">
              <a:spcBef>
                <a:spcPts val="0"/>
              </a:spcBef>
              <a:buNone/>
              <a:defRPr>
                <a:solidFill>
                  <a:srgbClr val="888888"/>
                </a:solidFill>
              </a:defRPr>
            </a:lvl7pPr>
            <a:lvl8pPr indent="0" lvl="7" marL="0" rtl="1" algn="l">
              <a:spcBef>
                <a:spcPts val="0"/>
              </a:spcBef>
              <a:buNone/>
              <a:defRPr>
                <a:solidFill>
                  <a:srgbClr val="888888"/>
                </a:solidFill>
              </a:defRPr>
            </a:lvl8pPr>
            <a:lvl9pPr indent="0" lvl="8" marL="0" rtl="1" algn="l">
              <a:spcBef>
                <a:spcPts val="0"/>
              </a:spcBef>
              <a:buNone/>
              <a:defRPr>
                <a:solidFill>
                  <a:srgbClr val="888888"/>
                </a:solidFill>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אנכית וטקסט" type="vertTitleAndTx">
  <p:cSld name="VERTICAL_TITLE_AND_VERTICAL_TEXT">
    <p:spTree>
      <p:nvGrpSpPr>
        <p:cNvPr id="228" name="Shape 228"/>
        <p:cNvGrpSpPr/>
        <p:nvPr/>
      </p:nvGrpSpPr>
      <p:grpSpPr>
        <a:xfrm>
          <a:off x="0" y="0"/>
          <a:ext cx="0" cy="0"/>
          <a:chOff x="0" y="0"/>
          <a:chExt cx="0" cy="0"/>
        </a:xfrm>
      </p:grpSpPr>
      <p:sp>
        <p:nvSpPr>
          <p:cNvPr id="229" name="Google Shape;229;p36"/>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0" name="Google Shape;230;p36"/>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Clr>
                <a:schemeClr val="dk1"/>
              </a:buClr>
              <a:buSzPts val="1800"/>
              <a:buChar char="•"/>
              <a:defRPr/>
            </a:lvl1pPr>
            <a:lvl2pPr indent="-342900" lvl="1" marL="914400" rtl="1" algn="r">
              <a:spcBef>
                <a:spcPts val="360"/>
              </a:spcBef>
              <a:spcAft>
                <a:spcPts val="0"/>
              </a:spcAft>
              <a:buClr>
                <a:schemeClr val="dk1"/>
              </a:buClr>
              <a:buSzPts val="1800"/>
              <a:buChar char="–"/>
              <a:defRPr/>
            </a:lvl2pPr>
            <a:lvl3pPr indent="-342900" lvl="2" marL="1371600" rtl="1" algn="r">
              <a:spcBef>
                <a:spcPts val="360"/>
              </a:spcBef>
              <a:spcAft>
                <a:spcPts val="0"/>
              </a:spcAft>
              <a:buClr>
                <a:schemeClr val="dk1"/>
              </a:buClr>
              <a:buSzPts val="1800"/>
              <a:buChar char="•"/>
              <a:defRPr/>
            </a:lvl3pPr>
            <a:lvl4pPr indent="-342900" lvl="3" marL="1828800" rtl="1" algn="r">
              <a:spcBef>
                <a:spcPts val="360"/>
              </a:spcBef>
              <a:spcAft>
                <a:spcPts val="0"/>
              </a:spcAft>
              <a:buClr>
                <a:schemeClr val="dk1"/>
              </a:buClr>
              <a:buSzPts val="1800"/>
              <a:buChar char="–"/>
              <a:defRPr/>
            </a:lvl4pPr>
            <a:lvl5pPr indent="-342900" lvl="4" marL="2286000" rtl="1" algn="r">
              <a:spcBef>
                <a:spcPts val="360"/>
              </a:spcBef>
              <a:spcAft>
                <a:spcPts val="0"/>
              </a:spcAft>
              <a:buClr>
                <a:schemeClr val="dk1"/>
              </a:buClr>
              <a:buSzPts val="1800"/>
              <a:buChar char="»"/>
              <a:defRPr/>
            </a:lvl5pPr>
            <a:lvl6pPr indent="-342900" lvl="5" marL="2743200" rtl="1" algn="r">
              <a:spcBef>
                <a:spcPts val="360"/>
              </a:spcBef>
              <a:spcAft>
                <a:spcPts val="0"/>
              </a:spcAft>
              <a:buClr>
                <a:schemeClr val="dk1"/>
              </a:buClr>
              <a:buSzPts val="1800"/>
              <a:buChar char="•"/>
              <a:defRPr/>
            </a:lvl6pPr>
            <a:lvl7pPr indent="-342900" lvl="6" marL="3200400" rtl="1" algn="r">
              <a:spcBef>
                <a:spcPts val="360"/>
              </a:spcBef>
              <a:spcAft>
                <a:spcPts val="0"/>
              </a:spcAft>
              <a:buClr>
                <a:schemeClr val="dk1"/>
              </a:buClr>
              <a:buSzPts val="1800"/>
              <a:buChar char="•"/>
              <a:defRPr/>
            </a:lvl7pPr>
            <a:lvl8pPr indent="-342900" lvl="7" marL="3657600" rtl="1" algn="r">
              <a:spcBef>
                <a:spcPts val="360"/>
              </a:spcBef>
              <a:spcAft>
                <a:spcPts val="0"/>
              </a:spcAft>
              <a:buClr>
                <a:schemeClr val="dk1"/>
              </a:buClr>
              <a:buSzPts val="1800"/>
              <a:buChar char="•"/>
              <a:defRPr/>
            </a:lvl8pPr>
            <a:lvl9pPr indent="-342900" lvl="8" marL="4114800" rtl="1" algn="r">
              <a:spcBef>
                <a:spcPts val="360"/>
              </a:spcBef>
              <a:spcAft>
                <a:spcPts val="0"/>
              </a:spcAft>
              <a:buClr>
                <a:schemeClr val="dk1"/>
              </a:buClr>
              <a:buSzPts val="1800"/>
              <a:buChar char="•"/>
              <a:defRPr/>
            </a:lvl9pPr>
          </a:lstStyle>
          <a:p/>
        </p:txBody>
      </p:sp>
      <p:sp>
        <p:nvSpPr>
          <p:cNvPr id="231" name="Google Shape;231;p36"/>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32" name="Google Shape;232;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33" name="Google Shape;233;p36"/>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solidFill>
                  <a:srgbClr val="888888"/>
                </a:solidFill>
              </a:defRPr>
            </a:lvl1pPr>
            <a:lvl2pPr indent="0" lvl="1" marL="0" rtl="1" algn="l">
              <a:spcBef>
                <a:spcPts val="0"/>
              </a:spcBef>
              <a:buNone/>
              <a:defRPr>
                <a:solidFill>
                  <a:srgbClr val="888888"/>
                </a:solidFill>
              </a:defRPr>
            </a:lvl2pPr>
            <a:lvl3pPr indent="0" lvl="2" marL="0" rtl="1" algn="l">
              <a:spcBef>
                <a:spcPts val="0"/>
              </a:spcBef>
              <a:buNone/>
              <a:defRPr>
                <a:solidFill>
                  <a:srgbClr val="888888"/>
                </a:solidFill>
              </a:defRPr>
            </a:lvl3pPr>
            <a:lvl4pPr indent="0" lvl="3" marL="0" rtl="1" algn="l">
              <a:spcBef>
                <a:spcPts val="0"/>
              </a:spcBef>
              <a:buNone/>
              <a:defRPr>
                <a:solidFill>
                  <a:srgbClr val="888888"/>
                </a:solidFill>
              </a:defRPr>
            </a:lvl4pPr>
            <a:lvl5pPr indent="0" lvl="4" marL="0" rtl="1" algn="l">
              <a:spcBef>
                <a:spcPts val="0"/>
              </a:spcBef>
              <a:buNone/>
              <a:defRPr>
                <a:solidFill>
                  <a:srgbClr val="888888"/>
                </a:solidFill>
              </a:defRPr>
            </a:lvl5pPr>
            <a:lvl6pPr indent="0" lvl="5" marL="0" rtl="1" algn="l">
              <a:spcBef>
                <a:spcPts val="0"/>
              </a:spcBef>
              <a:buNone/>
              <a:defRPr>
                <a:solidFill>
                  <a:srgbClr val="888888"/>
                </a:solidFill>
              </a:defRPr>
            </a:lvl6pPr>
            <a:lvl7pPr indent="0" lvl="6" marL="0" rtl="1" algn="l">
              <a:spcBef>
                <a:spcPts val="0"/>
              </a:spcBef>
              <a:buNone/>
              <a:defRPr>
                <a:solidFill>
                  <a:srgbClr val="888888"/>
                </a:solidFill>
              </a:defRPr>
            </a:lvl7pPr>
            <a:lvl8pPr indent="0" lvl="7" marL="0" rtl="1" algn="l">
              <a:spcBef>
                <a:spcPts val="0"/>
              </a:spcBef>
              <a:buNone/>
              <a:defRPr>
                <a:solidFill>
                  <a:srgbClr val="888888"/>
                </a:solidFill>
              </a:defRPr>
            </a:lvl8pPr>
            <a:lvl9pPr indent="0" lvl="8" marL="0" rtl="1" algn="l">
              <a:spcBef>
                <a:spcPts val="0"/>
              </a:spcBef>
              <a:buNone/>
              <a:defRPr>
                <a:solidFill>
                  <a:srgbClr val="888888"/>
                </a:solidFill>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שקופית כותרת" type="title">
  <p:cSld name="TITLE">
    <p:spTree>
      <p:nvGrpSpPr>
        <p:cNvPr id="30" name="Shape 30"/>
        <p:cNvGrpSpPr/>
        <p:nvPr/>
      </p:nvGrpSpPr>
      <p:grpSpPr>
        <a:xfrm>
          <a:off x="0" y="0"/>
          <a:ext cx="0" cy="0"/>
          <a:chOff x="0" y="0"/>
          <a:chExt cx="0" cy="0"/>
        </a:xfrm>
      </p:grpSpPr>
      <p:sp>
        <p:nvSpPr>
          <p:cNvPr id="31" name="Google Shape;31;p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1" algn="ctr">
              <a:spcBef>
                <a:spcPts val="640"/>
              </a:spcBef>
              <a:spcAft>
                <a:spcPts val="0"/>
              </a:spcAft>
              <a:buClr>
                <a:srgbClr val="888888"/>
              </a:buClr>
              <a:buSzPts val="3200"/>
              <a:buNone/>
              <a:defRPr>
                <a:solidFill>
                  <a:srgbClr val="888888"/>
                </a:solidFill>
              </a:defRPr>
            </a:lvl1pPr>
            <a:lvl2pPr lvl="1" rtl="1" algn="ctr">
              <a:spcBef>
                <a:spcPts val="560"/>
              </a:spcBef>
              <a:spcAft>
                <a:spcPts val="0"/>
              </a:spcAft>
              <a:buClr>
                <a:srgbClr val="888888"/>
              </a:buClr>
              <a:buSzPts val="2800"/>
              <a:buNone/>
              <a:defRPr>
                <a:solidFill>
                  <a:srgbClr val="888888"/>
                </a:solidFill>
              </a:defRPr>
            </a:lvl2pPr>
            <a:lvl3pPr lvl="2" rtl="1" algn="ctr">
              <a:spcBef>
                <a:spcPts val="480"/>
              </a:spcBef>
              <a:spcAft>
                <a:spcPts val="0"/>
              </a:spcAft>
              <a:buClr>
                <a:srgbClr val="888888"/>
              </a:buClr>
              <a:buSzPts val="2400"/>
              <a:buNone/>
              <a:defRPr>
                <a:solidFill>
                  <a:srgbClr val="888888"/>
                </a:solidFill>
              </a:defRPr>
            </a:lvl3pPr>
            <a:lvl4pPr lvl="3" rtl="1" algn="ctr">
              <a:spcBef>
                <a:spcPts val="400"/>
              </a:spcBef>
              <a:spcAft>
                <a:spcPts val="0"/>
              </a:spcAft>
              <a:buClr>
                <a:srgbClr val="888888"/>
              </a:buClr>
              <a:buSzPts val="2000"/>
              <a:buNone/>
              <a:defRPr>
                <a:solidFill>
                  <a:srgbClr val="888888"/>
                </a:solidFill>
              </a:defRPr>
            </a:lvl4pPr>
            <a:lvl5pPr lvl="4" rtl="1" algn="ctr">
              <a:spcBef>
                <a:spcPts val="400"/>
              </a:spcBef>
              <a:spcAft>
                <a:spcPts val="0"/>
              </a:spcAft>
              <a:buClr>
                <a:srgbClr val="888888"/>
              </a:buClr>
              <a:buSzPts val="2000"/>
              <a:buNone/>
              <a:defRPr>
                <a:solidFill>
                  <a:srgbClr val="888888"/>
                </a:solidFill>
              </a:defRPr>
            </a:lvl5pPr>
            <a:lvl6pPr lvl="5" rtl="1" algn="ctr">
              <a:spcBef>
                <a:spcPts val="400"/>
              </a:spcBef>
              <a:spcAft>
                <a:spcPts val="0"/>
              </a:spcAft>
              <a:buClr>
                <a:srgbClr val="888888"/>
              </a:buClr>
              <a:buSzPts val="2000"/>
              <a:buNone/>
              <a:defRPr>
                <a:solidFill>
                  <a:srgbClr val="888888"/>
                </a:solidFill>
              </a:defRPr>
            </a:lvl6pPr>
            <a:lvl7pPr lvl="6" rtl="1" algn="ctr">
              <a:spcBef>
                <a:spcPts val="400"/>
              </a:spcBef>
              <a:spcAft>
                <a:spcPts val="0"/>
              </a:spcAft>
              <a:buClr>
                <a:srgbClr val="888888"/>
              </a:buClr>
              <a:buSzPts val="2000"/>
              <a:buNone/>
              <a:defRPr>
                <a:solidFill>
                  <a:srgbClr val="888888"/>
                </a:solidFill>
              </a:defRPr>
            </a:lvl7pPr>
            <a:lvl8pPr lvl="7" rtl="1" algn="ctr">
              <a:spcBef>
                <a:spcPts val="400"/>
              </a:spcBef>
              <a:spcAft>
                <a:spcPts val="0"/>
              </a:spcAft>
              <a:buClr>
                <a:srgbClr val="888888"/>
              </a:buClr>
              <a:buSzPts val="2000"/>
              <a:buNone/>
              <a:defRPr>
                <a:solidFill>
                  <a:srgbClr val="888888"/>
                </a:solidFill>
              </a:defRPr>
            </a:lvl8pPr>
            <a:lvl9pPr lvl="8" rtl="1" algn="ctr">
              <a:spcBef>
                <a:spcPts val="400"/>
              </a:spcBef>
              <a:spcAft>
                <a:spcPts val="0"/>
              </a:spcAft>
              <a:buClr>
                <a:srgbClr val="888888"/>
              </a:buClr>
              <a:buSzPts val="2000"/>
              <a:buNone/>
              <a:defRPr>
                <a:solidFill>
                  <a:srgbClr val="888888"/>
                </a:solidFill>
              </a:defRPr>
            </a:lvl9pPr>
          </a:lstStyle>
          <a:p/>
        </p:txBody>
      </p:sp>
      <p:sp>
        <p:nvSpPr>
          <p:cNvPr id="33" name="Google Shape;33;p5"/>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5" name="Google Shape;35;p5"/>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כותרת מקטע עליונה"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Clr>
                <a:srgbClr val="888888"/>
              </a:buClr>
              <a:buSzPts val="2000"/>
              <a:buNone/>
              <a:defRPr sz="2000">
                <a:solidFill>
                  <a:srgbClr val="888888"/>
                </a:solidFill>
              </a:defRPr>
            </a:lvl1pPr>
            <a:lvl2pPr indent="-228600" lvl="1" marL="914400" rtl="1" algn="r">
              <a:spcBef>
                <a:spcPts val="360"/>
              </a:spcBef>
              <a:spcAft>
                <a:spcPts val="0"/>
              </a:spcAft>
              <a:buClr>
                <a:srgbClr val="888888"/>
              </a:buClr>
              <a:buSzPts val="1800"/>
              <a:buNone/>
              <a:defRPr sz="1800">
                <a:solidFill>
                  <a:srgbClr val="888888"/>
                </a:solidFill>
              </a:defRPr>
            </a:lvl2pPr>
            <a:lvl3pPr indent="-228600" lvl="2" marL="1371600" rtl="1" algn="r">
              <a:spcBef>
                <a:spcPts val="320"/>
              </a:spcBef>
              <a:spcAft>
                <a:spcPts val="0"/>
              </a:spcAft>
              <a:buClr>
                <a:srgbClr val="888888"/>
              </a:buClr>
              <a:buSzPts val="1600"/>
              <a:buNone/>
              <a:defRPr sz="1600">
                <a:solidFill>
                  <a:srgbClr val="888888"/>
                </a:solidFill>
              </a:defRPr>
            </a:lvl3pPr>
            <a:lvl4pPr indent="-228600" lvl="3" marL="1828800" rtl="1" algn="r">
              <a:spcBef>
                <a:spcPts val="280"/>
              </a:spcBef>
              <a:spcAft>
                <a:spcPts val="0"/>
              </a:spcAft>
              <a:buClr>
                <a:srgbClr val="888888"/>
              </a:buClr>
              <a:buSzPts val="1400"/>
              <a:buNone/>
              <a:defRPr sz="1400">
                <a:solidFill>
                  <a:srgbClr val="888888"/>
                </a:solidFill>
              </a:defRPr>
            </a:lvl4pPr>
            <a:lvl5pPr indent="-228600" lvl="4" marL="2286000" rtl="1" algn="r">
              <a:spcBef>
                <a:spcPts val="280"/>
              </a:spcBef>
              <a:spcAft>
                <a:spcPts val="0"/>
              </a:spcAft>
              <a:buClr>
                <a:srgbClr val="888888"/>
              </a:buClr>
              <a:buSzPts val="1400"/>
              <a:buNone/>
              <a:defRPr sz="1400">
                <a:solidFill>
                  <a:srgbClr val="888888"/>
                </a:solidFill>
              </a:defRPr>
            </a:lvl5pPr>
            <a:lvl6pPr indent="-228600" lvl="5" marL="2743200" rtl="1" algn="r">
              <a:spcBef>
                <a:spcPts val="280"/>
              </a:spcBef>
              <a:spcAft>
                <a:spcPts val="0"/>
              </a:spcAft>
              <a:buClr>
                <a:srgbClr val="888888"/>
              </a:buClr>
              <a:buSzPts val="1400"/>
              <a:buNone/>
              <a:defRPr sz="1400">
                <a:solidFill>
                  <a:srgbClr val="888888"/>
                </a:solidFill>
              </a:defRPr>
            </a:lvl6pPr>
            <a:lvl7pPr indent="-228600" lvl="6" marL="3200400" rtl="1" algn="r">
              <a:spcBef>
                <a:spcPts val="280"/>
              </a:spcBef>
              <a:spcAft>
                <a:spcPts val="0"/>
              </a:spcAft>
              <a:buClr>
                <a:srgbClr val="888888"/>
              </a:buClr>
              <a:buSzPts val="1400"/>
              <a:buNone/>
              <a:defRPr sz="1400">
                <a:solidFill>
                  <a:srgbClr val="888888"/>
                </a:solidFill>
              </a:defRPr>
            </a:lvl7pPr>
            <a:lvl8pPr indent="-228600" lvl="7" marL="3657600" rtl="1" algn="r">
              <a:spcBef>
                <a:spcPts val="280"/>
              </a:spcBef>
              <a:spcAft>
                <a:spcPts val="0"/>
              </a:spcAft>
              <a:buClr>
                <a:srgbClr val="888888"/>
              </a:buClr>
              <a:buSzPts val="1400"/>
              <a:buNone/>
              <a:defRPr sz="1400">
                <a:solidFill>
                  <a:srgbClr val="888888"/>
                </a:solidFill>
              </a:defRPr>
            </a:lvl8pPr>
            <a:lvl9pPr indent="-228600" lvl="8" marL="4114800" rtl="1" algn="r">
              <a:spcBef>
                <a:spcPts val="280"/>
              </a:spcBef>
              <a:spcAft>
                <a:spcPts val="0"/>
              </a:spcAft>
              <a:buClr>
                <a:srgbClr val="888888"/>
              </a:buClr>
              <a:buSzPts val="1400"/>
              <a:buNone/>
              <a:defRPr sz="1400">
                <a:solidFill>
                  <a:srgbClr val="888888"/>
                </a:solidFill>
              </a:defRPr>
            </a:lvl9pPr>
          </a:lstStyle>
          <a:p/>
        </p:txBody>
      </p:sp>
      <p:sp>
        <p:nvSpPr>
          <p:cNvPr id="39" name="Google Shape;39;p6"/>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0" name="Google Shape;4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1" name="Google Shape;41;p6"/>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שני תכנים"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45" name="Google Shape;45;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Clr>
                <a:schemeClr val="dk1"/>
              </a:buClr>
              <a:buSzPts val="2800"/>
              <a:buChar char="•"/>
              <a:defRPr sz="2800"/>
            </a:lvl1pPr>
            <a:lvl2pPr indent="-381000" lvl="1" marL="914400" rtl="1" algn="r">
              <a:spcBef>
                <a:spcPts val="480"/>
              </a:spcBef>
              <a:spcAft>
                <a:spcPts val="0"/>
              </a:spcAft>
              <a:buClr>
                <a:schemeClr val="dk1"/>
              </a:buClr>
              <a:buSzPts val="2400"/>
              <a:buChar char="–"/>
              <a:defRPr sz="2400"/>
            </a:lvl2pPr>
            <a:lvl3pPr indent="-355600" lvl="2" marL="1371600" rtl="1" algn="r">
              <a:spcBef>
                <a:spcPts val="400"/>
              </a:spcBef>
              <a:spcAft>
                <a:spcPts val="0"/>
              </a:spcAft>
              <a:buClr>
                <a:schemeClr val="dk1"/>
              </a:buClr>
              <a:buSzPts val="2000"/>
              <a:buChar char="•"/>
              <a:defRPr sz="2000"/>
            </a:lvl3pPr>
            <a:lvl4pPr indent="-342900" lvl="3" marL="1828800" rtl="1" algn="r">
              <a:spcBef>
                <a:spcPts val="360"/>
              </a:spcBef>
              <a:spcAft>
                <a:spcPts val="0"/>
              </a:spcAft>
              <a:buClr>
                <a:schemeClr val="dk1"/>
              </a:buClr>
              <a:buSzPts val="1800"/>
              <a:buChar char="–"/>
              <a:defRPr sz="1800"/>
            </a:lvl4pPr>
            <a:lvl5pPr indent="-342900" lvl="4" marL="2286000" rtl="1" algn="r">
              <a:spcBef>
                <a:spcPts val="360"/>
              </a:spcBef>
              <a:spcAft>
                <a:spcPts val="0"/>
              </a:spcAft>
              <a:buClr>
                <a:schemeClr val="dk1"/>
              </a:buClr>
              <a:buSzPts val="1800"/>
              <a:buChar char="»"/>
              <a:defRPr sz="1800"/>
            </a:lvl5pPr>
            <a:lvl6pPr indent="-342900" lvl="5" marL="2743200" rtl="1" algn="r">
              <a:spcBef>
                <a:spcPts val="360"/>
              </a:spcBef>
              <a:spcAft>
                <a:spcPts val="0"/>
              </a:spcAft>
              <a:buClr>
                <a:schemeClr val="dk1"/>
              </a:buClr>
              <a:buSzPts val="1800"/>
              <a:buChar char="•"/>
              <a:defRPr sz="1800"/>
            </a:lvl6pPr>
            <a:lvl7pPr indent="-342900" lvl="6" marL="3200400" rtl="1" algn="r">
              <a:spcBef>
                <a:spcPts val="360"/>
              </a:spcBef>
              <a:spcAft>
                <a:spcPts val="0"/>
              </a:spcAft>
              <a:buClr>
                <a:schemeClr val="dk1"/>
              </a:buClr>
              <a:buSzPts val="1800"/>
              <a:buChar char="•"/>
              <a:defRPr sz="1800"/>
            </a:lvl7pPr>
            <a:lvl8pPr indent="-342900" lvl="7" marL="3657600" rtl="1" algn="r">
              <a:spcBef>
                <a:spcPts val="360"/>
              </a:spcBef>
              <a:spcAft>
                <a:spcPts val="0"/>
              </a:spcAft>
              <a:buClr>
                <a:schemeClr val="dk1"/>
              </a:buClr>
              <a:buSzPts val="1800"/>
              <a:buChar char="•"/>
              <a:defRPr sz="1800"/>
            </a:lvl8pPr>
            <a:lvl9pPr indent="-342900" lvl="8" marL="4114800" rtl="1" algn="r">
              <a:spcBef>
                <a:spcPts val="360"/>
              </a:spcBef>
              <a:spcAft>
                <a:spcPts val="0"/>
              </a:spcAft>
              <a:buClr>
                <a:schemeClr val="dk1"/>
              </a:buClr>
              <a:buSzPts val="1800"/>
              <a:buChar char="•"/>
              <a:defRPr sz="1800"/>
            </a:lvl9pPr>
          </a:lstStyle>
          <a:p/>
        </p:txBody>
      </p:sp>
      <p:sp>
        <p:nvSpPr>
          <p:cNvPr id="46" name="Google Shape;46;p7"/>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 name="Google Shape;48;p7"/>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השוואה"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52" name="Google Shape;5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53" name="Google Shape;5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Clr>
                <a:schemeClr val="dk1"/>
              </a:buClr>
              <a:buSzPts val="2400"/>
              <a:buNone/>
              <a:defRPr b="1" sz="2400"/>
            </a:lvl1pPr>
            <a:lvl2pPr indent="-228600" lvl="1" marL="914400" rtl="1" algn="r">
              <a:spcBef>
                <a:spcPts val="400"/>
              </a:spcBef>
              <a:spcAft>
                <a:spcPts val="0"/>
              </a:spcAft>
              <a:buClr>
                <a:schemeClr val="dk1"/>
              </a:buClr>
              <a:buSzPts val="2000"/>
              <a:buNone/>
              <a:defRPr b="1" sz="2000"/>
            </a:lvl2pPr>
            <a:lvl3pPr indent="-228600" lvl="2" marL="1371600" rtl="1" algn="r">
              <a:spcBef>
                <a:spcPts val="360"/>
              </a:spcBef>
              <a:spcAft>
                <a:spcPts val="0"/>
              </a:spcAft>
              <a:buClr>
                <a:schemeClr val="dk1"/>
              </a:buClr>
              <a:buSzPts val="1800"/>
              <a:buNone/>
              <a:defRPr b="1" sz="1800"/>
            </a:lvl3pPr>
            <a:lvl4pPr indent="-228600" lvl="3" marL="1828800" rtl="1" algn="r">
              <a:spcBef>
                <a:spcPts val="320"/>
              </a:spcBef>
              <a:spcAft>
                <a:spcPts val="0"/>
              </a:spcAft>
              <a:buClr>
                <a:schemeClr val="dk1"/>
              </a:buClr>
              <a:buSzPts val="1600"/>
              <a:buNone/>
              <a:defRPr b="1" sz="1600"/>
            </a:lvl4pPr>
            <a:lvl5pPr indent="-228600" lvl="4" marL="2286000" rtl="1" algn="r">
              <a:spcBef>
                <a:spcPts val="320"/>
              </a:spcBef>
              <a:spcAft>
                <a:spcPts val="0"/>
              </a:spcAft>
              <a:buClr>
                <a:schemeClr val="dk1"/>
              </a:buClr>
              <a:buSzPts val="1600"/>
              <a:buNone/>
              <a:defRPr b="1" sz="1600"/>
            </a:lvl5pPr>
            <a:lvl6pPr indent="-228600" lvl="5" marL="2743200" rtl="1" algn="r">
              <a:spcBef>
                <a:spcPts val="320"/>
              </a:spcBef>
              <a:spcAft>
                <a:spcPts val="0"/>
              </a:spcAft>
              <a:buClr>
                <a:schemeClr val="dk1"/>
              </a:buClr>
              <a:buSzPts val="1600"/>
              <a:buNone/>
              <a:defRPr b="1" sz="1600"/>
            </a:lvl6pPr>
            <a:lvl7pPr indent="-228600" lvl="6" marL="3200400" rtl="1" algn="r">
              <a:spcBef>
                <a:spcPts val="320"/>
              </a:spcBef>
              <a:spcAft>
                <a:spcPts val="0"/>
              </a:spcAft>
              <a:buClr>
                <a:schemeClr val="dk1"/>
              </a:buClr>
              <a:buSzPts val="1600"/>
              <a:buNone/>
              <a:defRPr b="1" sz="1600"/>
            </a:lvl7pPr>
            <a:lvl8pPr indent="-228600" lvl="7" marL="3657600" rtl="1" algn="r">
              <a:spcBef>
                <a:spcPts val="320"/>
              </a:spcBef>
              <a:spcAft>
                <a:spcPts val="0"/>
              </a:spcAft>
              <a:buClr>
                <a:schemeClr val="dk1"/>
              </a:buClr>
              <a:buSzPts val="1600"/>
              <a:buNone/>
              <a:defRPr b="1" sz="1600"/>
            </a:lvl8pPr>
            <a:lvl9pPr indent="-228600" lvl="8" marL="4114800" rtl="1" algn="r">
              <a:spcBef>
                <a:spcPts val="320"/>
              </a:spcBef>
              <a:spcAft>
                <a:spcPts val="0"/>
              </a:spcAft>
              <a:buClr>
                <a:schemeClr val="dk1"/>
              </a:buClr>
              <a:buSzPts val="1600"/>
              <a:buNone/>
              <a:defRPr b="1" sz="1600"/>
            </a:lvl9pPr>
          </a:lstStyle>
          <a:p/>
        </p:txBody>
      </p:sp>
      <p:sp>
        <p:nvSpPr>
          <p:cNvPr id="54" name="Google Shape;54;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Clr>
                <a:schemeClr val="dk1"/>
              </a:buClr>
              <a:buSzPts val="2400"/>
              <a:buChar char="•"/>
              <a:defRPr sz="2400"/>
            </a:lvl1pPr>
            <a:lvl2pPr indent="-355600" lvl="1" marL="914400" rtl="1" algn="r">
              <a:spcBef>
                <a:spcPts val="400"/>
              </a:spcBef>
              <a:spcAft>
                <a:spcPts val="0"/>
              </a:spcAft>
              <a:buClr>
                <a:schemeClr val="dk1"/>
              </a:buClr>
              <a:buSzPts val="2000"/>
              <a:buChar char="–"/>
              <a:defRPr sz="2000"/>
            </a:lvl2pPr>
            <a:lvl3pPr indent="-342900" lvl="2" marL="1371600" rtl="1" algn="r">
              <a:spcBef>
                <a:spcPts val="360"/>
              </a:spcBef>
              <a:spcAft>
                <a:spcPts val="0"/>
              </a:spcAft>
              <a:buClr>
                <a:schemeClr val="dk1"/>
              </a:buClr>
              <a:buSzPts val="1800"/>
              <a:buChar char="•"/>
              <a:defRPr sz="1800"/>
            </a:lvl3pPr>
            <a:lvl4pPr indent="-330200" lvl="3" marL="1828800" rtl="1" algn="r">
              <a:spcBef>
                <a:spcPts val="320"/>
              </a:spcBef>
              <a:spcAft>
                <a:spcPts val="0"/>
              </a:spcAft>
              <a:buClr>
                <a:schemeClr val="dk1"/>
              </a:buClr>
              <a:buSzPts val="1600"/>
              <a:buChar char="–"/>
              <a:defRPr sz="1600"/>
            </a:lvl4pPr>
            <a:lvl5pPr indent="-330200" lvl="4" marL="2286000" rtl="1" algn="r">
              <a:spcBef>
                <a:spcPts val="320"/>
              </a:spcBef>
              <a:spcAft>
                <a:spcPts val="0"/>
              </a:spcAft>
              <a:buClr>
                <a:schemeClr val="dk1"/>
              </a:buClr>
              <a:buSzPts val="1600"/>
              <a:buChar char="»"/>
              <a:defRPr sz="1600"/>
            </a:lvl5pPr>
            <a:lvl6pPr indent="-330200" lvl="5" marL="2743200" rtl="1" algn="r">
              <a:spcBef>
                <a:spcPts val="320"/>
              </a:spcBef>
              <a:spcAft>
                <a:spcPts val="0"/>
              </a:spcAft>
              <a:buClr>
                <a:schemeClr val="dk1"/>
              </a:buClr>
              <a:buSzPts val="1600"/>
              <a:buChar char="•"/>
              <a:defRPr sz="1600"/>
            </a:lvl6pPr>
            <a:lvl7pPr indent="-330200" lvl="6" marL="3200400" rtl="1" algn="r">
              <a:spcBef>
                <a:spcPts val="320"/>
              </a:spcBef>
              <a:spcAft>
                <a:spcPts val="0"/>
              </a:spcAft>
              <a:buClr>
                <a:schemeClr val="dk1"/>
              </a:buClr>
              <a:buSzPts val="1600"/>
              <a:buChar char="•"/>
              <a:defRPr sz="1600"/>
            </a:lvl7pPr>
            <a:lvl8pPr indent="-330200" lvl="7" marL="3657600" rtl="1" algn="r">
              <a:spcBef>
                <a:spcPts val="320"/>
              </a:spcBef>
              <a:spcAft>
                <a:spcPts val="0"/>
              </a:spcAft>
              <a:buClr>
                <a:schemeClr val="dk1"/>
              </a:buClr>
              <a:buSzPts val="1600"/>
              <a:buChar char="•"/>
              <a:defRPr sz="1600"/>
            </a:lvl8pPr>
            <a:lvl9pPr indent="-330200" lvl="8" marL="4114800" rtl="1" algn="r">
              <a:spcBef>
                <a:spcPts val="320"/>
              </a:spcBef>
              <a:spcAft>
                <a:spcPts val="0"/>
              </a:spcAft>
              <a:buClr>
                <a:schemeClr val="dk1"/>
              </a:buClr>
              <a:buSzPts val="1600"/>
              <a:buChar char="•"/>
              <a:defRPr sz="1600"/>
            </a:lvl9pPr>
          </a:lstStyle>
          <a:p/>
        </p:txBody>
      </p:sp>
      <p:sp>
        <p:nvSpPr>
          <p:cNvPr id="55" name="Google Shape;55;p8"/>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8"/>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תוכן עם כיתוב"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Clr>
                <a:schemeClr val="dk1"/>
              </a:buClr>
              <a:buSzPts val="3200"/>
              <a:buChar char="•"/>
              <a:defRPr sz="3200"/>
            </a:lvl1pPr>
            <a:lvl2pPr indent="-406400" lvl="1" marL="914400" rtl="1" algn="r">
              <a:spcBef>
                <a:spcPts val="560"/>
              </a:spcBef>
              <a:spcAft>
                <a:spcPts val="0"/>
              </a:spcAft>
              <a:buClr>
                <a:schemeClr val="dk1"/>
              </a:buClr>
              <a:buSzPts val="2800"/>
              <a:buChar char="–"/>
              <a:defRPr sz="2800"/>
            </a:lvl2pPr>
            <a:lvl3pPr indent="-381000" lvl="2" marL="1371600" rtl="1" algn="r">
              <a:spcBef>
                <a:spcPts val="480"/>
              </a:spcBef>
              <a:spcAft>
                <a:spcPts val="0"/>
              </a:spcAft>
              <a:buClr>
                <a:schemeClr val="dk1"/>
              </a:buClr>
              <a:buSzPts val="2400"/>
              <a:buChar char="•"/>
              <a:defRPr sz="2400"/>
            </a:lvl3pPr>
            <a:lvl4pPr indent="-355600" lvl="3" marL="1828800" rtl="1" algn="r">
              <a:spcBef>
                <a:spcPts val="400"/>
              </a:spcBef>
              <a:spcAft>
                <a:spcPts val="0"/>
              </a:spcAft>
              <a:buClr>
                <a:schemeClr val="dk1"/>
              </a:buClr>
              <a:buSzPts val="2000"/>
              <a:buChar char="–"/>
              <a:defRPr sz="2000"/>
            </a:lvl4pPr>
            <a:lvl5pPr indent="-355600" lvl="4" marL="2286000" rtl="1" algn="r">
              <a:spcBef>
                <a:spcPts val="400"/>
              </a:spcBef>
              <a:spcAft>
                <a:spcPts val="0"/>
              </a:spcAft>
              <a:buClr>
                <a:schemeClr val="dk1"/>
              </a:buClr>
              <a:buSzPts val="2000"/>
              <a:buChar char="»"/>
              <a:defRPr sz="2000"/>
            </a:lvl5pPr>
            <a:lvl6pPr indent="-355600" lvl="5" marL="2743200" rtl="1" algn="r">
              <a:spcBef>
                <a:spcPts val="400"/>
              </a:spcBef>
              <a:spcAft>
                <a:spcPts val="0"/>
              </a:spcAft>
              <a:buClr>
                <a:schemeClr val="dk1"/>
              </a:buClr>
              <a:buSzPts val="2000"/>
              <a:buChar char="•"/>
              <a:defRPr sz="2000"/>
            </a:lvl6pPr>
            <a:lvl7pPr indent="-355600" lvl="6" marL="3200400" rtl="1" algn="r">
              <a:spcBef>
                <a:spcPts val="400"/>
              </a:spcBef>
              <a:spcAft>
                <a:spcPts val="0"/>
              </a:spcAft>
              <a:buClr>
                <a:schemeClr val="dk1"/>
              </a:buClr>
              <a:buSzPts val="2000"/>
              <a:buChar char="•"/>
              <a:defRPr sz="2000"/>
            </a:lvl7pPr>
            <a:lvl8pPr indent="-355600" lvl="7" marL="3657600" rtl="1" algn="r">
              <a:spcBef>
                <a:spcPts val="400"/>
              </a:spcBef>
              <a:spcAft>
                <a:spcPts val="0"/>
              </a:spcAft>
              <a:buClr>
                <a:schemeClr val="dk1"/>
              </a:buClr>
              <a:buSzPts val="2000"/>
              <a:buChar char="•"/>
              <a:defRPr sz="2000"/>
            </a:lvl8pPr>
            <a:lvl9pPr indent="-355600" lvl="8" marL="4114800" rtl="1" algn="r">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תמונה עם כיתוב"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1" algn="r">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Clr>
                <a:schemeClr val="dk1"/>
              </a:buClr>
              <a:buSzPts val="1400"/>
              <a:buNone/>
              <a:defRPr sz="1400"/>
            </a:lvl1pPr>
            <a:lvl2pPr indent="-228600" lvl="1" marL="914400" rtl="1" algn="r">
              <a:spcBef>
                <a:spcPts val="240"/>
              </a:spcBef>
              <a:spcAft>
                <a:spcPts val="0"/>
              </a:spcAft>
              <a:buClr>
                <a:schemeClr val="dk1"/>
              </a:buClr>
              <a:buSzPts val="1200"/>
              <a:buNone/>
              <a:defRPr sz="1200"/>
            </a:lvl2pPr>
            <a:lvl3pPr indent="-228600" lvl="2" marL="1371600" rtl="1" algn="r">
              <a:spcBef>
                <a:spcPts val="200"/>
              </a:spcBef>
              <a:spcAft>
                <a:spcPts val="0"/>
              </a:spcAft>
              <a:buClr>
                <a:schemeClr val="dk1"/>
              </a:buClr>
              <a:buSzPts val="1000"/>
              <a:buNone/>
              <a:defRPr sz="1000"/>
            </a:lvl3pPr>
            <a:lvl4pPr indent="-228600" lvl="3" marL="1828800" rtl="1" algn="r">
              <a:spcBef>
                <a:spcPts val="180"/>
              </a:spcBef>
              <a:spcAft>
                <a:spcPts val="0"/>
              </a:spcAft>
              <a:buClr>
                <a:schemeClr val="dk1"/>
              </a:buClr>
              <a:buSzPts val="900"/>
              <a:buNone/>
              <a:defRPr sz="900"/>
            </a:lvl4pPr>
            <a:lvl5pPr indent="-228600" lvl="4" marL="2286000" rtl="1" algn="r">
              <a:spcBef>
                <a:spcPts val="180"/>
              </a:spcBef>
              <a:spcAft>
                <a:spcPts val="0"/>
              </a:spcAft>
              <a:buClr>
                <a:schemeClr val="dk1"/>
              </a:buClr>
              <a:buSzPts val="900"/>
              <a:buNone/>
              <a:defRPr sz="900"/>
            </a:lvl5pPr>
            <a:lvl6pPr indent="-228600" lvl="5" marL="2743200" rtl="1" algn="r">
              <a:spcBef>
                <a:spcPts val="180"/>
              </a:spcBef>
              <a:spcAft>
                <a:spcPts val="0"/>
              </a:spcAft>
              <a:buClr>
                <a:schemeClr val="dk1"/>
              </a:buClr>
              <a:buSzPts val="900"/>
              <a:buNone/>
              <a:defRPr sz="900"/>
            </a:lvl6pPr>
            <a:lvl7pPr indent="-228600" lvl="6" marL="3200400" rtl="1" algn="r">
              <a:spcBef>
                <a:spcPts val="180"/>
              </a:spcBef>
              <a:spcAft>
                <a:spcPts val="0"/>
              </a:spcAft>
              <a:buClr>
                <a:schemeClr val="dk1"/>
              </a:buClr>
              <a:buSzPts val="900"/>
              <a:buNone/>
              <a:defRPr sz="900"/>
            </a:lvl7pPr>
            <a:lvl8pPr indent="-228600" lvl="7" marL="3657600" rtl="1" algn="r">
              <a:spcBef>
                <a:spcPts val="180"/>
              </a:spcBef>
              <a:spcAft>
                <a:spcPts val="0"/>
              </a:spcAft>
              <a:buClr>
                <a:schemeClr val="dk1"/>
              </a:buClr>
              <a:buSzPts val="900"/>
              <a:buNone/>
              <a:defRPr sz="900"/>
            </a:lvl8pPr>
            <a:lvl9pPr indent="-228600" lvl="8" marL="4114800" rtl="1" algn="r">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10"/>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CC"/>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3300" u="none" cap="none" strike="noStrike">
                <a:solidFill>
                  <a:schemeClr val="dk2"/>
                </a:solidFill>
                <a:latin typeface="Times New Roman"/>
                <a:ea typeface="Times New Roman"/>
                <a:cs typeface="Times New Roman"/>
                <a:sym typeface="Times New Roman"/>
              </a:defRPr>
            </a:lvl1pPr>
            <a:lvl2pPr lvl="1" marR="0" rtl="1" algn="ctr">
              <a:spcBef>
                <a:spcPts val="0"/>
              </a:spcBef>
              <a:spcAft>
                <a:spcPts val="0"/>
              </a:spcAft>
              <a:buSzPts val="1400"/>
              <a:buNone/>
              <a:defRPr b="0" i="0" sz="3300" u="none" cap="none" strike="noStrike">
                <a:solidFill>
                  <a:schemeClr val="dk2"/>
                </a:solidFill>
                <a:latin typeface="Times New Roman"/>
                <a:ea typeface="Times New Roman"/>
                <a:cs typeface="Times New Roman"/>
                <a:sym typeface="Times New Roman"/>
              </a:defRPr>
            </a:lvl2pPr>
            <a:lvl3pPr lvl="2" marR="0" rtl="1" algn="ctr">
              <a:spcBef>
                <a:spcPts val="0"/>
              </a:spcBef>
              <a:spcAft>
                <a:spcPts val="0"/>
              </a:spcAft>
              <a:buSzPts val="1400"/>
              <a:buNone/>
              <a:defRPr b="0" i="0" sz="3300" u="none" cap="none" strike="noStrike">
                <a:solidFill>
                  <a:schemeClr val="dk2"/>
                </a:solidFill>
                <a:latin typeface="Times New Roman"/>
                <a:ea typeface="Times New Roman"/>
                <a:cs typeface="Times New Roman"/>
                <a:sym typeface="Times New Roman"/>
              </a:defRPr>
            </a:lvl3pPr>
            <a:lvl4pPr lvl="3" marR="0" rtl="1" algn="ctr">
              <a:spcBef>
                <a:spcPts val="0"/>
              </a:spcBef>
              <a:spcAft>
                <a:spcPts val="0"/>
              </a:spcAft>
              <a:buSzPts val="1400"/>
              <a:buNone/>
              <a:defRPr b="0" i="0" sz="3300" u="none" cap="none" strike="noStrike">
                <a:solidFill>
                  <a:schemeClr val="dk2"/>
                </a:solidFill>
                <a:latin typeface="Times New Roman"/>
                <a:ea typeface="Times New Roman"/>
                <a:cs typeface="Times New Roman"/>
                <a:sym typeface="Times New Roman"/>
              </a:defRPr>
            </a:lvl4pPr>
            <a:lvl5pPr lvl="4" marR="0" rtl="1" algn="ctr">
              <a:spcBef>
                <a:spcPts val="0"/>
              </a:spcBef>
              <a:spcAft>
                <a:spcPts val="0"/>
              </a:spcAft>
              <a:buSzPts val="1400"/>
              <a:buNone/>
              <a:defRPr b="0" i="0" sz="3300" u="none" cap="none" strike="noStrike">
                <a:solidFill>
                  <a:schemeClr val="dk2"/>
                </a:solidFill>
                <a:latin typeface="Times New Roman"/>
                <a:ea typeface="Times New Roman"/>
                <a:cs typeface="Times New Roman"/>
                <a:sym typeface="Times New Roman"/>
              </a:defRPr>
            </a:lvl5pPr>
            <a:lvl6pPr lvl="5" marR="0" rtl="1" algn="ctr">
              <a:spcBef>
                <a:spcPts val="0"/>
              </a:spcBef>
              <a:spcAft>
                <a:spcPts val="0"/>
              </a:spcAft>
              <a:buSzPts val="1400"/>
              <a:buNone/>
              <a:defRPr b="0" i="0" sz="3300" u="none" cap="none" strike="noStrike">
                <a:solidFill>
                  <a:schemeClr val="dk2"/>
                </a:solidFill>
                <a:latin typeface="Times New Roman"/>
                <a:ea typeface="Times New Roman"/>
                <a:cs typeface="Times New Roman"/>
                <a:sym typeface="Times New Roman"/>
              </a:defRPr>
            </a:lvl6pPr>
            <a:lvl7pPr lvl="6" marR="0" rtl="1" algn="ctr">
              <a:spcBef>
                <a:spcPts val="0"/>
              </a:spcBef>
              <a:spcAft>
                <a:spcPts val="0"/>
              </a:spcAft>
              <a:buSzPts val="1400"/>
              <a:buNone/>
              <a:defRPr b="0" i="0" sz="3300" u="none" cap="none" strike="noStrike">
                <a:solidFill>
                  <a:schemeClr val="dk2"/>
                </a:solidFill>
                <a:latin typeface="Times New Roman"/>
                <a:ea typeface="Times New Roman"/>
                <a:cs typeface="Times New Roman"/>
                <a:sym typeface="Times New Roman"/>
              </a:defRPr>
            </a:lvl7pPr>
            <a:lvl8pPr lvl="7" marR="0" rtl="1" algn="ctr">
              <a:spcBef>
                <a:spcPts val="0"/>
              </a:spcBef>
              <a:spcAft>
                <a:spcPts val="0"/>
              </a:spcAft>
              <a:buSzPts val="1400"/>
              <a:buNone/>
              <a:defRPr b="0" i="0" sz="3300" u="none" cap="none" strike="noStrike">
                <a:solidFill>
                  <a:schemeClr val="dk2"/>
                </a:solidFill>
                <a:latin typeface="Times New Roman"/>
                <a:ea typeface="Times New Roman"/>
                <a:cs typeface="Times New Roman"/>
                <a:sym typeface="Times New Roman"/>
              </a:defRPr>
            </a:lvl8pPr>
            <a:lvl9pPr lvl="8" marR="0" rtl="1" algn="ctr">
              <a:spcBef>
                <a:spcPts val="0"/>
              </a:spcBef>
              <a:spcAft>
                <a:spcPts val="0"/>
              </a:spcAft>
              <a:buSzPts val="1400"/>
              <a:buNone/>
              <a:defRPr b="0" i="0" sz="3300" u="none" cap="none" strike="noStrike">
                <a:solidFill>
                  <a:schemeClr val="dk2"/>
                </a:solidFill>
                <a:latin typeface="Times New Roman"/>
                <a:ea typeface="Times New Roman"/>
                <a:cs typeface="Times New Roman"/>
                <a:sym typeface="Times New Roman"/>
              </a:defRPr>
            </a:lvl9pPr>
          </a:lstStyle>
          <a:p/>
        </p:txBody>
      </p:sp>
      <p:sp>
        <p:nvSpPr>
          <p:cNvPr id="86" name="Google Shape;86;p1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81000" lvl="0" marL="457200" marR="0" rtl="1" algn="r">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361950" lvl="1" marL="914400" marR="0" rtl="1" algn="r">
              <a:spcBef>
                <a:spcPts val="420"/>
              </a:spcBef>
              <a:spcAft>
                <a:spcPts val="0"/>
              </a:spcAft>
              <a:buClr>
                <a:schemeClr val="dk1"/>
              </a:buClr>
              <a:buSzPts val="2100"/>
              <a:buFont typeface="Times New Roman"/>
              <a:buChar char="–"/>
              <a:defRPr b="0" i="0" sz="2100" u="none" cap="none" strike="noStrike">
                <a:solidFill>
                  <a:schemeClr val="dk1"/>
                </a:solidFill>
                <a:latin typeface="Times New Roman"/>
                <a:ea typeface="Times New Roman"/>
                <a:cs typeface="Times New Roman"/>
                <a:sym typeface="Times New Roman"/>
              </a:defRPr>
            </a:lvl2pPr>
            <a:lvl3pPr indent="-342900" lvl="2" marL="1371600" marR="0" rtl="1" algn="r">
              <a:spcBef>
                <a:spcPts val="36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323850" lvl="3" marL="1828800" marR="0" rtl="1" algn="r">
              <a:spcBef>
                <a:spcPts val="300"/>
              </a:spcBef>
              <a:spcAft>
                <a:spcPts val="0"/>
              </a:spcAft>
              <a:buClr>
                <a:schemeClr val="dk1"/>
              </a:buClr>
              <a:buSzPts val="1500"/>
              <a:buFont typeface="Times New Roman"/>
              <a:buChar char="–"/>
              <a:defRPr b="0" i="0" sz="1500" u="none" cap="none" strike="noStrike">
                <a:solidFill>
                  <a:schemeClr val="dk1"/>
                </a:solidFill>
                <a:latin typeface="Times New Roman"/>
                <a:ea typeface="Times New Roman"/>
                <a:cs typeface="Times New Roman"/>
                <a:sym typeface="Times New Roman"/>
              </a:defRPr>
            </a:lvl4pPr>
            <a:lvl5pPr indent="-323850" lvl="4" marL="2286000" marR="0" rtl="1" algn="r">
              <a:spcBef>
                <a:spcPts val="300"/>
              </a:spcBef>
              <a:spcAft>
                <a:spcPts val="0"/>
              </a:spcAft>
              <a:buClr>
                <a:schemeClr val="dk1"/>
              </a:buClr>
              <a:buSzPts val="1500"/>
              <a:buFont typeface="Times New Roman"/>
              <a:buChar char="»"/>
              <a:defRPr b="0" i="0" sz="1500" u="none" cap="none" strike="noStrike">
                <a:solidFill>
                  <a:schemeClr val="dk1"/>
                </a:solidFill>
                <a:latin typeface="Times New Roman"/>
                <a:ea typeface="Times New Roman"/>
                <a:cs typeface="Times New Roman"/>
                <a:sym typeface="Times New Roman"/>
              </a:defRPr>
            </a:lvl5pPr>
            <a:lvl6pPr indent="-323850" lvl="5" marL="2743200" marR="0" rtl="1" algn="r">
              <a:spcBef>
                <a:spcPts val="300"/>
              </a:spcBef>
              <a:spcAft>
                <a:spcPts val="0"/>
              </a:spcAft>
              <a:buClr>
                <a:schemeClr val="dk1"/>
              </a:buClr>
              <a:buSzPts val="1500"/>
              <a:buFont typeface="Times New Roman"/>
              <a:buChar char="»"/>
              <a:defRPr b="0" i="0" sz="1500" u="none" cap="none" strike="noStrike">
                <a:solidFill>
                  <a:schemeClr val="dk1"/>
                </a:solidFill>
                <a:latin typeface="Times New Roman"/>
                <a:ea typeface="Times New Roman"/>
                <a:cs typeface="Times New Roman"/>
                <a:sym typeface="Times New Roman"/>
              </a:defRPr>
            </a:lvl6pPr>
            <a:lvl7pPr indent="-323850" lvl="6" marL="3200400" marR="0" rtl="1" algn="r">
              <a:spcBef>
                <a:spcPts val="300"/>
              </a:spcBef>
              <a:spcAft>
                <a:spcPts val="0"/>
              </a:spcAft>
              <a:buClr>
                <a:schemeClr val="dk1"/>
              </a:buClr>
              <a:buSzPts val="1500"/>
              <a:buFont typeface="Times New Roman"/>
              <a:buChar char="»"/>
              <a:defRPr b="0" i="0" sz="1500" u="none" cap="none" strike="noStrike">
                <a:solidFill>
                  <a:schemeClr val="dk1"/>
                </a:solidFill>
                <a:latin typeface="Times New Roman"/>
                <a:ea typeface="Times New Roman"/>
                <a:cs typeface="Times New Roman"/>
                <a:sym typeface="Times New Roman"/>
              </a:defRPr>
            </a:lvl7pPr>
            <a:lvl8pPr indent="-323850" lvl="7" marL="3657600" marR="0" rtl="1" algn="r">
              <a:spcBef>
                <a:spcPts val="300"/>
              </a:spcBef>
              <a:spcAft>
                <a:spcPts val="0"/>
              </a:spcAft>
              <a:buClr>
                <a:schemeClr val="dk1"/>
              </a:buClr>
              <a:buSzPts val="1500"/>
              <a:buFont typeface="Times New Roman"/>
              <a:buChar char="»"/>
              <a:defRPr b="0" i="0" sz="1500" u="none" cap="none" strike="noStrike">
                <a:solidFill>
                  <a:schemeClr val="dk1"/>
                </a:solidFill>
                <a:latin typeface="Times New Roman"/>
                <a:ea typeface="Times New Roman"/>
                <a:cs typeface="Times New Roman"/>
                <a:sym typeface="Times New Roman"/>
              </a:defRPr>
            </a:lvl8pPr>
            <a:lvl9pPr indent="-323850" lvl="8" marL="4114800" marR="0" rtl="1" algn="r">
              <a:spcBef>
                <a:spcPts val="300"/>
              </a:spcBef>
              <a:spcAft>
                <a:spcPts val="0"/>
              </a:spcAft>
              <a:buClr>
                <a:schemeClr val="dk1"/>
              </a:buClr>
              <a:buSzPts val="1500"/>
              <a:buFont typeface="Times New Roman"/>
              <a:buChar char="»"/>
              <a:defRPr b="0" i="0" sz="1500" u="none" cap="none" strike="noStrike">
                <a:solidFill>
                  <a:schemeClr val="dk1"/>
                </a:solidFill>
                <a:latin typeface="Times New Roman"/>
                <a:ea typeface="Times New Roman"/>
                <a:cs typeface="Times New Roman"/>
                <a:sym typeface="Times New Roman"/>
              </a:defRPr>
            </a:lvl9pPr>
          </a:lstStyle>
          <a:p/>
        </p:txBody>
      </p:sp>
      <p:sp>
        <p:nvSpPr>
          <p:cNvPr id="87" name="Google Shape;87;p1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sz="1050">
                <a:solidFill>
                  <a:schemeClr val="dk1"/>
                </a:solidFill>
                <a:latin typeface="Times New Roman"/>
                <a:ea typeface="Times New Roman"/>
                <a:cs typeface="Times New Roman"/>
                <a:sym typeface="Times New Roman"/>
              </a:defRPr>
            </a:lvl1pPr>
            <a:lvl2pPr lvl="1"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88" name="Google Shape;88;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1" algn="ctr">
              <a:spcBef>
                <a:spcPts val="0"/>
              </a:spcBef>
              <a:spcAft>
                <a:spcPts val="0"/>
              </a:spcAft>
              <a:buSzPts val="1400"/>
              <a:buNone/>
              <a:defRPr sz="1050">
                <a:solidFill>
                  <a:schemeClr val="dk1"/>
                </a:solidFill>
                <a:latin typeface="Times New Roman"/>
                <a:ea typeface="Times New Roman"/>
                <a:cs typeface="Times New Roman"/>
                <a:sym typeface="Times New Roman"/>
              </a:defRPr>
            </a:lvl1pPr>
            <a:lvl2pPr lvl="1"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1" algn="r">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89" name="Google Shape;89;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050">
                <a:solidFill>
                  <a:srgbClr val="000000"/>
                </a:solidFill>
                <a:latin typeface="Times New Roman"/>
                <a:ea typeface="Times New Roman"/>
                <a:cs typeface="Times New Roman"/>
                <a:sym typeface="Times New Roman"/>
              </a:defRPr>
            </a:lvl1pPr>
            <a:lvl2pPr indent="0" lvl="1" marL="0" marR="0" rtl="0" algn="l">
              <a:spcBef>
                <a:spcPts val="0"/>
              </a:spcBef>
              <a:buNone/>
              <a:defRPr sz="1050">
                <a:solidFill>
                  <a:srgbClr val="000000"/>
                </a:solidFill>
                <a:latin typeface="Times New Roman"/>
                <a:ea typeface="Times New Roman"/>
                <a:cs typeface="Times New Roman"/>
                <a:sym typeface="Times New Roman"/>
              </a:defRPr>
            </a:lvl2pPr>
            <a:lvl3pPr indent="0" lvl="2" marL="0" marR="0" rtl="0" algn="l">
              <a:spcBef>
                <a:spcPts val="0"/>
              </a:spcBef>
              <a:buNone/>
              <a:defRPr sz="1050">
                <a:solidFill>
                  <a:srgbClr val="000000"/>
                </a:solidFill>
                <a:latin typeface="Times New Roman"/>
                <a:ea typeface="Times New Roman"/>
                <a:cs typeface="Times New Roman"/>
                <a:sym typeface="Times New Roman"/>
              </a:defRPr>
            </a:lvl3pPr>
            <a:lvl4pPr indent="0" lvl="3" marL="0" marR="0" rtl="0" algn="l">
              <a:spcBef>
                <a:spcPts val="0"/>
              </a:spcBef>
              <a:buNone/>
              <a:defRPr sz="1050">
                <a:solidFill>
                  <a:srgbClr val="000000"/>
                </a:solidFill>
                <a:latin typeface="Times New Roman"/>
                <a:ea typeface="Times New Roman"/>
                <a:cs typeface="Times New Roman"/>
                <a:sym typeface="Times New Roman"/>
              </a:defRPr>
            </a:lvl4pPr>
            <a:lvl5pPr indent="0" lvl="4" marL="0" marR="0" rtl="0" algn="l">
              <a:spcBef>
                <a:spcPts val="0"/>
              </a:spcBef>
              <a:buNone/>
              <a:defRPr sz="1050">
                <a:solidFill>
                  <a:srgbClr val="000000"/>
                </a:solidFill>
                <a:latin typeface="Times New Roman"/>
                <a:ea typeface="Times New Roman"/>
                <a:cs typeface="Times New Roman"/>
                <a:sym typeface="Times New Roman"/>
              </a:defRPr>
            </a:lvl5pPr>
            <a:lvl6pPr indent="0" lvl="5" marL="0" marR="0" rtl="0" algn="l">
              <a:spcBef>
                <a:spcPts val="0"/>
              </a:spcBef>
              <a:buNone/>
              <a:defRPr sz="1050">
                <a:solidFill>
                  <a:srgbClr val="000000"/>
                </a:solidFill>
                <a:latin typeface="Times New Roman"/>
                <a:ea typeface="Times New Roman"/>
                <a:cs typeface="Times New Roman"/>
                <a:sym typeface="Times New Roman"/>
              </a:defRPr>
            </a:lvl6pPr>
            <a:lvl7pPr indent="0" lvl="6" marL="0" marR="0" rtl="0" algn="l">
              <a:spcBef>
                <a:spcPts val="0"/>
              </a:spcBef>
              <a:buNone/>
              <a:defRPr sz="1050">
                <a:solidFill>
                  <a:srgbClr val="000000"/>
                </a:solidFill>
                <a:latin typeface="Times New Roman"/>
                <a:ea typeface="Times New Roman"/>
                <a:cs typeface="Times New Roman"/>
                <a:sym typeface="Times New Roman"/>
              </a:defRPr>
            </a:lvl7pPr>
            <a:lvl8pPr indent="0" lvl="7" marL="0" marR="0" rtl="0" algn="l">
              <a:spcBef>
                <a:spcPts val="0"/>
              </a:spcBef>
              <a:buNone/>
              <a:defRPr sz="1050">
                <a:solidFill>
                  <a:srgbClr val="000000"/>
                </a:solidFill>
                <a:latin typeface="Times New Roman"/>
                <a:ea typeface="Times New Roman"/>
                <a:cs typeface="Times New Roman"/>
                <a:sym typeface="Times New Roman"/>
              </a:defRPr>
            </a:lvl8pPr>
            <a:lvl9pPr indent="0" lvl="8" marL="0" marR="0" rtl="0" algn="l">
              <a:spcBef>
                <a:spcPts val="0"/>
              </a:spcBef>
              <a:buNone/>
              <a:defRPr sz="1050">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9" name="Shape 159"/>
        <p:cNvGrpSpPr/>
        <p:nvPr/>
      </p:nvGrpSpPr>
      <p:grpSpPr>
        <a:xfrm>
          <a:off x="0" y="0"/>
          <a:ext cx="0" cy="0"/>
          <a:chOff x="0" y="0"/>
          <a:chExt cx="0" cy="0"/>
        </a:xfrm>
      </p:grpSpPr>
      <p:sp>
        <p:nvSpPr>
          <p:cNvPr id="160" name="Google Shape;160;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1" name="Google Shape;161;p2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1" algn="r">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1" algn="r">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1" algn="r">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1" algn="r">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2" name="Google Shape;162;p25"/>
          <p:cNvSpPr txBox="1"/>
          <p:nvPr>
            <p:ph idx="10" type="dt"/>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3" name="Google Shape;163;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sz="1200">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4" name="Google Shape;164;p25"/>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sz="1200">
                <a:solidFill>
                  <a:srgbClr val="888888"/>
                </a:solidFill>
                <a:latin typeface="Calibri"/>
                <a:ea typeface="Calibri"/>
                <a:cs typeface="Calibri"/>
                <a:sym typeface="Calibri"/>
              </a:defRPr>
            </a:lvl1pPr>
            <a:lvl2pPr indent="0" lvl="1" marL="0" marR="0" rtl="1" algn="l">
              <a:spcBef>
                <a:spcPts val="0"/>
              </a:spcBef>
              <a:buNone/>
              <a:defRPr sz="1200">
                <a:solidFill>
                  <a:srgbClr val="888888"/>
                </a:solidFill>
                <a:latin typeface="Calibri"/>
                <a:ea typeface="Calibri"/>
                <a:cs typeface="Calibri"/>
                <a:sym typeface="Calibri"/>
              </a:defRPr>
            </a:lvl2pPr>
            <a:lvl3pPr indent="0" lvl="2" marL="0" marR="0" rtl="1" algn="l">
              <a:spcBef>
                <a:spcPts val="0"/>
              </a:spcBef>
              <a:buNone/>
              <a:defRPr sz="1200">
                <a:solidFill>
                  <a:srgbClr val="888888"/>
                </a:solidFill>
                <a:latin typeface="Calibri"/>
                <a:ea typeface="Calibri"/>
                <a:cs typeface="Calibri"/>
                <a:sym typeface="Calibri"/>
              </a:defRPr>
            </a:lvl3pPr>
            <a:lvl4pPr indent="0" lvl="3" marL="0" marR="0" rtl="1" algn="l">
              <a:spcBef>
                <a:spcPts val="0"/>
              </a:spcBef>
              <a:buNone/>
              <a:defRPr sz="1200">
                <a:solidFill>
                  <a:srgbClr val="888888"/>
                </a:solidFill>
                <a:latin typeface="Calibri"/>
                <a:ea typeface="Calibri"/>
                <a:cs typeface="Calibri"/>
                <a:sym typeface="Calibri"/>
              </a:defRPr>
            </a:lvl4pPr>
            <a:lvl5pPr indent="0" lvl="4" marL="0" marR="0" rtl="1" algn="l">
              <a:spcBef>
                <a:spcPts val="0"/>
              </a:spcBef>
              <a:buNone/>
              <a:defRPr sz="1200">
                <a:solidFill>
                  <a:srgbClr val="888888"/>
                </a:solidFill>
                <a:latin typeface="Calibri"/>
                <a:ea typeface="Calibri"/>
                <a:cs typeface="Calibri"/>
                <a:sym typeface="Calibri"/>
              </a:defRPr>
            </a:lvl5pPr>
            <a:lvl6pPr indent="0" lvl="5" marL="0" marR="0" rtl="1" algn="l">
              <a:spcBef>
                <a:spcPts val="0"/>
              </a:spcBef>
              <a:buNone/>
              <a:defRPr sz="1200">
                <a:solidFill>
                  <a:srgbClr val="888888"/>
                </a:solidFill>
                <a:latin typeface="Calibri"/>
                <a:ea typeface="Calibri"/>
                <a:cs typeface="Calibri"/>
                <a:sym typeface="Calibri"/>
              </a:defRPr>
            </a:lvl6pPr>
            <a:lvl7pPr indent="0" lvl="6" marL="0" marR="0" rtl="1" algn="l">
              <a:spcBef>
                <a:spcPts val="0"/>
              </a:spcBef>
              <a:buNone/>
              <a:defRPr sz="1200">
                <a:solidFill>
                  <a:srgbClr val="888888"/>
                </a:solidFill>
                <a:latin typeface="Calibri"/>
                <a:ea typeface="Calibri"/>
                <a:cs typeface="Calibri"/>
                <a:sym typeface="Calibri"/>
              </a:defRPr>
            </a:lvl7pPr>
            <a:lvl8pPr indent="0" lvl="7" marL="0" marR="0" rtl="1" algn="l">
              <a:spcBef>
                <a:spcPts val="0"/>
              </a:spcBef>
              <a:buNone/>
              <a:defRPr sz="1200">
                <a:solidFill>
                  <a:srgbClr val="888888"/>
                </a:solidFill>
                <a:latin typeface="Calibri"/>
                <a:ea typeface="Calibri"/>
                <a:cs typeface="Calibri"/>
                <a:sym typeface="Calibri"/>
              </a:defRPr>
            </a:lvl8pPr>
            <a:lvl9pPr indent="0" lvl="8" marL="0" marR="0" rtl="1" algn="l">
              <a:spcBef>
                <a:spcPts val="0"/>
              </a:spcBef>
              <a:buNone/>
              <a:defRPr sz="1200">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1.jpg"/><Relationship Id="rId5" Type="http://schemas.openxmlformats.org/officeDocument/2006/relationships/image" Target="../media/image19.jpg"/><Relationship Id="rId6"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9.jpg"/><Relationship Id="rId5" Type="http://schemas.openxmlformats.org/officeDocument/2006/relationships/image" Target="../media/image15.png"/><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7.jp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3.jpg"/><Relationship Id="rId7" Type="http://schemas.openxmlformats.org/officeDocument/2006/relationships/image" Target="../media/image4.jp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8" name="Shape 238"/>
        <p:cNvGrpSpPr/>
        <p:nvPr/>
      </p:nvGrpSpPr>
      <p:grpSpPr>
        <a:xfrm>
          <a:off x="0" y="0"/>
          <a:ext cx="0" cy="0"/>
          <a:chOff x="0" y="0"/>
          <a:chExt cx="0" cy="0"/>
        </a:xfrm>
      </p:grpSpPr>
      <p:sp>
        <p:nvSpPr>
          <p:cNvPr id="239" name="Google Shape;239;p3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Clr>
                <a:schemeClr val="dk1"/>
              </a:buClr>
              <a:buSzPts val="3200"/>
              <a:buNone/>
            </a:pPr>
            <a:r>
              <a:t/>
            </a:r>
            <a:endParaRPr/>
          </a:p>
          <a:p>
            <a:pPr indent="0" lvl="0" marL="0" rtl="1" algn="r">
              <a:spcBef>
                <a:spcPts val="640"/>
              </a:spcBef>
              <a:spcAft>
                <a:spcPts val="0"/>
              </a:spcAft>
              <a:buClr>
                <a:schemeClr val="dk1"/>
              </a:buClr>
              <a:buSzPts val="3200"/>
              <a:buNone/>
            </a:pPr>
            <a:r>
              <a:t/>
            </a:r>
            <a:endParaRPr/>
          </a:p>
          <a:p>
            <a:pPr indent="0" lvl="0" marL="0" rtl="1" algn="r">
              <a:spcBef>
                <a:spcPts val="560"/>
              </a:spcBef>
              <a:spcAft>
                <a:spcPts val="0"/>
              </a:spcAft>
              <a:buClr>
                <a:schemeClr val="dk2"/>
              </a:buClr>
              <a:buSzPts val="2800"/>
              <a:buNone/>
            </a:pPr>
            <a:r>
              <a:rPr lang="iw-IL" sz="2800">
                <a:solidFill>
                  <a:schemeClr val="dk2"/>
                </a:solidFill>
              </a:rPr>
              <a:t>שיטת אייכה</a:t>
            </a:r>
            <a:endParaRPr/>
          </a:p>
          <a:p>
            <a:pPr indent="0" lvl="0" marL="0" rtl="1" algn="r">
              <a:spcBef>
                <a:spcPts val="560"/>
              </a:spcBef>
              <a:spcAft>
                <a:spcPts val="0"/>
              </a:spcAft>
              <a:buClr>
                <a:schemeClr val="dk1"/>
              </a:buClr>
              <a:buSzPts val="2800"/>
              <a:buNone/>
            </a:pPr>
            <a:r>
              <a:t/>
            </a:r>
            <a:endParaRPr sz="2800">
              <a:solidFill>
                <a:schemeClr val="dk2"/>
              </a:solidFill>
            </a:endParaRPr>
          </a:p>
        </p:txBody>
      </p:sp>
      <p:pic>
        <p:nvPicPr>
          <p:cNvPr descr="לוגו ללא שוליים.png" id="240" name="Google Shape;240;p37"/>
          <p:cNvPicPr preferRelativeResize="0"/>
          <p:nvPr/>
        </p:nvPicPr>
        <p:blipFill rotWithShape="1">
          <a:blip r:embed="rId4">
            <a:alphaModFix/>
          </a:blip>
          <a:srcRect b="0" l="0" r="0" t="0"/>
          <a:stretch/>
        </p:blipFill>
        <p:spPr>
          <a:xfrm>
            <a:off x="2483768" y="260648"/>
            <a:ext cx="4464497" cy="15316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13" name="Shape 313"/>
        <p:cNvGrpSpPr/>
        <p:nvPr/>
      </p:nvGrpSpPr>
      <p:grpSpPr>
        <a:xfrm>
          <a:off x="0" y="0"/>
          <a:ext cx="0" cy="0"/>
          <a:chOff x="0" y="0"/>
          <a:chExt cx="0" cy="0"/>
        </a:xfrm>
      </p:grpSpPr>
      <p:sp>
        <p:nvSpPr>
          <p:cNvPr id="314" name="Google Shape;314;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t/>
            </a:r>
            <a:endParaRPr/>
          </a:p>
        </p:txBody>
      </p:sp>
      <p:pic>
        <p:nvPicPr>
          <p:cNvPr descr="http://www.belibi.co.il/adm/uplaod/p_picture-27.jpg" id="315" name="Google Shape;315;p46"/>
          <p:cNvPicPr preferRelativeResize="0"/>
          <p:nvPr/>
        </p:nvPicPr>
        <p:blipFill rotWithShape="1">
          <a:blip r:embed="rId4">
            <a:alphaModFix/>
          </a:blip>
          <a:srcRect b="0" l="0" r="0" t="0"/>
          <a:stretch/>
        </p:blipFill>
        <p:spPr>
          <a:xfrm>
            <a:off x="458045" y="1052735"/>
            <a:ext cx="3744416" cy="2314575"/>
          </a:xfrm>
          <a:prstGeom prst="rect">
            <a:avLst/>
          </a:prstGeom>
          <a:noFill/>
          <a:ln cap="sq" cmpd="sng" w="38100">
            <a:solidFill>
              <a:srgbClr val="17365D"/>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http://www.pitria.com/wp-content/uploads/2014/01/%D7%A1%D7%9E%D7%99%D7%9D-4-605x345.jpg" id="316" name="Google Shape;316;p46"/>
          <p:cNvPicPr preferRelativeResize="0"/>
          <p:nvPr/>
        </p:nvPicPr>
        <p:blipFill rotWithShape="1">
          <a:blip r:embed="rId5">
            <a:alphaModFix/>
          </a:blip>
          <a:srcRect b="0" l="0" r="0" t="0"/>
          <a:stretch/>
        </p:blipFill>
        <p:spPr>
          <a:xfrm>
            <a:off x="4788024" y="1052736"/>
            <a:ext cx="3816424" cy="2314575"/>
          </a:xfrm>
          <a:prstGeom prst="rect">
            <a:avLst/>
          </a:prstGeom>
          <a:noFill/>
          <a:ln cap="sq" cmpd="sng" w="38100">
            <a:solidFill>
              <a:srgbClr val="17365D"/>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תוצאת תמונה עבור תמונה של נער מכור לסמים" id="317" name="Google Shape;317;p46"/>
          <p:cNvPicPr preferRelativeResize="0"/>
          <p:nvPr/>
        </p:nvPicPr>
        <p:blipFill rotWithShape="1">
          <a:blip r:embed="rId6">
            <a:alphaModFix/>
          </a:blip>
          <a:srcRect b="0" l="0" r="0" t="0"/>
          <a:stretch/>
        </p:blipFill>
        <p:spPr>
          <a:xfrm>
            <a:off x="2672389" y="4149080"/>
            <a:ext cx="3799222" cy="2314574"/>
          </a:xfrm>
          <a:prstGeom prst="rect">
            <a:avLst/>
          </a:prstGeom>
          <a:noFill/>
          <a:ln cap="sq" cmpd="sng" w="38100">
            <a:solidFill>
              <a:srgbClr val="17365D"/>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0000"/>
          </a:blip>
          <a:stretch>
            <a:fillRect/>
          </a:stretch>
        </a:blipFill>
      </p:bgPr>
    </p:bg>
    <p:spTree>
      <p:nvGrpSpPr>
        <p:cNvPr id="321" name="Shape 321"/>
        <p:cNvGrpSpPr/>
        <p:nvPr/>
      </p:nvGrpSpPr>
      <p:grpSpPr>
        <a:xfrm>
          <a:off x="0" y="0"/>
          <a:ext cx="0" cy="0"/>
          <a:chOff x="0" y="0"/>
          <a:chExt cx="0" cy="0"/>
        </a:xfrm>
      </p:grpSpPr>
      <p:sp>
        <p:nvSpPr>
          <p:cNvPr id="322" name="Google Shape;322;p47"/>
          <p:cNvSpPr txBox="1"/>
          <p:nvPr>
            <p:ph idx="1" type="body"/>
          </p:nvPr>
        </p:nvSpPr>
        <p:spPr>
          <a:xfrm>
            <a:off x="467544" y="1484784"/>
            <a:ext cx="8229600" cy="5390059"/>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2"/>
              </a:buClr>
              <a:buSzPts val="3200"/>
              <a:buChar char="•"/>
            </a:pPr>
            <a:r>
              <a:rPr lang="iw-IL">
                <a:solidFill>
                  <a:schemeClr val="dk2"/>
                </a:solidFill>
              </a:rPr>
              <a:t>התפתחות תקינה קורית במרחב אנושי שבאמצעות </a:t>
            </a:r>
            <a:r>
              <a:rPr lang="iw-IL">
                <a:solidFill>
                  <a:schemeClr val="dk2"/>
                </a:solidFill>
                <a:latin typeface="Arial"/>
                <a:ea typeface="Arial"/>
                <a:cs typeface="Arial"/>
                <a:sym typeface="Arial"/>
              </a:rPr>
              <a:t>המשובים</a:t>
            </a:r>
            <a:r>
              <a:rPr lang="iw-IL">
                <a:solidFill>
                  <a:schemeClr val="dk2"/>
                </a:solidFill>
              </a:rPr>
              <a:t> </a:t>
            </a:r>
            <a:r>
              <a:rPr lang="iw-IL" sz="3600">
                <a:solidFill>
                  <a:schemeClr val="dk2"/>
                </a:solidFill>
                <a:latin typeface="Arial"/>
                <a:ea typeface="Arial"/>
                <a:cs typeface="Arial"/>
                <a:sym typeface="Arial"/>
              </a:rPr>
              <a:t>מאפשר</a:t>
            </a:r>
            <a:r>
              <a:rPr lang="iw-IL">
                <a:solidFill>
                  <a:schemeClr val="dk2"/>
                </a:solidFill>
              </a:rPr>
              <a:t> לילד לבטא את הפוטנציאלים שלו רק בדרכים שמעודדות גדילה והתפתחות.</a:t>
            </a:r>
            <a:endParaRPr/>
          </a:p>
          <a:p>
            <a:pPr indent="0" lvl="0" marL="0" rtl="1" algn="r">
              <a:spcBef>
                <a:spcPts val="640"/>
              </a:spcBef>
              <a:spcAft>
                <a:spcPts val="0"/>
              </a:spcAft>
              <a:buClr>
                <a:schemeClr val="dk2"/>
              </a:buClr>
              <a:buSzPts val="3200"/>
              <a:buNone/>
            </a:pPr>
            <a:r>
              <a:rPr lang="iw-IL">
                <a:solidFill>
                  <a:schemeClr val="dk2"/>
                </a:solidFill>
              </a:rPr>
              <a:t> </a:t>
            </a:r>
            <a:endParaRPr/>
          </a:p>
          <a:p>
            <a:pPr indent="-342900" lvl="0" marL="342900" rtl="1" algn="r">
              <a:spcBef>
                <a:spcPts val="640"/>
              </a:spcBef>
              <a:spcAft>
                <a:spcPts val="0"/>
              </a:spcAft>
              <a:buClr>
                <a:schemeClr val="dk2"/>
              </a:buClr>
              <a:buSzPts val="3200"/>
              <a:buChar char="•"/>
            </a:pPr>
            <a:r>
              <a:rPr lang="iw-IL">
                <a:solidFill>
                  <a:schemeClr val="dk2"/>
                </a:solidFill>
              </a:rPr>
              <a:t>למרחב כזה נקרא </a:t>
            </a:r>
            <a:r>
              <a:rPr lang="iw-IL">
                <a:solidFill>
                  <a:srgbClr val="1B11ED"/>
                </a:solidFill>
              </a:rPr>
              <a:t>סביבה מגדלת</a:t>
            </a:r>
            <a:endParaRPr>
              <a:solidFill>
                <a:schemeClr val="dk2"/>
              </a:solidFill>
            </a:endParaRPr>
          </a:p>
        </p:txBody>
      </p:sp>
      <p:pic>
        <p:nvPicPr>
          <p:cNvPr descr="לוגו ללא שוליים.png" id="323" name="Google Shape;323;p47"/>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pic>
        <p:nvPicPr>
          <p:cNvPr descr="C:\Users\owner\Desktop\ירוק.jpeg" id="324" name="Google Shape;324;p47"/>
          <p:cNvPicPr preferRelativeResize="0"/>
          <p:nvPr/>
        </p:nvPicPr>
        <p:blipFill rotWithShape="1">
          <a:blip r:embed="rId5">
            <a:alphaModFix/>
          </a:blip>
          <a:srcRect b="0" l="0" r="0" t="0"/>
          <a:stretch/>
        </p:blipFill>
        <p:spPr>
          <a:xfrm>
            <a:off x="683568" y="3284984"/>
            <a:ext cx="2448272" cy="3096344"/>
          </a:xfrm>
          <a:prstGeom prst="rect">
            <a:avLst/>
          </a:prstGeom>
          <a:noFill/>
          <a:ln>
            <a:noFill/>
          </a:ln>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28" name="Shape 328"/>
        <p:cNvGrpSpPr/>
        <p:nvPr/>
      </p:nvGrpSpPr>
      <p:grpSpPr>
        <a:xfrm>
          <a:off x="0" y="0"/>
          <a:ext cx="0" cy="0"/>
          <a:chOff x="0" y="0"/>
          <a:chExt cx="0" cy="0"/>
        </a:xfrm>
      </p:grpSpPr>
      <p:sp>
        <p:nvSpPr>
          <p:cNvPr id="329" name="Google Shape;329;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t/>
            </a:r>
            <a:endParaRPr/>
          </a:p>
        </p:txBody>
      </p:sp>
      <p:pic>
        <p:nvPicPr>
          <p:cNvPr descr="http://www.antidrugs.gov.il/download/files/IMG_3794.JPG" id="330" name="Google Shape;330;p48"/>
          <p:cNvPicPr preferRelativeResize="0"/>
          <p:nvPr>
            <p:ph idx="1" type="body"/>
          </p:nvPr>
        </p:nvPicPr>
        <p:blipFill rotWithShape="1">
          <a:blip r:embed="rId4">
            <a:alphaModFix/>
          </a:blip>
          <a:srcRect b="0" l="0" r="0" t="0"/>
          <a:stretch/>
        </p:blipFill>
        <p:spPr>
          <a:xfrm>
            <a:off x="4661379" y="334194"/>
            <a:ext cx="4025421" cy="2692896"/>
          </a:xfrm>
          <a:prstGeom prst="rect">
            <a:avLst/>
          </a:prstGeom>
          <a:noFill/>
          <a:ln cap="sq" cmpd="sng" w="38100">
            <a:solidFill>
              <a:srgbClr val="17365D"/>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31" name="Google Shape;331;p48"/>
          <p:cNvPicPr preferRelativeResize="0"/>
          <p:nvPr/>
        </p:nvPicPr>
        <p:blipFill rotWithShape="1">
          <a:blip r:embed="rId5">
            <a:alphaModFix/>
          </a:blip>
          <a:srcRect b="0" l="0" r="0" t="0"/>
          <a:stretch/>
        </p:blipFill>
        <p:spPr>
          <a:xfrm>
            <a:off x="107504" y="334194"/>
            <a:ext cx="4025421" cy="2692896"/>
          </a:xfrm>
          <a:prstGeom prst="rect">
            <a:avLst/>
          </a:prstGeom>
          <a:noFill/>
          <a:ln cap="sq" cmpd="sng" w="38100">
            <a:solidFill>
              <a:srgbClr val="17365D"/>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32" name="Google Shape;332;p48"/>
          <p:cNvPicPr preferRelativeResize="0"/>
          <p:nvPr/>
        </p:nvPicPr>
        <p:blipFill rotWithShape="1">
          <a:blip r:embed="rId6">
            <a:alphaModFix/>
          </a:blip>
          <a:srcRect b="0" l="0" r="0" t="0"/>
          <a:stretch/>
        </p:blipFill>
        <p:spPr>
          <a:xfrm>
            <a:off x="2559289" y="3717032"/>
            <a:ext cx="4025421" cy="2704522"/>
          </a:xfrm>
          <a:prstGeom prst="rect">
            <a:avLst/>
          </a:prstGeom>
          <a:noFill/>
          <a:ln cap="sq" cmpd="sng" w="38100">
            <a:solidFill>
              <a:srgbClr val="17365D"/>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40000"/>
          </a:blip>
          <a:stretch>
            <a:fillRect/>
          </a:stretch>
        </a:blipFill>
      </p:bgPr>
    </p:bg>
    <p:spTree>
      <p:nvGrpSpPr>
        <p:cNvPr id="337" name="Shape 337"/>
        <p:cNvGrpSpPr/>
        <p:nvPr/>
      </p:nvGrpSpPr>
      <p:grpSpPr>
        <a:xfrm>
          <a:off x="0" y="0"/>
          <a:ext cx="0" cy="0"/>
          <a:chOff x="0" y="0"/>
          <a:chExt cx="0" cy="0"/>
        </a:xfrm>
      </p:grpSpPr>
      <p:sp>
        <p:nvSpPr>
          <p:cNvPr id="338" name="Google Shape;338;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r>
              <a:t/>
            </a:r>
            <a:endParaRPr/>
          </a:p>
        </p:txBody>
      </p:sp>
      <p:sp>
        <p:nvSpPr>
          <p:cNvPr id="339" name="Google Shape;339;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Clr>
                <a:schemeClr val="dk2"/>
              </a:buClr>
              <a:buSzPts val="3600"/>
              <a:buNone/>
            </a:pPr>
            <a:r>
              <a:rPr lang="iw-IL" sz="3600">
                <a:solidFill>
                  <a:schemeClr val="dk2"/>
                </a:solidFill>
              </a:rPr>
              <a:t> בהדרכת אייכה לומדים שפת תקשורת המאפשרת</a:t>
            </a:r>
            <a:endParaRPr/>
          </a:p>
          <a:p>
            <a:pPr indent="0" lvl="0" marL="0" rtl="1" algn="r">
              <a:spcBef>
                <a:spcPts val="720"/>
              </a:spcBef>
              <a:spcAft>
                <a:spcPts val="0"/>
              </a:spcAft>
              <a:buClr>
                <a:schemeClr val="dk2"/>
              </a:buClr>
              <a:buSzPts val="3600"/>
              <a:buNone/>
            </a:pPr>
            <a:r>
              <a:rPr lang="iw-IL" sz="3600">
                <a:solidFill>
                  <a:schemeClr val="dk2"/>
                </a:solidFill>
              </a:rPr>
              <a:t> להורים למחנכים ולמבוגרים האחראיים לתת </a:t>
            </a:r>
            <a:r>
              <a:rPr lang="iw-IL" sz="3600">
                <a:solidFill>
                  <a:srgbClr val="FF0000"/>
                </a:solidFill>
                <a:latin typeface="Arial"/>
                <a:ea typeface="Arial"/>
                <a:cs typeface="Arial"/>
                <a:sym typeface="Arial"/>
              </a:rPr>
              <a:t>כיוון</a:t>
            </a:r>
            <a:endParaRPr/>
          </a:p>
          <a:p>
            <a:pPr indent="0" lvl="0" marL="0" rtl="1" algn="r">
              <a:spcBef>
                <a:spcPts val="720"/>
              </a:spcBef>
              <a:spcAft>
                <a:spcPts val="0"/>
              </a:spcAft>
              <a:buClr>
                <a:srgbClr val="FF0000"/>
              </a:buClr>
              <a:buSzPts val="3600"/>
              <a:buNone/>
            </a:pPr>
            <a:r>
              <a:rPr lang="iw-IL" sz="3600">
                <a:solidFill>
                  <a:srgbClr val="FF0000"/>
                </a:solidFill>
              </a:rPr>
              <a:t> </a:t>
            </a:r>
            <a:r>
              <a:rPr lang="iw-IL" sz="3600">
                <a:solidFill>
                  <a:schemeClr val="dk2"/>
                </a:solidFill>
              </a:rPr>
              <a:t>באופן בהיר ומכבד מבלי להשתלט על הילד לרמוס</a:t>
            </a:r>
            <a:endParaRPr/>
          </a:p>
          <a:p>
            <a:pPr indent="0" lvl="0" marL="0" rtl="1" algn="r">
              <a:spcBef>
                <a:spcPts val="720"/>
              </a:spcBef>
              <a:spcAft>
                <a:spcPts val="0"/>
              </a:spcAft>
              <a:buClr>
                <a:schemeClr val="dk2"/>
              </a:buClr>
              <a:buSzPts val="3600"/>
              <a:buNone/>
            </a:pPr>
            <a:r>
              <a:rPr lang="iw-IL" sz="3600">
                <a:solidFill>
                  <a:schemeClr val="dk2"/>
                </a:solidFill>
              </a:rPr>
              <a:t> אותו או לפגוע בו. </a:t>
            </a:r>
            <a:endParaRPr/>
          </a:p>
          <a:p>
            <a:pPr indent="0" lvl="0" marL="0" rtl="1" algn="r">
              <a:spcBef>
                <a:spcPts val="720"/>
              </a:spcBef>
              <a:spcAft>
                <a:spcPts val="0"/>
              </a:spcAft>
              <a:buClr>
                <a:schemeClr val="dk2"/>
              </a:buClr>
              <a:buSzPts val="3600"/>
              <a:buNone/>
            </a:pPr>
            <a:r>
              <a:rPr lang="iw-IL" sz="3600">
                <a:solidFill>
                  <a:schemeClr val="dk2"/>
                </a:solidFill>
              </a:rPr>
              <a:t> כיצד עושים זאת? </a:t>
            </a:r>
            <a:endParaRPr/>
          </a:p>
          <a:p>
            <a:pPr indent="0" lvl="0" marL="0" rtl="1" algn="r">
              <a:spcBef>
                <a:spcPts val="640"/>
              </a:spcBef>
              <a:spcAft>
                <a:spcPts val="0"/>
              </a:spcAft>
              <a:buClr>
                <a:schemeClr val="dk1"/>
              </a:buClr>
              <a:buSzPts val="3200"/>
              <a:buNone/>
            </a:pPr>
            <a:r>
              <a:t/>
            </a:r>
            <a:endParaRPr>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8000"/>
          </a:blip>
          <a:stretch>
            <a:fillRect/>
          </a:stretch>
        </a:blipFill>
      </p:bgPr>
    </p:bg>
    <p:spTree>
      <p:nvGrpSpPr>
        <p:cNvPr id="344" name="Shape 344"/>
        <p:cNvGrpSpPr/>
        <p:nvPr/>
      </p:nvGrpSpPr>
      <p:grpSpPr>
        <a:xfrm>
          <a:off x="0" y="0"/>
          <a:ext cx="0" cy="0"/>
          <a:chOff x="0" y="0"/>
          <a:chExt cx="0" cy="0"/>
        </a:xfrm>
      </p:grpSpPr>
      <p:sp>
        <p:nvSpPr>
          <p:cNvPr id="345" name="Google Shape;345;p50"/>
          <p:cNvSpPr txBox="1"/>
          <p:nvPr>
            <p:ph idx="1" type="body"/>
          </p:nvPr>
        </p:nvSpPr>
        <p:spPr>
          <a:xfrm>
            <a:off x="457200" y="1059161"/>
            <a:ext cx="8229600" cy="5322167"/>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2"/>
              </a:buClr>
              <a:buSzPts val="2800"/>
              <a:buChar char="•"/>
            </a:pPr>
            <a:r>
              <a:rPr lang="iw-IL" sz="2800">
                <a:solidFill>
                  <a:schemeClr val="dk2"/>
                </a:solidFill>
              </a:rPr>
              <a:t>ההורה נותן כיוון באמצעות זה שהוא נותן מקום לעצמו כסובייקט בתוך הקשר עם ילדו.</a:t>
            </a:r>
            <a:endParaRPr sz="2800">
              <a:solidFill>
                <a:schemeClr val="dk2"/>
              </a:solidFill>
            </a:endParaRPr>
          </a:p>
          <a:p>
            <a:pPr indent="-342900" lvl="0" marL="342900" rtl="1" algn="r">
              <a:spcBef>
                <a:spcPts val="560"/>
              </a:spcBef>
              <a:spcAft>
                <a:spcPts val="0"/>
              </a:spcAft>
              <a:buClr>
                <a:schemeClr val="dk2"/>
              </a:buClr>
              <a:buSzPts val="2800"/>
              <a:buChar char="•"/>
            </a:pPr>
            <a:r>
              <a:rPr lang="iw-IL" sz="2800">
                <a:solidFill>
                  <a:schemeClr val="dk2"/>
                </a:solidFill>
              </a:rPr>
              <a:t>הוא מאיר את צרכיו, את ערכיו ואת מה שחשוב לו בקשר עם ילדו באופן בהיר לא תוקף ומכבד.</a:t>
            </a:r>
            <a:endParaRPr/>
          </a:p>
          <a:p>
            <a:pPr indent="-139700" lvl="0" marL="342900" rtl="1" algn="r">
              <a:spcBef>
                <a:spcPts val="640"/>
              </a:spcBef>
              <a:spcAft>
                <a:spcPts val="0"/>
              </a:spcAft>
              <a:buClr>
                <a:schemeClr val="dk1"/>
              </a:buClr>
              <a:buSzPts val="3200"/>
              <a:buNone/>
            </a:pPr>
            <a:r>
              <a:t/>
            </a:r>
            <a:endParaRPr/>
          </a:p>
          <a:p>
            <a:pPr indent="-139700" lvl="0" marL="342900" rtl="1" algn="r">
              <a:spcBef>
                <a:spcPts val="640"/>
              </a:spcBef>
              <a:spcAft>
                <a:spcPts val="0"/>
              </a:spcAft>
              <a:buClr>
                <a:schemeClr val="dk1"/>
              </a:buClr>
              <a:buSzPts val="3200"/>
              <a:buNone/>
            </a:pPr>
            <a:r>
              <a:t/>
            </a:r>
            <a:endParaRPr/>
          </a:p>
          <a:p>
            <a:pPr indent="0" lvl="0" marL="0" rtl="1" algn="r">
              <a:spcBef>
                <a:spcPts val="0"/>
              </a:spcBef>
              <a:spcAft>
                <a:spcPts val="0"/>
              </a:spcAft>
              <a:buClr>
                <a:schemeClr val="dk2"/>
              </a:buClr>
              <a:buSzPts val="1800"/>
              <a:buNone/>
            </a:pPr>
            <a:r>
              <a:rPr lang="iw-IL" sz="1800">
                <a:solidFill>
                  <a:schemeClr val="dk2"/>
                </a:solidFill>
              </a:rPr>
              <a:t>             </a:t>
            </a:r>
            <a:endParaRPr/>
          </a:p>
          <a:p>
            <a:pPr indent="0" lvl="0" marL="0" rtl="1" algn="r">
              <a:spcBef>
                <a:spcPts val="0"/>
              </a:spcBef>
              <a:spcAft>
                <a:spcPts val="0"/>
              </a:spcAft>
              <a:buClr>
                <a:schemeClr val="dk2"/>
              </a:buClr>
              <a:buSzPts val="1800"/>
              <a:buNone/>
            </a:pPr>
            <a:r>
              <a:rPr lang="iw-IL" sz="1800">
                <a:solidFill>
                  <a:schemeClr val="dk2"/>
                </a:solidFill>
              </a:rPr>
              <a:t>              "כמו המגדלור, כך גם ההורה: </a:t>
            </a:r>
            <a:endParaRPr/>
          </a:p>
          <a:p>
            <a:pPr indent="0" lvl="0" marL="0" rtl="1" algn="r">
              <a:spcBef>
                <a:spcPts val="0"/>
              </a:spcBef>
              <a:spcAft>
                <a:spcPts val="0"/>
              </a:spcAft>
              <a:buClr>
                <a:schemeClr val="dk2"/>
              </a:buClr>
              <a:buSzPts val="1800"/>
              <a:buNone/>
            </a:pPr>
            <a:r>
              <a:rPr lang="iw-IL" sz="1800">
                <a:solidFill>
                  <a:schemeClr val="dk2"/>
                </a:solidFill>
              </a:rPr>
              <a:t>               הוא מאיר ומגדיר רק את עצמו" </a:t>
            </a:r>
            <a:endParaRPr/>
          </a:p>
          <a:p>
            <a:pPr indent="-139700" lvl="0" marL="342900" rtl="1" algn="r">
              <a:spcBef>
                <a:spcPts val="640"/>
              </a:spcBef>
              <a:spcAft>
                <a:spcPts val="0"/>
              </a:spcAft>
              <a:buClr>
                <a:schemeClr val="dk1"/>
              </a:buClr>
              <a:buSzPts val="3200"/>
              <a:buNone/>
            </a:pPr>
            <a:r>
              <a:t/>
            </a:r>
            <a:endParaRPr/>
          </a:p>
        </p:txBody>
      </p:sp>
      <p:pic>
        <p:nvPicPr>
          <p:cNvPr descr="C:\Users\owner\Desktop\מגדלור.jpeg" id="346" name="Google Shape;346;p50"/>
          <p:cNvPicPr preferRelativeResize="0"/>
          <p:nvPr/>
        </p:nvPicPr>
        <p:blipFill rotWithShape="1">
          <a:blip r:embed="rId4">
            <a:alphaModFix/>
          </a:blip>
          <a:srcRect b="0" l="0" r="0" t="0"/>
          <a:stretch/>
        </p:blipFill>
        <p:spPr>
          <a:xfrm>
            <a:off x="467544" y="3212976"/>
            <a:ext cx="4732661" cy="3312368"/>
          </a:xfrm>
          <a:prstGeom prst="rect">
            <a:avLst/>
          </a:prstGeom>
          <a:noFill/>
          <a:ln cap="sq" cmpd="sng" w="38100">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id="347" name="Google Shape;347;p50"/>
          <p:cNvPicPr preferRelativeResize="0"/>
          <p:nvPr/>
        </p:nvPicPr>
        <p:blipFill rotWithShape="1">
          <a:blip r:embed="rId5">
            <a:alphaModFix/>
          </a:blip>
          <a:srcRect b="0" l="0" r="0" t="0"/>
          <a:stretch/>
        </p:blipFill>
        <p:spPr>
          <a:xfrm>
            <a:off x="6444208" y="260648"/>
            <a:ext cx="2322513" cy="798513"/>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352" name="Shape 352"/>
        <p:cNvGrpSpPr/>
        <p:nvPr/>
      </p:nvGrpSpPr>
      <p:grpSpPr>
        <a:xfrm>
          <a:off x="0" y="0"/>
          <a:ext cx="0" cy="0"/>
          <a:chOff x="0" y="0"/>
          <a:chExt cx="0" cy="0"/>
        </a:xfrm>
      </p:grpSpPr>
      <p:sp>
        <p:nvSpPr>
          <p:cNvPr id="353" name="Google Shape;353;p51"/>
          <p:cNvSpPr txBox="1"/>
          <p:nvPr>
            <p:ph type="title"/>
          </p:nvPr>
        </p:nvSpPr>
        <p:spPr>
          <a:xfrm>
            <a:off x="395536" y="989856"/>
            <a:ext cx="8229600" cy="1647056"/>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2"/>
              </a:buClr>
              <a:buSzPts val="4000"/>
              <a:buFont typeface="Calibri"/>
              <a:buNone/>
            </a:pPr>
            <a:r>
              <a:rPr lang="iw-IL" sz="4000">
                <a:solidFill>
                  <a:schemeClr val="dk2"/>
                </a:solidFill>
              </a:rPr>
              <a:t>התקשורת המגדלת בנויה מהנחיות ברורות </a:t>
            </a:r>
            <a:endParaRPr sz="4000">
              <a:solidFill>
                <a:schemeClr val="dk2"/>
              </a:solidFill>
            </a:endParaRPr>
          </a:p>
        </p:txBody>
      </p:sp>
      <p:sp>
        <p:nvSpPr>
          <p:cNvPr id="354" name="Google Shape;354;p51"/>
          <p:cNvSpPr txBox="1"/>
          <p:nvPr>
            <p:ph idx="1" type="body"/>
          </p:nvPr>
        </p:nvSpPr>
        <p:spPr>
          <a:xfrm>
            <a:off x="467544" y="2503437"/>
            <a:ext cx="8229600" cy="4958011"/>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2"/>
              </a:buClr>
              <a:buSzPts val="3200"/>
              <a:buChar char="•"/>
            </a:pPr>
            <a:r>
              <a:rPr lang="iw-IL">
                <a:solidFill>
                  <a:schemeClr val="dk2"/>
                </a:solidFill>
              </a:rPr>
              <a:t>הנחיות אל תעשה: ממה מתבקש ההורה להימנע בתקשורת שלו עם הילד.</a:t>
            </a:r>
            <a:endParaRPr/>
          </a:p>
          <a:p>
            <a:pPr indent="-88900" lvl="0" marL="342900" rtl="1" algn="r">
              <a:spcBef>
                <a:spcPts val="800"/>
              </a:spcBef>
              <a:spcAft>
                <a:spcPts val="0"/>
              </a:spcAft>
              <a:buClr>
                <a:schemeClr val="dk1"/>
              </a:buClr>
              <a:buSzPts val="4000"/>
              <a:buNone/>
            </a:pPr>
            <a:r>
              <a:t/>
            </a:r>
            <a:endParaRPr sz="4000"/>
          </a:p>
          <a:p>
            <a:pPr indent="-342900" lvl="0" marL="342900" rtl="1" algn="r">
              <a:spcBef>
                <a:spcPts val="640"/>
              </a:spcBef>
              <a:spcAft>
                <a:spcPts val="0"/>
              </a:spcAft>
              <a:buClr>
                <a:schemeClr val="dk2"/>
              </a:buClr>
              <a:buSzPts val="3200"/>
              <a:buChar char="•"/>
            </a:pPr>
            <a:r>
              <a:rPr lang="iw-IL">
                <a:solidFill>
                  <a:schemeClr val="dk2"/>
                </a:solidFill>
              </a:rPr>
              <a:t>הנחיות עשה: כיצד לפנות אל הילד על מנת לסמן לו את כיוון ההתפתחות הרצוי.</a:t>
            </a:r>
            <a:endParaRPr/>
          </a:p>
        </p:txBody>
      </p:sp>
      <p:pic>
        <p:nvPicPr>
          <p:cNvPr descr="לוגו ללא שוליים.png" id="355" name="Google Shape;355;p51"/>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pic>
        <p:nvPicPr>
          <p:cNvPr descr="C:\Users\owner\Desktop\Israeli_Stop_Sign.png" id="356" name="Google Shape;356;p51"/>
          <p:cNvPicPr preferRelativeResize="0"/>
          <p:nvPr/>
        </p:nvPicPr>
        <p:blipFill rotWithShape="1">
          <a:blip r:embed="rId5">
            <a:alphaModFix/>
          </a:blip>
          <a:srcRect b="0" l="0" r="0" t="0"/>
          <a:stretch/>
        </p:blipFill>
        <p:spPr>
          <a:xfrm>
            <a:off x="3712647" y="3140968"/>
            <a:ext cx="1075377" cy="1080120"/>
          </a:xfrm>
          <a:prstGeom prst="rect">
            <a:avLst/>
          </a:prstGeom>
          <a:noFill/>
          <a:ln>
            <a:noFill/>
          </a:ln>
        </p:spPr>
      </p:pic>
      <p:pic>
        <p:nvPicPr>
          <p:cNvPr descr="C:\Users\owner\Desktop\571px-Cyprus_road_sign_one_way_road.svg.png" id="357" name="Google Shape;357;p51"/>
          <p:cNvPicPr preferRelativeResize="0"/>
          <p:nvPr/>
        </p:nvPicPr>
        <p:blipFill rotWithShape="1">
          <a:blip r:embed="rId6">
            <a:alphaModFix/>
          </a:blip>
          <a:srcRect b="0" l="0" r="0" t="0"/>
          <a:stretch/>
        </p:blipFill>
        <p:spPr>
          <a:xfrm>
            <a:off x="3779912" y="5013177"/>
            <a:ext cx="938189" cy="1080120"/>
          </a:xfrm>
          <a:prstGeom prst="rect">
            <a:avLst/>
          </a:prstGeom>
          <a:noFill/>
          <a:ln>
            <a:noFill/>
          </a:ln>
        </p:spPr>
      </p:pic>
    </p:spTree>
  </p:cSld>
  <p:clrMapOvr>
    <a:masterClrMapping/>
  </p:clrMapOvr>
  <p:transition>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46000"/>
          </a:blip>
          <a:stretch>
            <a:fillRect/>
          </a:stretch>
        </a:blipFill>
      </p:bgPr>
    </p:bg>
    <p:spTree>
      <p:nvGrpSpPr>
        <p:cNvPr id="362" name="Shape 362"/>
        <p:cNvGrpSpPr/>
        <p:nvPr/>
      </p:nvGrpSpPr>
      <p:grpSpPr>
        <a:xfrm>
          <a:off x="0" y="0"/>
          <a:ext cx="0" cy="0"/>
          <a:chOff x="0" y="0"/>
          <a:chExt cx="0" cy="0"/>
        </a:xfrm>
      </p:grpSpPr>
      <p:sp>
        <p:nvSpPr>
          <p:cNvPr id="363" name="Google Shape;363;p52"/>
          <p:cNvSpPr txBox="1"/>
          <p:nvPr>
            <p:ph idx="1" type="body"/>
          </p:nvPr>
        </p:nvSpPr>
        <p:spPr>
          <a:xfrm>
            <a:off x="323528" y="1783357"/>
            <a:ext cx="8363272" cy="3301827"/>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1"/>
              </a:buClr>
              <a:buSzPts val="3200"/>
              <a:buNone/>
            </a:pPr>
            <a:r>
              <a:rPr lang="iw-IL"/>
              <a:t>	</a:t>
            </a:r>
            <a:r>
              <a:rPr lang="iw-IL" sz="2800">
                <a:solidFill>
                  <a:schemeClr val="dk2"/>
                </a:solidFill>
              </a:rPr>
              <a:t>	</a:t>
            </a:r>
            <a:endParaRPr sz="2800">
              <a:solidFill>
                <a:schemeClr val="dk2"/>
              </a:solidFill>
            </a:endParaRPr>
          </a:p>
          <a:p>
            <a:pPr indent="-342900" lvl="0" marL="342900" rtl="1" algn="r">
              <a:spcBef>
                <a:spcPts val="720"/>
              </a:spcBef>
              <a:spcAft>
                <a:spcPts val="0"/>
              </a:spcAft>
              <a:buClr>
                <a:schemeClr val="dk2"/>
              </a:buClr>
              <a:buSzPts val="3600"/>
              <a:buNone/>
            </a:pPr>
            <a:r>
              <a:rPr lang="iw-IL" sz="3600">
                <a:solidFill>
                  <a:schemeClr val="dk2"/>
                </a:solidFill>
              </a:rPr>
              <a:t>    -</a:t>
            </a:r>
            <a:r>
              <a:rPr b="1" lang="iw-IL" sz="3600">
                <a:solidFill>
                  <a:schemeClr val="dk2"/>
                </a:solidFill>
              </a:rPr>
              <a:t>התנהגויות המתעלמות מכוחות הילד ומקטינות אותו</a:t>
            </a:r>
            <a:endParaRPr/>
          </a:p>
          <a:p>
            <a:pPr indent="-342900" lvl="0" marL="342900" rtl="1" algn="r">
              <a:spcBef>
                <a:spcPts val="720"/>
              </a:spcBef>
              <a:spcAft>
                <a:spcPts val="0"/>
              </a:spcAft>
              <a:buClr>
                <a:schemeClr val="dk2"/>
              </a:buClr>
              <a:buSzPts val="3600"/>
              <a:buNone/>
            </a:pPr>
            <a:r>
              <a:rPr b="1" lang="iw-IL" sz="3600">
                <a:solidFill>
                  <a:schemeClr val="dk2"/>
                </a:solidFill>
              </a:rPr>
              <a:t>    -התנהגויות המתעלמות מכבודו וערכו של הילד ותוקפות אותו</a:t>
            </a:r>
            <a:endParaRPr/>
          </a:p>
          <a:p>
            <a:pPr indent="-342900" lvl="0" marL="342900" rtl="1" algn="r">
              <a:spcBef>
                <a:spcPts val="720"/>
              </a:spcBef>
              <a:spcAft>
                <a:spcPts val="0"/>
              </a:spcAft>
              <a:buClr>
                <a:schemeClr val="dk2"/>
              </a:buClr>
              <a:buSzPts val="3600"/>
              <a:buNone/>
            </a:pPr>
            <a:r>
              <a:rPr b="1" lang="iw-IL" sz="3600">
                <a:solidFill>
                  <a:schemeClr val="dk2"/>
                </a:solidFill>
              </a:rPr>
              <a:t>   - התנהגויות בהן ההורה מתעלם או מטשטש את מה שחשוב לו.</a:t>
            </a:r>
            <a:endParaRPr b="1" sz="3600"/>
          </a:p>
          <a:p>
            <a:pPr indent="-342900" lvl="0" marL="342900" rtl="1" algn="r">
              <a:spcBef>
                <a:spcPts val="720"/>
              </a:spcBef>
              <a:spcAft>
                <a:spcPts val="0"/>
              </a:spcAft>
              <a:buClr>
                <a:schemeClr val="dk1"/>
              </a:buClr>
              <a:buSzPts val="3600"/>
              <a:buNone/>
            </a:pPr>
            <a:r>
              <a:rPr lang="iw-IL" sz="3600"/>
              <a:t>	</a:t>
            </a:r>
            <a:endParaRPr sz="3600"/>
          </a:p>
        </p:txBody>
      </p:sp>
      <p:pic>
        <p:nvPicPr>
          <p:cNvPr descr="לוגו ללא שוליים.png" id="364" name="Google Shape;364;p52"/>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sp>
        <p:nvSpPr>
          <p:cNvPr id="365" name="Google Shape;365;p52"/>
          <p:cNvSpPr txBox="1"/>
          <p:nvPr/>
        </p:nvSpPr>
        <p:spPr>
          <a:xfrm>
            <a:off x="454931" y="1077914"/>
            <a:ext cx="8229600" cy="648072"/>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4400">
              <a:solidFill>
                <a:srgbClr val="1F497D"/>
              </a:solidFill>
              <a:latin typeface="Calibri"/>
              <a:ea typeface="Calibri"/>
              <a:cs typeface="Calibri"/>
              <a:sym typeface="Calibri"/>
            </a:endParaRPr>
          </a:p>
          <a:p>
            <a:pPr indent="0" lvl="0" marL="0" marR="0" rtl="1" algn="ctr">
              <a:spcBef>
                <a:spcPts val="0"/>
              </a:spcBef>
              <a:spcAft>
                <a:spcPts val="0"/>
              </a:spcAft>
              <a:buNone/>
            </a:pPr>
            <a:r>
              <a:rPr lang="iw-IL" sz="4400">
                <a:solidFill>
                  <a:srgbClr val="1F497D"/>
                </a:solidFill>
                <a:latin typeface="Calibri"/>
                <a:ea typeface="Calibri"/>
                <a:cs typeface="Calibri"/>
                <a:sym typeface="Calibri"/>
              </a:rPr>
              <a:t>התנהגויות שמבקשים להימנע מהן</a:t>
            </a:r>
            <a:br>
              <a:rPr b="1" lang="iw-IL" sz="4400">
                <a:solidFill>
                  <a:srgbClr val="1F497D"/>
                </a:solidFill>
                <a:latin typeface="Calibri"/>
                <a:ea typeface="Calibri"/>
                <a:cs typeface="Calibri"/>
                <a:sym typeface="Calibri"/>
              </a:rPr>
            </a:br>
            <a:endParaRPr b="1" sz="4400">
              <a:solidFill>
                <a:srgbClr val="1F497D"/>
              </a:solidFill>
              <a:latin typeface="Calibri"/>
              <a:ea typeface="Calibri"/>
              <a:cs typeface="Calibri"/>
              <a:sym typeface="Calibri"/>
            </a:endParaRP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46000"/>
          </a:blip>
          <a:stretch>
            <a:fillRect/>
          </a:stretch>
        </a:blipFill>
      </p:bgPr>
    </p:bg>
    <p:spTree>
      <p:nvGrpSpPr>
        <p:cNvPr id="369" name="Shape 369"/>
        <p:cNvGrpSpPr/>
        <p:nvPr/>
      </p:nvGrpSpPr>
      <p:grpSpPr>
        <a:xfrm>
          <a:off x="0" y="0"/>
          <a:ext cx="0" cy="0"/>
          <a:chOff x="0" y="0"/>
          <a:chExt cx="0" cy="0"/>
        </a:xfrm>
      </p:grpSpPr>
      <p:sp>
        <p:nvSpPr>
          <p:cNvPr id="370" name="Google Shape;370;p53"/>
          <p:cNvSpPr txBox="1"/>
          <p:nvPr>
            <p:ph idx="1" type="body"/>
          </p:nvPr>
        </p:nvSpPr>
        <p:spPr>
          <a:xfrm>
            <a:off x="323528" y="1783357"/>
            <a:ext cx="8363272" cy="3301827"/>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1"/>
              </a:buClr>
              <a:buSzPts val="3200"/>
              <a:buNone/>
            </a:pPr>
            <a:r>
              <a:rPr lang="iw-IL"/>
              <a:t>	</a:t>
            </a:r>
            <a:endParaRPr/>
          </a:p>
          <a:p>
            <a:pPr indent="-342900" lvl="0" marL="342900" rtl="1" algn="r">
              <a:spcBef>
                <a:spcPts val="560"/>
              </a:spcBef>
              <a:spcAft>
                <a:spcPts val="0"/>
              </a:spcAft>
              <a:buClr>
                <a:schemeClr val="dk2"/>
              </a:buClr>
              <a:buSzPts val="2800"/>
              <a:buNone/>
            </a:pPr>
            <a:r>
              <a:rPr lang="iw-IL" sz="2800">
                <a:solidFill>
                  <a:schemeClr val="dk2"/>
                </a:solidFill>
              </a:rPr>
              <a:t>	</a:t>
            </a:r>
            <a:endParaRPr sz="2800">
              <a:solidFill>
                <a:schemeClr val="dk2"/>
              </a:solidFill>
            </a:endParaRPr>
          </a:p>
          <a:p>
            <a:pPr indent="-342900" lvl="0" marL="342900" rtl="1" algn="r">
              <a:spcBef>
                <a:spcPts val="720"/>
              </a:spcBef>
              <a:spcAft>
                <a:spcPts val="0"/>
              </a:spcAft>
              <a:buClr>
                <a:schemeClr val="dk2"/>
              </a:buClr>
              <a:buSzPts val="3600"/>
              <a:buNone/>
            </a:pPr>
            <a:r>
              <a:rPr lang="iw-IL" sz="3600">
                <a:solidFill>
                  <a:schemeClr val="dk2"/>
                </a:solidFill>
              </a:rPr>
              <a:t>    ההורה/המחנך נותן כיוון לילד בהתאם לערכים</a:t>
            </a:r>
            <a:endParaRPr/>
          </a:p>
          <a:p>
            <a:pPr indent="-342900" lvl="0" marL="342900" rtl="1" algn="r">
              <a:spcBef>
                <a:spcPts val="720"/>
              </a:spcBef>
              <a:spcAft>
                <a:spcPts val="0"/>
              </a:spcAft>
              <a:buClr>
                <a:schemeClr val="dk2"/>
              </a:buClr>
              <a:buSzPts val="3600"/>
              <a:buNone/>
            </a:pPr>
            <a:r>
              <a:rPr lang="iw-IL" sz="3600">
                <a:solidFill>
                  <a:schemeClr val="dk2"/>
                </a:solidFill>
              </a:rPr>
              <a:t>    ההתפתחותיים בהם הוא מאמין באמצעות </a:t>
            </a:r>
            <a:endParaRPr/>
          </a:p>
          <a:p>
            <a:pPr indent="-342900" lvl="0" marL="342900" rtl="1" algn="r">
              <a:spcBef>
                <a:spcPts val="720"/>
              </a:spcBef>
              <a:spcAft>
                <a:spcPts val="0"/>
              </a:spcAft>
              <a:buClr>
                <a:schemeClr val="dk2"/>
              </a:buClr>
              <a:buSzPts val="3600"/>
              <a:buNone/>
            </a:pPr>
            <a:r>
              <a:rPr b="1" lang="iw-IL" sz="3600">
                <a:solidFill>
                  <a:schemeClr val="dk2"/>
                </a:solidFill>
              </a:rPr>
              <a:t>    </a:t>
            </a:r>
            <a:r>
              <a:rPr b="1" lang="iw-IL" sz="3600" u="sng">
                <a:solidFill>
                  <a:schemeClr val="dk2"/>
                </a:solidFill>
              </a:rPr>
              <a:t>מסר מגדל</a:t>
            </a:r>
            <a:r>
              <a:rPr b="1" lang="iw-IL" sz="3600">
                <a:solidFill>
                  <a:schemeClr val="dk2"/>
                </a:solidFill>
              </a:rPr>
              <a:t>.</a:t>
            </a:r>
            <a:endParaRPr/>
          </a:p>
          <a:p>
            <a:pPr indent="-342900" lvl="0" marL="342900" rtl="1" algn="r">
              <a:spcBef>
                <a:spcPts val="720"/>
              </a:spcBef>
              <a:spcAft>
                <a:spcPts val="0"/>
              </a:spcAft>
              <a:buClr>
                <a:schemeClr val="dk1"/>
              </a:buClr>
              <a:buSzPts val="3600"/>
              <a:buNone/>
            </a:pPr>
            <a:r>
              <a:t/>
            </a:r>
            <a:endParaRPr b="1" sz="3600"/>
          </a:p>
          <a:p>
            <a:pPr indent="-342900" lvl="0" marL="342900" rtl="1" algn="r">
              <a:spcBef>
                <a:spcPts val="720"/>
              </a:spcBef>
              <a:spcAft>
                <a:spcPts val="0"/>
              </a:spcAft>
              <a:buClr>
                <a:schemeClr val="dk1"/>
              </a:buClr>
              <a:buSzPts val="3600"/>
              <a:buNone/>
            </a:pPr>
            <a:r>
              <a:rPr lang="iw-IL" sz="3600"/>
              <a:t>	</a:t>
            </a:r>
            <a:endParaRPr sz="3600"/>
          </a:p>
        </p:txBody>
      </p:sp>
      <p:pic>
        <p:nvPicPr>
          <p:cNvPr descr="לוגו ללא שוליים.png" id="371" name="Google Shape;371;p53"/>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sp>
        <p:nvSpPr>
          <p:cNvPr id="372" name="Google Shape;372;p53"/>
          <p:cNvSpPr txBox="1"/>
          <p:nvPr/>
        </p:nvSpPr>
        <p:spPr>
          <a:xfrm>
            <a:off x="387211" y="1088740"/>
            <a:ext cx="8229600" cy="648072"/>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chemeClr val="dk1"/>
              </a:buClr>
              <a:buSzPts val="4400"/>
              <a:buFont typeface="Calibri"/>
              <a:buNone/>
            </a:pPr>
            <a:r>
              <a:t/>
            </a:r>
            <a:endParaRPr i="0" sz="4400" u="none" cap="none" strike="noStrike">
              <a:solidFill>
                <a:schemeClr val="dk2"/>
              </a:solidFill>
              <a:latin typeface="Calibri"/>
              <a:ea typeface="Calibri"/>
              <a:cs typeface="Calibri"/>
              <a:sym typeface="Calibri"/>
            </a:endParaRPr>
          </a:p>
          <a:p>
            <a:pPr indent="0" lvl="0" marL="0" marR="0" rtl="1" algn="ctr">
              <a:lnSpc>
                <a:spcPct val="100000"/>
              </a:lnSpc>
              <a:spcBef>
                <a:spcPts val="0"/>
              </a:spcBef>
              <a:spcAft>
                <a:spcPts val="0"/>
              </a:spcAft>
              <a:buClr>
                <a:schemeClr val="dk2"/>
              </a:buClr>
              <a:buSzPts val="4400"/>
              <a:buFont typeface="Calibri"/>
              <a:buNone/>
            </a:pPr>
            <a:r>
              <a:rPr i="0" lang="iw-IL" sz="4400" u="none" cap="none" strike="noStrike">
                <a:solidFill>
                  <a:schemeClr val="dk2"/>
                </a:solidFill>
                <a:latin typeface="Calibri"/>
                <a:ea typeface="Calibri"/>
                <a:cs typeface="Calibri"/>
                <a:sym typeface="Calibri"/>
              </a:rPr>
              <a:t>התקשורת המגדלת</a:t>
            </a:r>
            <a:br>
              <a:rPr b="1" i="0" lang="iw-IL" sz="4400" u="none" cap="none" strike="noStrike">
                <a:solidFill>
                  <a:schemeClr val="dk2"/>
                </a:solidFill>
                <a:latin typeface="Calibri"/>
                <a:ea typeface="Calibri"/>
                <a:cs typeface="Calibri"/>
                <a:sym typeface="Calibri"/>
              </a:rPr>
            </a:br>
            <a:endParaRPr b="1" i="0" sz="4400" u="none" cap="none" strike="noStrike">
              <a:solidFill>
                <a:schemeClr val="dk2"/>
              </a:solidFill>
              <a:latin typeface="Calibri"/>
              <a:ea typeface="Calibri"/>
              <a:cs typeface="Calibri"/>
              <a:sym typeface="Calibri"/>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46000"/>
          </a:blip>
          <a:stretch>
            <a:fillRect/>
          </a:stretch>
        </a:blipFill>
      </p:bgPr>
    </p:bg>
    <p:spTree>
      <p:nvGrpSpPr>
        <p:cNvPr id="376" name="Shape 376"/>
        <p:cNvGrpSpPr/>
        <p:nvPr/>
      </p:nvGrpSpPr>
      <p:grpSpPr>
        <a:xfrm>
          <a:off x="0" y="0"/>
          <a:ext cx="0" cy="0"/>
          <a:chOff x="0" y="0"/>
          <a:chExt cx="0" cy="0"/>
        </a:xfrm>
      </p:grpSpPr>
      <p:sp>
        <p:nvSpPr>
          <p:cNvPr id="377" name="Google Shape;377;p54"/>
          <p:cNvSpPr txBox="1"/>
          <p:nvPr>
            <p:ph idx="1" type="body"/>
          </p:nvPr>
        </p:nvSpPr>
        <p:spPr>
          <a:xfrm>
            <a:off x="323528" y="1783357"/>
            <a:ext cx="8363272" cy="3301827"/>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1"/>
              </a:buClr>
              <a:buSzPts val="3200"/>
              <a:buNone/>
            </a:pPr>
            <a:r>
              <a:rPr lang="iw-IL"/>
              <a:t>	</a:t>
            </a:r>
            <a:endParaRPr/>
          </a:p>
          <a:p>
            <a:pPr indent="-342900" lvl="0" marL="342900" rtl="1" algn="r">
              <a:spcBef>
                <a:spcPts val="560"/>
              </a:spcBef>
              <a:spcAft>
                <a:spcPts val="0"/>
              </a:spcAft>
              <a:buClr>
                <a:schemeClr val="dk2"/>
              </a:buClr>
              <a:buSzPts val="2800"/>
              <a:buNone/>
            </a:pPr>
            <a:r>
              <a:rPr lang="iw-IL" sz="2800">
                <a:solidFill>
                  <a:schemeClr val="dk2"/>
                </a:solidFill>
              </a:rPr>
              <a:t>	</a:t>
            </a:r>
            <a:endParaRPr sz="2800">
              <a:solidFill>
                <a:schemeClr val="dk2"/>
              </a:solidFill>
            </a:endParaRPr>
          </a:p>
          <a:p>
            <a:pPr indent="-342900" lvl="0" marL="342900" rtl="1" algn="r">
              <a:spcBef>
                <a:spcPts val="720"/>
              </a:spcBef>
              <a:spcAft>
                <a:spcPts val="0"/>
              </a:spcAft>
              <a:buClr>
                <a:schemeClr val="dk2"/>
              </a:buClr>
              <a:buSzPts val="3600"/>
              <a:buNone/>
            </a:pPr>
            <a:r>
              <a:rPr lang="iw-IL" sz="3600">
                <a:solidFill>
                  <a:schemeClr val="dk2"/>
                </a:solidFill>
              </a:rPr>
              <a:t> </a:t>
            </a:r>
            <a:r>
              <a:rPr b="1" lang="iw-IL" sz="3600">
                <a:solidFill>
                  <a:schemeClr val="dk2"/>
                </a:solidFill>
              </a:rPr>
              <a:t>ההורה נותן ביטוי לערך המגדל בצורה מאד</a:t>
            </a:r>
            <a:endParaRPr/>
          </a:p>
          <a:p>
            <a:pPr indent="-342900" lvl="0" marL="342900" rtl="1" algn="r">
              <a:spcBef>
                <a:spcPts val="720"/>
              </a:spcBef>
              <a:spcAft>
                <a:spcPts val="0"/>
              </a:spcAft>
              <a:buClr>
                <a:schemeClr val="dk2"/>
              </a:buClr>
              <a:buSzPts val="3600"/>
              <a:buNone/>
            </a:pPr>
            <a:r>
              <a:rPr b="1" lang="iw-IL" sz="3600">
                <a:solidFill>
                  <a:schemeClr val="dk2"/>
                </a:solidFill>
              </a:rPr>
              <a:t>בהירה, אוטונומית, מכבדת ולא תוקפת.</a:t>
            </a:r>
            <a:endParaRPr/>
          </a:p>
          <a:p>
            <a:pPr indent="-342900" lvl="0" marL="342900" rtl="1" algn="r">
              <a:spcBef>
                <a:spcPts val="720"/>
              </a:spcBef>
              <a:spcAft>
                <a:spcPts val="0"/>
              </a:spcAft>
              <a:buClr>
                <a:schemeClr val="dk2"/>
              </a:buClr>
              <a:buSzPts val="3600"/>
              <a:buNone/>
            </a:pPr>
            <a:r>
              <a:rPr b="1" lang="iw-IL" sz="3600">
                <a:solidFill>
                  <a:schemeClr val="dk2"/>
                </a:solidFill>
              </a:rPr>
              <a:t>לא לוחמנית אלא אכפתית</a:t>
            </a:r>
            <a:endParaRPr/>
          </a:p>
          <a:p>
            <a:pPr indent="-342900" lvl="0" marL="342900" rtl="1" algn="r">
              <a:spcBef>
                <a:spcPts val="720"/>
              </a:spcBef>
              <a:spcAft>
                <a:spcPts val="0"/>
              </a:spcAft>
              <a:buClr>
                <a:schemeClr val="dk2"/>
              </a:buClr>
              <a:buSzPts val="3600"/>
              <a:buNone/>
            </a:pPr>
            <a:r>
              <a:rPr b="1" lang="iw-IL" sz="3600">
                <a:solidFill>
                  <a:schemeClr val="dk2"/>
                </a:solidFill>
              </a:rPr>
              <a:t>לא שיפוטית אלא סובייקטיבית</a:t>
            </a:r>
            <a:endParaRPr/>
          </a:p>
          <a:p>
            <a:pPr indent="-342900" lvl="0" marL="342900" rtl="1" algn="r">
              <a:spcBef>
                <a:spcPts val="720"/>
              </a:spcBef>
              <a:spcAft>
                <a:spcPts val="0"/>
              </a:spcAft>
              <a:buClr>
                <a:schemeClr val="dk2"/>
              </a:buClr>
              <a:buSzPts val="3600"/>
              <a:buNone/>
            </a:pPr>
            <a:r>
              <a:rPr b="1" lang="iw-IL" sz="3600">
                <a:solidFill>
                  <a:schemeClr val="dk2"/>
                </a:solidFill>
              </a:rPr>
              <a:t>לא סמכותנית, כופה, משתלטת אלא משחררת.</a:t>
            </a:r>
            <a:endParaRPr b="1" sz="3600"/>
          </a:p>
          <a:p>
            <a:pPr indent="-342900" lvl="0" marL="342900" rtl="1" algn="r">
              <a:spcBef>
                <a:spcPts val="720"/>
              </a:spcBef>
              <a:spcAft>
                <a:spcPts val="0"/>
              </a:spcAft>
              <a:buClr>
                <a:schemeClr val="dk1"/>
              </a:buClr>
              <a:buSzPts val="3600"/>
              <a:buNone/>
            </a:pPr>
            <a:r>
              <a:rPr lang="iw-IL" sz="3600"/>
              <a:t>	</a:t>
            </a:r>
            <a:endParaRPr sz="3600"/>
          </a:p>
        </p:txBody>
      </p:sp>
      <p:pic>
        <p:nvPicPr>
          <p:cNvPr descr="לוגו ללא שוליים.png" id="378" name="Google Shape;378;p54"/>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sp>
        <p:nvSpPr>
          <p:cNvPr id="379" name="Google Shape;379;p54"/>
          <p:cNvSpPr txBox="1"/>
          <p:nvPr/>
        </p:nvSpPr>
        <p:spPr>
          <a:xfrm>
            <a:off x="387211" y="1088740"/>
            <a:ext cx="8229600" cy="648072"/>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4400">
              <a:solidFill>
                <a:srgbClr val="1F497D"/>
              </a:solidFill>
              <a:latin typeface="Calibri"/>
              <a:ea typeface="Calibri"/>
              <a:cs typeface="Calibri"/>
              <a:sym typeface="Calibri"/>
            </a:endParaRPr>
          </a:p>
          <a:p>
            <a:pPr indent="0" lvl="0" marL="0" marR="0" rtl="1" algn="ctr">
              <a:spcBef>
                <a:spcPts val="0"/>
              </a:spcBef>
              <a:spcAft>
                <a:spcPts val="0"/>
              </a:spcAft>
              <a:buNone/>
            </a:pPr>
            <a:r>
              <a:rPr lang="iw-IL" sz="4400">
                <a:solidFill>
                  <a:srgbClr val="1F497D"/>
                </a:solidFill>
                <a:latin typeface="Calibri"/>
                <a:ea typeface="Calibri"/>
                <a:cs typeface="Calibri"/>
                <a:sym typeface="Calibri"/>
              </a:rPr>
              <a:t>התקשורת המגדלת</a:t>
            </a:r>
            <a:br>
              <a:rPr b="1" lang="iw-IL" sz="4400">
                <a:solidFill>
                  <a:srgbClr val="1F497D"/>
                </a:solidFill>
                <a:latin typeface="Calibri"/>
                <a:ea typeface="Calibri"/>
                <a:cs typeface="Calibri"/>
                <a:sym typeface="Calibri"/>
              </a:rPr>
            </a:br>
            <a:endParaRPr b="1" sz="4400">
              <a:solidFill>
                <a:srgbClr val="1F497D"/>
              </a:solidFill>
              <a:latin typeface="Calibri"/>
              <a:ea typeface="Calibri"/>
              <a:cs typeface="Calibri"/>
              <a:sym typeface="Calibri"/>
            </a:endParaRPr>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46000"/>
          </a:blip>
          <a:stretch>
            <a:fillRect/>
          </a:stretch>
        </a:blipFill>
      </p:bgPr>
    </p:bg>
    <p:spTree>
      <p:nvGrpSpPr>
        <p:cNvPr id="383" name="Shape 383"/>
        <p:cNvGrpSpPr/>
        <p:nvPr/>
      </p:nvGrpSpPr>
      <p:grpSpPr>
        <a:xfrm>
          <a:off x="0" y="0"/>
          <a:ext cx="0" cy="0"/>
          <a:chOff x="0" y="0"/>
          <a:chExt cx="0" cy="0"/>
        </a:xfrm>
      </p:grpSpPr>
      <p:sp>
        <p:nvSpPr>
          <p:cNvPr id="384" name="Google Shape;384;p55"/>
          <p:cNvSpPr txBox="1"/>
          <p:nvPr>
            <p:ph idx="1" type="body"/>
          </p:nvPr>
        </p:nvSpPr>
        <p:spPr>
          <a:xfrm>
            <a:off x="323528" y="1783357"/>
            <a:ext cx="8363272" cy="3301827"/>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Clr>
                <a:schemeClr val="dk1"/>
              </a:buClr>
              <a:buSzPts val="3200"/>
              <a:buNone/>
            </a:pPr>
            <a:r>
              <a:t/>
            </a:r>
            <a:endParaRPr/>
          </a:p>
          <a:p>
            <a:pPr indent="-342900" lvl="0" marL="342900" rtl="1" algn="r">
              <a:spcBef>
                <a:spcPts val="640"/>
              </a:spcBef>
              <a:spcAft>
                <a:spcPts val="0"/>
              </a:spcAft>
              <a:buClr>
                <a:schemeClr val="dk1"/>
              </a:buClr>
              <a:buSzPts val="3200"/>
              <a:buNone/>
            </a:pPr>
            <a:r>
              <a:rPr lang="iw-IL"/>
              <a:t>כאשר רוצים לכוון באמצעות מסר מגדל</a:t>
            </a:r>
            <a:endParaRPr/>
          </a:p>
          <a:p>
            <a:pPr indent="-342900" lvl="0" marL="342900" rtl="1" algn="r">
              <a:spcBef>
                <a:spcPts val="640"/>
              </a:spcBef>
              <a:spcAft>
                <a:spcPts val="0"/>
              </a:spcAft>
              <a:buClr>
                <a:schemeClr val="dk1"/>
              </a:buClr>
              <a:buSzPts val="3200"/>
              <a:buNone/>
            </a:pPr>
            <a:r>
              <a:rPr lang="iw-IL"/>
              <a:t>הילד יכול להיות באחת מעמדות היחס הבאות:</a:t>
            </a:r>
            <a:endParaRPr/>
          </a:p>
          <a:p>
            <a:pPr indent="-342900" lvl="0" marL="342900" rtl="1" algn="r">
              <a:spcBef>
                <a:spcPts val="640"/>
              </a:spcBef>
              <a:spcAft>
                <a:spcPts val="0"/>
              </a:spcAft>
              <a:buClr>
                <a:schemeClr val="dk1"/>
              </a:buClr>
              <a:buSzPts val="3200"/>
              <a:buNone/>
            </a:pPr>
            <a:r>
              <a:rPr lang="iw-IL"/>
              <a:t>-</a:t>
            </a:r>
            <a:r>
              <a:rPr b="1" lang="iw-IL">
                <a:latin typeface="Arial"/>
                <a:ea typeface="Arial"/>
                <a:cs typeface="Arial"/>
                <a:sym typeface="Arial"/>
              </a:rPr>
              <a:t>שותפות</a:t>
            </a:r>
            <a:endParaRPr/>
          </a:p>
          <a:p>
            <a:pPr indent="-342900" lvl="0" marL="342900" rtl="1" algn="r">
              <a:spcBef>
                <a:spcPts val="640"/>
              </a:spcBef>
              <a:spcAft>
                <a:spcPts val="0"/>
              </a:spcAft>
              <a:buClr>
                <a:schemeClr val="dk1"/>
              </a:buClr>
              <a:buSzPts val="3200"/>
              <a:buNone/>
            </a:pPr>
            <a:r>
              <a:rPr b="1" lang="iw-IL"/>
              <a:t>-התחשבות</a:t>
            </a:r>
            <a:endParaRPr/>
          </a:p>
          <a:p>
            <a:pPr indent="-342900" lvl="0" marL="342900" rtl="1" algn="r">
              <a:spcBef>
                <a:spcPts val="640"/>
              </a:spcBef>
              <a:spcAft>
                <a:spcPts val="0"/>
              </a:spcAft>
              <a:buClr>
                <a:schemeClr val="dk1"/>
              </a:buClr>
              <a:buSzPts val="3200"/>
              <a:buNone/>
            </a:pPr>
            <a:r>
              <a:rPr b="1" lang="iw-IL"/>
              <a:t>-כדאיות הוגנת</a:t>
            </a:r>
            <a:endParaRPr/>
          </a:p>
          <a:p>
            <a:pPr indent="-342900" lvl="0" marL="342900" rtl="1" algn="r">
              <a:spcBef>
                <a:spcPts val="640"/>
              </a:spcBef>
              <a:spcAft>
                <a:spcPts val="0"/>
              </a:spcAft>
              <a:buClr>
                <a:schemeClr val="dk1"/>
              </a:buClr>
              <a:buSzPts val="3200"/>
              <a:buNone/>
            </a:pPr>
            <a:r>
              <a:rPr b="1" lang="iw-IL"/>
              <a:t>-אלימות</a:t>
            </a:r>
            <a:r>
              <a:rPr lang="iw-IL"/>
              <a:t> </a:t>
            </a:r>
            <a:endParaRPr/>
          </a:p>
          <a:p>
            <a:pPr indent="-342900" lvl="0" marL="342900" rtl="1" algn="r">
              <a:spcBef>
                <a:spcPts val="640"/>
              </a:spcBef>
              <a:spcAft>
                <a:spcPts val="0"/>
              </a:spcAft>
              <a:buClr>
                <a:srgbClr val="FF0000"/>
              </a:buClr>
              <a:buSzPts val="3200"/>
              <a:buNone/>
            </a:pPr>
            <a:r>
              <a:rPr lang="iw-IL">
                <a:solidFill>
                  <a:srgbClr val="FF0000"/>
                </a:solidFill>
              </a:rPr>
              <a:t>כל עמדת יחס כזו מגיבה לצורת תקשורת אחרת</a:t>
            </a:r>
            <a:endParaRPr>
              <a:solidFill>
                <a:srgbClr val="FF0000"/>
              </a:solidFill>
            </a:endParaRPr>
          </a:p>
          <a:p>
            <a:pPr indent="-342900" lvl="0" marL="342900" rtl="1" algn="r">
              <a:spcBef>
                <a:spcPts val="560"/>
              </a:spcBef>
              <a:spcAft>
                <a:spcPts val="0"/>
              </a:spcAft>
              <a:buClr>
                <a:schemeClr val="dk2"/>
              </a:buClr>
              <a:buSzPts val="2800"/>
              <a:buNone/>
            </a:pPr>
            <a:r>
              <a:rPr lang="iw-IL" sz="2800">
                <a:solidFill>
                  <a:schemeClr val="dk2"/>
                </a:solidFill>
              </a:rPr>
              <a:t>	</a:t>
            </a:r>
            <a:endParaRPr b="1" sz="2800">
              <a:solidFill>
                <a:srgbClr val="1F497D"/>
              </a:solidFill>
            </a:endParaRPr>
          </a:p>
          <a:p>
            <a:pPr indent="-342900" lvl="0" marL="342900" rtl="1" algn="r">
              <a:spcBef>
                <a:spcPts val="560"/>
              </a:spcBef>
              <a:spcAft>
                <a:spcPts val="0"/>
              </a:spcAft>
              <a:buClr>
                <a:schemeClr val="dk1"/>
              </a:buClr>
              <a:buSzPts val="2800"/>
              <a:buNone/>
            </a:pPr>
            <a:r>
              <a:t/>
            </a:r>
            <a:endParaRPr sz="2800">
              <a:solidFill>
                <a:schemeClr val="dk2"/>
              </a:solidFill>
            </a:endParaRPr>
          </a:p>
          <a:p>
            <a:pPr indent="-342900" lvl="0" marL="342900" rtl="1" algn="r">
              <a:spcBef>
                <a:spcPts val="720"/>
              </a:spcBef>
              <a:spcAft>
                <a:spcPts val="0"/>
              </a:spcAft>
              <a:buClr>
                <a:schemeClr val="dk2"/>
              </a:buClr>
              <a:buSzPts val="3600"/>
              <a:buNone/>
            </a:pPr>
            <a:r>
              <a:rPr lang="iw-IL" sz="3600">
                <a:solidFill>
                  <a:schemeClr val="dk2"/>
                </a:solidFill>
              </a:rPr>
              <a:t> </a:t>
            </a:r>
            <a:endParaRPr sz="3600"/>
          </a:p>
        </p:txBody>
      </p:sp>
      <p:pic>
        <p:nvPicPr>
          <p:cNvPr descr="לוגו ללא שוליים.png" id="385" name="Google Shape;385;p55"/>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sp>
        <p:nvSpPr>
          <p:cNvPr id="386" name="Google Shape;386;p55"/>
          <p:cNvSpPr txBox="1"/>
          <p:nvPr/>
        </p:nvSpPr>
        <p:spPr>
          <a:xfrm>
            <a:off x="387211" y="1088740"/>
            <a:ext cx="8229600" cy="648072"/>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4400">
              <a:solidFill>
                <a:srgbClr val="1F497D"/>
              </a:solidFill>
              <a:latin typeface="Calibri"/>
              <a:ea typeface="Calibri"/>
              <a:cs typeface="Calibri"/>
              <a:sym typeface="Calibri"/>
            </a:endParaRPr>
          </a:p>
          <a:p>
            <a:pPr indent="0" lvl="0" marL="0" marR="0" rtl="1" algn="ctr">
              <a:spcBef>
                <a:spcPts val="0"/>
              </a:spcBef>
              <a:spcAft>
                <a:spcPts val="0"/>
              </a:spcAft>
              <a:buNone/>
            </a:pPr>
            <a:r>
              <a:rPr lang="iw-IL" sz="4400">
                <a:solidFill>
                  <a:srgbClr val="17365D"/>
                </a:solidFill>
                <a:latin typeface="Calibri"/>
                <a:ea typeface="Calibri"/>
                <a:cs typeface="Calibri"/>
                <a:sym typeface="Calibri"/>
              </a:rPr>
              <a:t>עמדת הילד</a:t>
            </a:r>
            <a:br>
              <a:rPr b="1" lang="iw-IL" sz="4400">
                <a:solidFill>
                  <a:srgbClr val="1F497D"/>
                </a:solidFill>
                <a:latin typeface="Calibri"/>
                <a:ea typeface="Calibri"/>
                <a:cs typeface="Calibri"/>
                <a:sym typeface="Calibri"/>
              </a:rPr>
            </a:br>
            <a:endParaRPr b="1" sz="4400">
              <a:solidFill>
                <a:srgbClr val="1F497D"/>
              </a:solidFill>
              <a:latin typeface="Calibri"/>
              <a:ea typeface="Calibri"/>
              <a:cs typeface="Calibri"/>
              <a:sym typeface="Calibri"/>
            </a:endParaRP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9000"/>
          </a:blip>
          <a:stretch>
            <a:fillRect/>
          </a:stretch>
        </a:blipFill>
      </p:bgPr>
    </p:bg>
    <p:spTree>
      <p:nvGrpSpPr>
        <p:cNvPr id="244" name="Shape 244"/>
        <p:cNvGrpSpPr/>
        <p:nvPr/>
      </p:nvGrpSpPr>
      <p:grpSpPr>
        <a:xfrm>
          <a:off x="0" y="0"/>
          <a:ext cx="0" cy="0"/>
          <a:chOff x="0" y="0"/>
          <a:chExt cx="0" cy="0"/>
        </a:xfrm>
      </p:grpSpPr>
      <p:sp>
        <p:nvSpPr>
          <p:cNvPr id="245" name="Google Shape;245;p38"/>
          <p:cNvSpPr txBox="1"/>
          <p:nvPr>
            <p:ph type="title"/>
          </p:nvPr>
        </p:nvSpPr>
        <p:spPr>
          <a:xfrm>
            <a:off x="467544" y="400202"/>
            <a:ext cx="8229600" cy="1588637"/>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3600"/>
              <a:buFont typeface="Calibri"/>
              <a:buNone/>
            </a:pPr>
            <a:br>
              <a:rPr lang="iw-IL" sz="3600"/>
            </a:br>
            <a:r>
              <a:rPr lang="iw-IL">
                <a:solidFill>
                  <a:schemeClr val="dk2"/>
                </a:solidFill>
              </a:rPr>
              <a:t>חידוש מרכזי של השיטה</a:t>
            </a:r>
            <a:endParaRPr>
              <a:solidFill>
                <a:schemeClr val="dk2"/>
              </a:solidFill>
            </a:endParaRPr>
          </a:p>
        </p:txBody>
      </p:sp>
      <p:sp>
        <p:nvSpPr>
          <p:cNvPr id="246" name="Google Shape;246;p38"/>
          <p:cNvSpPr txBox="1"/>
          <p:nvPr>
            <p:ph idx="1" type="body"/>
          </p:nvPr>
        </p:nvSpPr>
        <p:spPr>
          <a:xfrm>
            <a:off x="457200" y="1916832"/>
            <a:ext cx="8229600" cy="4209331"/>
          </a:xfrm>
          <a:prstGeom prst="rect">
            <a:avLst/>
          </a:prstGeom>
          <a:noFill/>
          <a:ln>
            <a:noFill/>
          </a:ln>
        </p:spPr>
        <p:txBody>
          <a:bodyPr anchorCtr="0" anchor="t" bIns="45700" lIns="91425" spcFirstLastPara="1" rIns="91425" wrap="square" tIns="45700">
            <a:noAutofit/>
          </a:bodyPr>
          <a:lstStyle/>
          <a:p>
            <a:pPr indent="-139700" lvl="0" marL="342900" rtl="1" algn="r">
              <a:spcBef>
                <a:spcPts val="0"/>
              </a:spcBef>
              <a:spcAft>
                <a:spcPts val="0"/>
              </a:spcAft>
              <a:buClr>
                <a:schemeClr val="dk1"/>
              </a:buClr>
              <a:buSzPts val="3200"/>
              <a:buNone/>
            </a:pPr>
            <a:r>
              <a:t/>
            </a:r>
            <a:endParaRPr/>
          </a:p>
          <a:p>
            <a:pPr indent="0" lvl="0" marL="0" rtl="1" algn="r">
              <a:spcBef>
                <a:spcPts val="640"/>
              </a:spcBef>
              <a:spcAft>
                <a:spcPts val="0"/>
              </a:spcAft>
              <a:buClr>
                <a:schemeClr val="dk1"/>
              </a:buClr>
              <a:buSzPts val="3200"/>
              <a:buNone/>
            </a:pPr>
            <a:r>
              <a:t/>
            </a:r>
            <a:endParaRPr>
              <a:solidFill>
                <a:schemeClr val="dk2"/>
              </a:solidFill>
            </a:endParaRPr>
          </a:p>
          <a:p>
            <a:pPr indent="0" lvl="0" marL="0" rtl="1" algn="r">
              <a:spcBef>
                <a:spcPts val="640"/>
              </a:spcBef>
              <a:spcAft>
                <a:spcPts val="0"/>
              </a:spcAft>
              <a:buClr>
                <a:schemeClr val="dk2"/>
              </a:buClr>
              <a:buSzPts val="3200"/>
              <a:buNone/>
            </a:pPr>
            <a:r>
              <a:rPr lang="iw-IL">
                <a:solidFill>
                  <a:schemeClr val="dk2"/>
                </a:solidFill>
              </a:rPr>
              <a:t>התבוננות מזווית ראייה חדשה על היווצרות פסיכופתולוגיה (בעיות רגשיות, התנהגותיות והתפתחותיות)</a:t>
            </a:r>
            <a:endParaRPr/>
          </a:p>
          <a:p>
            <a:pPr indent="-139700" lvl="0" marL="342900" rtl="1" algn="r">
              <a:spcBef>
                <a:spcPts val="640"/>
              </a:spcBef>
              <a:spcAft>
                <a:spcPts val="0"/>
              </a:spcAft>
              <a:buClr>
                <a:schemeClr val="dk1"/>
              </a:buClr>
              <a:buSzPts val="3200"/>
              <a:buNone/>
            </a:pPr>
            <a:r>
              <a:t/>
            </a:r>
            <a:endParaRPr>
              <a:solidFill>
                <a:srgbClr val="366092"/>
              </a:solidFill>
            </a:endParaRPr>
          </a:p>
        </p:txBody>
      </p:sp>
      <p:pic>
        <p:nvPicPr>
          <p:cNvPr id="247" name="Google Shape;247;p38"/>
          <p:cNvPicPr preferRelativeResize="0"/>
          <p:nvPr/>
        </p:nvPicPr>
        <p:blipFill rotWithShape="1">
          <a:blip r:embed="rId4">
            <a:alphaModFix/>
          </a:blip>
          <a:srcRect b="0" l="0" r="0" t="0"/>
          <a:stretch/>
        </p:blipFill>
        <p:spPr>
          <a:xfrm>
            <a:off x="6821487" y="0"/>
            <a:ext cx="2322513" cy="798513"/>
          </a:xfrm>
          <a:prstGeom prst="rect">
            <a:avLst/>
          </a:prstGeom>
          <a:noFill/>
          <a:ln>
            <a:noFill/>
          </a:ln>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Google Shape;392;p56"/>
          <p:cNvSpPr/>
          <p:nvPr/>
        </p:nvSpPr>
        <p:spPr>
          <a:xfrm>
            <a:off x="3959225" y="2816225"/>
            <a:ext cx="1223963" cy="1223963"/>
          </a:xfrm>
          <a:prstGeom prst="ellipse">
            <a:avLst/>
          </a:prstGeom>
          <a:solidFill>
            <a:srgbClr val="00FF00"/>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1800">
                <a:solidFill>
                  <a:schemeClr val="dk1"/>
                </a:solidFill>
                <a:latin typeface="Arial"/>
                <a:ea typeface="Arial"/>
                <a:cs typeface="Arial"/>
                <a:sym typeface="Arial"/>
              </a:rPr>
              <a:t>אחריות </a:t>
            </a:r>
            <a:endParaRPr/>
          </a:p>
          <a:p>
            <a:pPr indent="0" lvl="0" marL="0" marR="0" rtl="1" algn="ctr">
              <a:spcBef>
                <a:spcPts val="0"/>
              </a:spcBef>
              <a:spcAft>
                <a:spcPts val="0"/>
              </a:spcAft>
              <a:buNone/>
            </a:pPr>
            <a:r>
              <a:rPr b="1" lang="iw-IL" sz="1800">
                <a:solidFill>
                  <a:schemeClr val="dk1"/>
                </a:solidFill>
                <a:latin typeface="Arial"/>
                <a:ea typeface="Arial"/>
                <a:cs typeface="Arial"/>
                <a:sym typeface="Arial"/>
              </a:rPr>
              <a:t>הורית</a:t>
            </a:r>
            <a:endParaRPr b="1" sz="1800">
              <a:solidFill>
                <a:schemeClr val="dk1"/>
              </a:solidFill>
              <a:latin typeface="Arial"/>
              <a:ea typeface="Arial"/>
              <a:cs typeface="Arial"/>
              <a:sym typeface="Arial"/>
            </a:endParaRPr>
          </a:p>
        </p:txBody>
      </p:sp>
      <p:cxnSp>
        <p:nvCxnSpPr>
          <p:cNvPr id="393" name="Google Shape;393;p56"/>
          <p:cNvCxnSpPr/>
          <p:nvPr/>
        </p:nvCxnSpPr>
        <p:spPr>
          <a:xfrm rot="10800000">
            <a:off x="4572000" y="1844675"/>
            <a:ext cx="0" cy="1008063"/>
          </a:xfrm>
          <a:prstGeom prst="straightConnector1">
            <a:avLst/>
          </a:prstGeom>
          <a:noFill/>
          <a:ln cap="flat" cmpd="sng" w="38100">
            <a:solidFill>
              <a:srgbClr val="009900"/>
            </a:solidFill>
            <a:prstDash val="solid"/>
            <a:round/>
            <a:headEnd len="med" w="med" type="none"/>
            <a:tailEnd len="med" w="med" type="triangle"/>
          </a:ln>
        </p:spPr>
      </p:cxnSp>
      <p:sp>
        <p:nvSpPr>
          <p:cNvPr id="394" name="Google Shape;394;p56"/>
          <p:cNvSpPr/>
          <p:nvPr/>
        </p:nvSpPr>
        <p:spPr>
          <a:xfrm flipH="1" rot="10800000">
            <a:off x="5186363" y="3284538"/>
            <a:ext cx="1546225" cy="73025"/>
          </a:xfrm>
          <a:custGeom>
            <a:rect b="b" l="l" r="r" t="t"/>
            <a:pathLst>
              <a:path extrusionOk="0" h="1" w="1341">
                <a:moveTo>
                  <a:pt x="0" y="0"/>
                </a:moveTo>
                <a:lnTo>
                  <a:pt x="1341" y="0"/>
                </a:lnTo>
              </a:path>
            </a:pathLst>
          </a:custGeom>
          <a:noFill/>
          <a:ln cap="flat" cmpd="sng" w="38100">
            <a:solidFill>
              <a:schemeClr val="dk1"/>
            </a:solidFill>
            <a:prstDash val="solid"/>
            <a:round/>
            <a:headEnd len="med" w="med" type="none"/>
            <a:tailEnd len="med" w="med" type="triangle"/>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395" name="Google Shape;395;p56"/>
          <p:cNvSpPr txBox="1"/>
          <p:nvPr/>
        </p:nvSpPr>
        <p:spPr>
          <a:xfrm>
            <a:off x="4859338" y="2924175"/>
            <a:ext cx="2232025" cy="762000"/>
          </a:xfrm>
          <a:prstGeom prst="rect">
            <a:avLst/>
          </a:prstGeom>
          <a:noFill/>
          <a:ln>
            <a:noFill/>
          </a:ln>
        </p:spPr>
        <p:txBody>
          <a:bodyPr anchorCtr="0" anchor="t" bIns="45700" lIns="91425" spcFirstLastPara="1" rIns="91425" wrap="square" tIns="45700">
            <a:noAutofit/>
          </a:bodyPr>
          <a:lstStyle/>
          <a:p>
            <a:pPr indent="0" lvl="0" marL="0" marR="0" rtl="1" algn="r">
              <a:lnSpc>
                <a:spcPct val="110000"/>
              </a:lnSpc>
              <a:spcBef>
                <a:spcPts val="0"/>
              </a:spcBef>
              <a:spcAft>
                <a:spcPts val="0"/>
              </a:spcAft>
              <a:buNone/>
            </a:pPr>
            <a:r>
              <a:rPr b="1" lang="iw-IL" sz="2000">
                <a:solidFill>
                  <a:srgbClr val="CC0000"/>
                </a:solidFill>
                <a:latin typeface="Arial"/>
                <a:ea typeface="Arial"/>
                <a:cs typeface="Arial"/>
                <a:sym typeface="Arial"/>
              </a:rPr>
              <a:t>     חשיפה עצמית</a:t>
            </a:r>
            <a:r>
              <a:rPr b="1" lang="iw-IL" sz="2200">
                <a:solidFill>
                  <a:srgbClr val="CC0000"/>
                </a:solidFill>
                <a:latin typeface="Arial"/>
                <a:ea typeface="Arial"/>
                <a:cs typeface="Arial"/>
                <a:sym typeface="Arial"/>
              </a:rPr>
              <a:t> </a:t>
            </a:r>
            <a:endParaRPr/>
          </a:p>
          <a:p>
            <a:pPr indent="0" lvl="0" marL="0" marR="0" rtl="1" algn="r">
              <a:lnSpc>
                <a:spcPct val="110000"/>
              </a:lnSpc>
              <a:spcBef>
                <a:spcPts val="0"/>
              </a:spcBef>
              <a:spcAft>
                <a:spcPts val="0"/>
              </a:spcAft>
              <a:buNone/>
            </a:pPr>
            <a:r>
              <a:rPr lang="iw-IL" sz="1800">
                <a:solidFill>
                  <a:schemeClr val="dk1"/>
                </a:solidFill>
                <a:latin typeface="Arial"/>
                <a:ea typeface="Arial"/>
                <a:cs typeface="Arial"/>
                <a:sym typeface="Arial"/>
              </a:rPr>
              <a:t>      </a:t>
            </a:r>
            <a:r>
              <a:rPr b="1" lang="iw-IL" sz="1800">
                <a:solidFill>
                  <a:schemeClr val="dk1"/>
                </a:solidFill>
                <a:latin typeface="Arial"/>
                <a:ea typeface="Arial"/>
                <a:cs typeface="Arial"/>
                <a:sym typeface="Arial"/>
              </a:rPr>
              <a:t>הבעה</a:t>
            </a:r>
            <a:r>
              <a:rPr lang="iw-IL" sz="1800">
                <a:solidFill>
                  <a:schemeClr val="dk1"/>
                </a:solidFill>
                <a:latin typeface="Arial"/>
                <a:ea typeface="Arial"/>
                <a:cs typeface="Arial"/>
                <a:sym typeface="Arial"/>
              </a:rPr>
              <a:t> מבהירה</a:t>
            </a:r>
            <a:endParaRPr sz="1800">
              <a:solidFill>
                <a:schemeClr val="dk1"/>
              </a:solidFill>
              <a:latin typeface="Arial"/>
              <a:ea typeface="Arial"/>
              <a:cs typeface="Arial"/>
              <a:sym typeface="Arial"/>
            </a:endParaRPr>
          </a:p>
        </p:txBody>
      </p:sp>
      <p:cxnSp>
        <p:nvCxnSpPr>
          <p:cNvPr id="396" name="Google Shape;396;p56"/>
          <p:cNvCxnSpPr/>
          <p:nvPr/>
        </p:nvCxnSpPr>
        <p:spPr>
          <a:xfrm flipH="1" rot="-51235">
            <a:off x="4568825" y="4076700"/>
            <a:ext cx="3175" cy="1081088"/>
          </a:xfrm>
          <a:prstGeom prst="straightConnector1">
            <a:avLst/>
          </a:prstGeom>
          <a:noFill/>
          <a:ln cap="flat" cmpd="sng" w="38100">
            <a:solidFill>
              <a:schemeClr val="dk1"/>
            </a:solidFill>
            <a:prstDash val="solid"/>
            <a:round/>
            <a:headEnd len="med" w="med" type="none"/>
            <a:tailEnd len="med" w="med" type="triangle"/>
          </a:ln>
        </p:spPr>
      </p:cxnSp>
      <p:sp>
        <p:nvSpPr>
          <p:cNvPr id="397" name="Google Shape;397;p56"/>
          <p:cNvSpPr txBox="1"/>
          <p:nvPr/>
        </p:nvSpPr>
        <p:spPr>
          <a:xfrm>
            <a:off x="1042988" y="3933825"/>
            <a:ext cx="5761037" cy="1277914"/>
          </a:xfrm>
          <a:prstGeom prst="rect">
            <a:avLst/>
          </a:prstGeom>
          <a:noFill/>
          <a:ln>
            <a:noFill/>
          </a:ln>
        </p:spPr>
        <p:txBody>
          <a:bodyPr anchorCtr="0" anchor="t" bIns="45700" lIns="91425" spcFirstLastPara="1" rIns="91425" wrap="square" tIns="45700">
            <a:noAutofit/>
          </a:bodyPr>
          <a:lstStyle/>
          <a:p>
            <a:pPr indent="0" lvl="0" marL="0" marR="0" rtl="1" algn="r">
              <a:lnSpc>
                <a:spcPct val="80000"/>
              </a:lnSpc>
              <a:spcBef>
                <a:spcPts val="0"/>
              </a:spcBef>
              <a:spcAft>
                <a:spcPts val="0"/>
              </a:spcAft>
              <a:buNone/>
            </a:pPr>
            <a:r>
              <a:rPr lang="iw-IL" sz="2400">
                <a:solidFill>
                  <a:srgbClr val="CC0000"/>
                </a:solidFill>
                <a:latin typeface="Arial"/>
                <a:ea typeface="Arial"/>
                <a:cs typeface="Arial"/>
                <a:sym typeface="Arial"/>
              </a:rPr>
              <a:t> </a:t>
            </a:r>
            <a:r>
              <a:rPr b="1" lang="iw-IL" sz="1800">
                <a:solidFill>
                  <a:srgbClr val="CC0000"/>
                </a:solidFill>
                <a:latin typeface="Calibri"/>
                <a:ea typeface="Calibri"/>
                <a:cs typeface="Calibri"/>
                <a:sym typeface="Calibri"/>
              </a:rPr>
              <a:t>                        </a:t>
            </a:r>
            <a:r>
              <a:rPr b="1" lang="iw-IL" sz="2000">
                <a:solidFill>
                  <a:srgbClr val="CC0000"/>
                </a:solidFill>
                <a:latin typeface="Calibri"/>
                <a:ea typeface="Calibri"/>
                <a:cs typeface="Calibri"/>
                <a:sym typeface="Calibri"/>
              </a:rPr>
              <a:t>הגדרה  עצמית</a:t>
            </a:r>
            <a:endParaRPr/>
          </a:p>
          <a:p>
            <a:pPr indent="0" lvl="0" marL="0" marR="0" rtl="1" algn="r">
              <a:lnSpc>
                <a:spcPct val="80000"/>
              </a:lnSpc>
              <a:spcBef>
                <a:spcPts val="0"/>
              </a:spcBef>
              <a:spcAft>
                <a:spcPts val="0"/>
              </a:spcAft>
              <a:buNone/>
            </a:pPr>
            <a:r>
              <a:rPr b="1" lang="iw-IL" sz="1800">
                <a:solidFill>
                  <a:srgbClr val="CC0000"/>
                </a:solidFill>
                <a:latin typeface="Calibri"/>
                <a:ea typeface="Calibri"/>
                <a:cs typeface="Calibri"/>
                <a:sym typeface="Calibri"/>
              </a:rPr>
              <a:t>                  (אוטונומיה  של ההורה) </a:t>
            </a:r>
            <a:r>
              <a:rPr lang="iw-IL" sz="1800">
                <a:solidFill>
                  <a:srgbClr val="CC0000"/>
                </a:solidFill>
                <a:latin typeface="Calibri"/>
                <a:ea typeface="Calibri"/>
                <a:cs typeface="Calibri"/>
                <a:sym typeface="Calibri"/>
              </a:rPr>
              <a:t>	</a:t>
            </a:r>
            <a:endParaRPr/>
          </a:p>
          <a:p>
            <a:pPr indent="0" lvl="0" marL="0" marR="0" rtl="1" algn="r">
              <a:lnSpc>
                <a:spcPct val="80000"/>
              </a:lnSpc>
              <a:spcBef>
                <a:spcPts val="0"/>
              </a:spcBef>
              <a:spcAft>
                <a:spcPts val="0"/>
              </a:spcAft>
              <a:buNone/>
            </a:pPr>
            <a:r>
              <a:rPr lang="iw-IL" sz="1800">
                <a:solidFill>
                  <a:schemeClr val="dk1"/>
                </a:solidFill>
                <a:latin typeface="Arial"/>
                <a:ea typeface="Arial"/>
                <a:cs typeface="Arial"/>
                <a:sym typeface="Arial"/>
              </a:rPr>
              <a:t>                </a:t>
            </a:r>
            <a:r>
              <a:rPr b="1" lang="iw-IL" sz="1800">
                <a:solidFill>
                  <a:schemeClr val="dk1"/>
                </a:solidFill>
                <a:latin typeface="Calibri"/>
                <a:ea typeface="Calibri"/>
                <a:cs typeface="Calibri"/>
                <a:sym typeface="Calibri"/>
              </a:rPr>
              <a:t>הסדרה  </a:t>
            </a:r>
            <a:r>
              <a:rPr lang="iw-IL" sz="1800">
                <a:solidFill>
                  <a:schemeClr val="dk1"/>
                </a:solidFill>
                <a:latin typeface="Calibri"/>
                <a:ea typeface="Calibri"/>
                <a:cs typeface="Calibri"/>
                <a:sym typeface="Calibri"/>
              </a:rPr>
              <a:t>של  השימוש בהורה</a:t>
            </a:r>
            <a:r>
              <a:rPr lang="iw-IL" sz="1800">
                <a:solidFill>
                  <a:schemeClr val="dk1"/>
                </a:solidFill>
                <a:latin typeface="Arial"/>
                <a:ea typeface="Arial"/>
                <a:cs typeface="Arial"/>
                <a:sym typeface="Arial"/>
              </a:rPr>
              <a:t> </a:t>
            </a:r>
            <a:endParaRPr/>
          </a:p>
          <a:p>
            <a:pPr indent="0" lvl="0" marL="0" marR="0" rtl="1" algn="r">
              <a:lnSpc>
                <a:spcPct val="80000"/>
              </a:lnSpc>
              <a:spcBef>
                <a:spcPts val="0"/>
              </a:spcBef>
              <a:spcAft>
                <a:spcPts val="0"/>
              </a:spcAft>
              <a:buNone/>
            </a:pPr>
            <a:r>
              <a:rPr b="1" lang="iw-IL" sz="1800">
                <a:solidFill>
                  <a:schemeClr val="dk1"/>
                </a:solidFill>
                <a:latin typeface="Arial"/>
                <a:ea typeface="Arial"/>
                <a:cs typeface="Arial"/>
                <a:sym typeface="Arial"/>
              </a:rPr>
              <a:t>        </a:t>
            </a:r>
            <a:r>
              <a:rPr lang="iw-IL" sz="1800">
                <a:solidFill>
                  <a:schemeClr val="dk1"/>
                </a:solidFill>
                <a:latin typeface="Arial"/>
                <a:ea typeface="Arial"/>
                <a:cs typeface="Arial"/>
                <a:sym typeface="Arial"/>
              </a:rPr>
              <a:t>ע"י </a:t>
            </a:r>
            <a:r>
              <a:rPr b="1" lang="iw-IL" sz="1800">
                <a:solidFill>
                  <a:schemeClr val="dk1"/>
                </a:solidFill>
                <a:latin typeface="Arial"/>
                <a:ea typeface="Arial"/>
                <a:cs typeface="Arial"/>
                <a:sym typeface="Arial"/>
              </a:rPr>
              <a:t>נורמה</a:t>
            </a:r>
            <a:r>
              <a:rPr lang="iw-IL" sz="1800">
                <a:solidFill>
                  <a:schemeClr val="dk1"/>
                </a:solidFill>
                <a:latin typeface="Arial"/>
                <a:ea typeface="Arial"/>
                <a:cs typeface="Arial"/>
                <a:sym typeface="Arial"/>
              </a:rPr>
              <a:t> ותוצאת</a:t>
            </a:r>
            <a:r>
              <a:rPr b="1" lang="iw-IL" sz="1800">
                <a:solidFill>
                  <a:schemeClr val="dk1"/>
                </a:solidFill>
                <a:latin typeface="Arial"/>
                <a:ea typeface="Arial"/>
                <a:cs typeface="Arial"/>
                <a:sym typeface="Arial"/>
              </a:rPr>
              <a:t>  הפסד  </a:t>
            </a:r>
            <a:r>
              <a:rPr lang="iw-IL" sz="1800">
                <a:solidFill>
                  <a:schemeClr val="dk1"/>
                </a:solidFill>
                <a:latin typeface="Arial"/>
                <a:ea typeface="Arial"/>
                <a:cs typeface="Arial"/>
                <a:sym typeface="Arial"/>
              </a:rPr>
              <a:t>מווסתת</a:t>
            </a:r>
            <a:r>
              <a:rPr b="1" lang="iw-IL" sz="1800">
                <a:solidFill>
                  <a:schemeClr val="dk1"/>
                </a:solidFill>
                <a:latin typeface="Arial"/>
                <a:ea typeface="Arial"/>
                <a:cs typeface="Arial"/>
                <a:sym typeface="Arial"/>
              </a:rPr>
              <a:t> </a:t>
            </a:r>
            <a:endParaRPr/>
          </a:p>
          <a:p>
            <a:pPr indent="0" lvl="0" marL="0" marR="0" rtl="1" algn="r">
              <a:lnSpc>
                <a:spcPct val="80000"/>
              </a:lnSpc>
              <a:spcBef>
                <a:spcPts val="0"/>
              </a:spcBef>
              <a:spcAft>
                <a:spcPts val="0"/>
              </a:spcAft>
              <a:buNone/>
            </a:pPr>
            <a:r>
              <a:rPr b="1" lang="iw-IL" sz="18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p:txBody>
      </p:sp>
      <p:sp>
        <p:nvSpPr>
          <p:cNvPr id="398" name="Google Shape;398;p56"/>
          <p:cNvSpPr txBox="1"/>
          <p:nvPr/>
        </p:nvSpPr>
        <p:spPr>
          <a:xfrm>
            <a:off x="1835150" y="2997200"/>
            <a:ext cx="2390775" cy="895350"/>
          </a:xfrm>
          <a:prstGeom prst="rect">
            <a:avLst/>
          </a:prstGeom>
          <a:noFill/>
          <a:ln>
            <a:noFill/>
          </a:ln>
        </p:spPr>
        <p:txBody>
          <a:bodyPr anchorCtr="0" anchor="t" bIns="45700" lIns="91425" spcFirstLastPara="1" rIns="91425" wrap="square" tIns="45700">
            <a:noAutofit/>
          </a:bodyPr>
          <a:lstStyle/>
          <a:p>
            <a:pPr indent="0" lvl="0" marL="0" marR="0" rtl="1" algn="r">
              <a:lnSpc>
                <a:spcPct val="120000"/>
              </a:lnSpc>
              <a:spcBef>
                <a:spcPts val="0"/>
              </a:spcBef>
              <a:spcAft>
                <a:spcPts val="0"/>
              </a:spcAft>
              <a:buNone/>
            </a:pPr>
            <a:r>
              <a:rPr lang="iw-IL" sz="2000">
                <a:solidFill>
                  <a:srgbClr val="CC0000"/>
                </a:solidFill>
                <a:latin typeface="Arial"/>
                <a:ea typeface="Arial"/>
                <a:cs typeface="Arial"/>
                <a:sym typeface="Arial"/>
              </a:rPr>
              <a:t>   </a:t>
            </a:r>
            <a:r>
              <a:rPr b="1" lang="iw-IL" sz="2000">
                <a:solidFill>
                  <a:srgbClr val="CC0000"/>
                </a:solidFill>
                <a:latin typeface="Arial"/>
                <a:ea typeface="Arial"/>
                <a:cs typeface="Arial"/>
                <a:sym typeface="Arial"/>
              </a:rPr>
              <a:t>אבטחה עצמית</a:t>
            </a:r>
            <a:endParaRPr/>
          </a:p>
          <a:p>
            <a:pPr indent="0" lvl="0" marL="0" marR="0" rtl="1" algn="r">
              <a:lnSpc>
                <a:spcPct val="120000"/>
              </a:lnSpc>
              <a:spcBef>
                <a:spcPts val="0"/>
              </a:spcBef>
              <a:spcAft>
                <a:spcPts val="0"/>
              </a:spcAft>
              <a:buNone/>
            </a:pPr>
            <a:r>
              <a:rPr lang="iw-IL" sz="1600">
                <a:solidFill>
                  <a:schemeClr val="dk1"/>
                </a:solidFill>
                <a:latin typeface="Arial"/>
                <a:ea typeface="Arial"/>
                <a:cs typeface="Arial"/>
                <a:sym typeface="Arial"/>
              </a:rPr>
              <a:t>   </a:t>
            </a:r>
            <a:r>
              <a:rPr b="1" lang="iw-IL" sz="1800">
                <a:solidFill>
                  <a:schemeClr val="dk1"/>
                </a:solidFill>
                <a:latin typeface="Arial"/>
                <a:ea typeface="Arial"/>
                <a:cs typeface="Arial"/>
                <a:sym typeface="Arial"/>
              </a:rPr>
              <a:t>מניעת</a:t>
            </a:r>
            <a:r>
              <a:rPr b="1" lang="iw-IL" sz="2400">
                <a:solidFill>
                  <a:schemeClr val="dk1"/>
                </a:solidFill>
                <a:latin typeface="Arial"/>
                <a:ea typeface="Arial"/>
                <a:cs typeface="Arial"/>
                <a:sym typeface="Arial"/>
              </a:rPr>
              <a:t> </a:t>
            </a:r>
            <a:r>
              <a:rPr lang="iw-IL" sz="1600">
                <a:solidFill>
                  <a:schemeClr val="dk1"/>
                </a:solidFill>
                <a:latin typeface="Arial"/>
                <a:ea typeface="Arial"/>
                <a:cs typeface="Arial"/>
                <a:sym typeface="Arial"/>
              </a:rPr>
              <a:t>נזק ופגיעה</a:t>
            </a:r>
            <a:endParaRPr sz="1600">
              <a:solidFill>
                <a:schemeClr val="dk1"/>
              </a:solidFill>
              <a:latin typeface="Arial"/>
              <a:ea typeface="Arial"/>
              <a:cs typeface="Arial"/>
              <a:sym typeface="Arial"/>
            </a:endParaRPr>
          </a:p>
        </p:txBody>
      </p:sp>
      <p:sp>
        <p:nvSpPr>
          <p:cNvPr id="399" name="Google Shape;399;p56"/>
          <p:cNvSpPr txBox="1"/>
          <p:nvPr/>
        </p:nvSpPr>
        <p:spPr>
          <a:xfrm>
            <a:off x="2700338" y="549275"/>
            <a:ext cx="3744912" cy="376238"/>
          </a:xfrm>
          <a:prstGeom prst="rect">
            <a:avLst/>
          </a:prstGeom>
          <a:solidFill>
            <a:srgbClr val="00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lang="iw-IL" sz="1200">
                <a:solidFill>
                  <a:schemeClr val="dk1"/>
                </a:solidFill>
                <a:latin typeface="Arial"/>
                <a:ea typeface="Arial"/>
                <a:cs typeface="Arial"/>
                <a:sym typeface="Arial"/>
              </a:rPr>
              <a:t>עמדת הילד: יעד </a:t>
            </a:r>
            <a:r>
              <a:rPr b="1" lang="iw-IL" sz="1800">
                <a:solidFill>
                  <a:schemeClr val="dk1"/>
                </a:solidFill>
                <a:latin typeface="Arial"/>
                <a:ea typeface="Arial"/>
                <a:cs typeface="Arial"/>
                <a:sym typeface="Arial"/>
              </a:rPr>
              <a:t>תואם</a:t>
            </a:r>
            <a:r>
              <a:rPr lang="iw-IL" sz="1200">
                <a:solidFill>
                  <a:schemeClr val="dk1"/>
                </a:solidFill>
                <a:latin typeface="Arial"/>
                <a:ea typeface="Arial"/>
                <a:cs typeface="Arial"/>
                <a:sym typeface="Arial"/>
              </a:rPr>
              <a:t> ויחס של </a:t>
            </a:r>
            <a:r>
              <a:rPr b="1" lang="iw-IL" sz="1800">
                <a:solidFill>
                  <a:schemeClr val="dk1"/>
                </a:solidFill>
                <a:latin typeface="Arial"/>
                <a:ea typeface="Arial"/>
                <a:cs typeface="Arial"/>
                <a:sym typeface="Arial"/>
              </a:rPr>
              <a:t>שותפות</a:t>
            </a:r>
            <a:endParaRPr b="1" sz="1800">
              <a:solidFill>
                <a:schemeClr val="dk1"/>
              </a:solidFill>
              <a:latin typeface="Arial"/>
              <a:ea typeface="Arial"/>
              <a:cs typeface="Arial"/>
              <a:sym typeface="Arial"/>
            </a:endParaRPr>
          </a:p>
        </p:txBody>
      </p:sp>
      <p:cxnSp>
        <p:nvCxnSpPr>
          <p:cNvPr id="400" name="Google Shape;400;p56"/>
          <p:cNvCxnSpPr/>
          <p:nvPr/>
        </p:nvCxnSpPr>
        <p:spPr>
          <a:xfrm>
            <a:off x="4572000" y="908050"/>
            <a:ext cx="0" cy="287338"/>
          </a:xfrm>
          <a:prstGeom prst="straightConnector1">
            <a:avLst/>
          </a:prstGeom>
          <a:noFill/>
          <a:ln cap="flat" cmpd="sng" w="38100">
            <a:solidFill>
              <a:srgbClr val="009900"/>
            </a:solidFill>
            <a:prstDash val="solid"/>
            <a:round/>
            <a:headEnd len="med" w="med" type="none"/>
            <a:tailEnd len="med" w="med" type="triangle"/>
          </a:ln>
        </p:spPr>
      </p:cxnSp>
      <p:grpSp>
        <p:nvGrpSpPr>
          <p:cNvPr id="401" name="Google Shape;401;p56"/>
          <p:cNvGrpSpPr/>
          <p:nvPr/>
        </p:nvGrpSpPr>
        <p:grpSpPr>
          <a:xfrm>
            <a:off x="7469672" y="2881313"/>
            <a:ext cx="1674328" cy="979487"/>
            <a:chOff x="4704" y="1798"/>
            <a:chExt cx="1056" cy="617"/>
          </a:xfrm>
        </p:grpSpPr>
        <p:cxnSp>
          <p:nvCxnSpPr>
            <p:cNvPr id="402" name="Google Shape;402;p56"/>
            <p:cNvCxnSpPr/>
            <p:nvPr/>
          </p:nvCxnSpPr>
          <p:spPr>
            <a:xfrm flipH="1" rot="3398726">
              <a:off x="4783" y="1980"/>
              <a:ext cx="218" cy="306"/>
            </a:xfrm>
            <a:prstGeom prst="straightConnector1">
              <a:avLst/>
            </a:prstGeom>
            <a:noFill/>
            <a:ln cap="flat" cmpd="sng" w="38100">
              <a:solidFill>
                <a:schemeClr val="dk1"/>
              </a:solidFill>
              <a:prstDash val="solid"/>
              <a:round/>
              <a:headEnd len="med" w="med" type="none"/>
              <a:tailEnd len="med" w="med" type="triangle"/>
            </a:ln>
          </p:spPr>
        </p:cxnSp>
        <p:sp>
          <p:nvSpPr>
            <p:cNvPr id="403" name="Google Shape;403;p56"/>
            <p:cNvSpPr txBox="1"/>
            <p:nvPr/>
          </p:nvSpPr>
          <p:spPr>
            <a:xfrm>
              <a:off x="4934" y="1798"/>
              <a:ext cx="826" cy="617"/>
            </a:xfrm>
            <a:prstGeom prst="rect">
              <a:avLst/>
            </a:prstGeom>
            <a:solidFill>
              <a:srgbClr val="FFCC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lang="iw-IL" sz="1200">
                  <a:solidFill>
                    <a:schemeClr val="dk1"/>
                  </a:solidFill>
                  <a:latin typeface="Arial"/>
                  <a:ea typeface="Arial"/>
                  <a:cs typeface="Arial"/>
                  <a:sym typeface="Arial"/>
                </a:rPr>
                <a:t>עמדת הילד:</a:t>
              </a:r>
              <a:r>
                <a:rPr b="1" lang="iw-IL" sz="1600">
                  <a:solidFill>
                    <a:schemeClr val="dk1"/>
                  </a:solidFill>
                  <a:latin typeface="Arial"/>
                  <a:ea typeface="Arial"/>
                  <a:cs typeface="Arial"/>
                  <a:sym typeface="Arial"/>
                </a:rPr>
                <a:t> </a:t>
              </a:r>
              <a:endParaRPr/>
            </a:p>
            <a:p>
              <a:pPr indent="0" lvl="0" marL="0" marR="0" rtl="1" algn="ctr">
                <a:lnSpc>
                  <a:spcPct val="80000"/>
                </a:lnSpc>
                <a:spcBef>
                  <a:spcPts val="0"/>
                </a:spcBef>
                <a:spcAft>
                  <a:spcPts val="0"/>
                </a:spcAft>
                <a:buNone/>
              </a:pPr>
              <a:r>
                <a:rPr b="1" lang="iw-IL" sz="1800">
                  <a:solidFill>
                    <a:schemeClr val="dk1"/>
                  </a:solidFill>
                  <a:latin typeface="Arial"/>
                  <a:ea typeface="Arial"/>
                  <a:cs typeface="Arial"/>
                  <a:sym typeface="Arial"/>
                </a:rPr>
                <a:t>פער</a:t>
              </a:r>
              <a:r>
                <a:rPr lang="iw-IL" sz="1200">
                  <a:solidFill>
                    <a:schemeClr val="dk1"/>
                  </a:solidFill>
                  <a:latin typeface="Arial"/>
                  <a:ea typeface="Arial"/>
                  <a:cs typeface="Arial"/>
                  <a:sym typeface="Arial"/>
                </a:rPr>
                <a:t> </a:t>
              </a:r>
              <a:endParaRPr/>
            </a:p>
            <a:p>
              <a:pPr indent="0" lvl="0" marL="0" marR="0" rtl="1" algn="ctr">
                <a:lnSpc>
                  <a:spcPct val="80000"/>
                </a:lnSpc>
                <a:spcBef>
                  <a:spcPts val="0"/>
                </a:spcBef>
                <a:spcAft>
                  <a:spcPts val="0"/>
                </a:spcAft>
                <a:buNone/>
              </a:pPr>
              <a:r>
                <a:rPr lang="iw-IL" sz="1200">
                  <a:solidFill>
                    <a:schemeClr val="dk1"/>
                  </a:solidFill>
                  <a:latin typeface="Arial"/>
                  <a:ea typeface="Arial"/>
                  <a:cs typeface="Arial"/>
                  <a:sym typeface="Arial"/>
                </a:rPr>
                <a:t>ויחס של</a:t>
              </a:r>
              <a:r>
                <a:rPr b="1" lang="iw-IL" sz="1600">
                  <a:solidFill>
                    <a:schemeClr val="dk1"/>
                  </a:solidFill>
                  <a:latin typeface="Arial"/>
                  <a:ea typeface="Arial"/>
                  <a:cs typeface="Arial"/>
                  <a:sym typeface="Arial"/>
                </a:rPr>
                <a:t> </a:t>
              </a:r>
              <a:r>
                <a:rPr b="1" lang="iw-IL" sz="1800">
                  <a:solidFill>
                    <a:schemeClr val="dk1"/>
                  </a:solidFill>
                  <a:latin typeface="Arial"/>
                  <a:ea typeface="Arial"/>
                  <a:cs typeface="Arial"/>
                  <a:sym typeface="Arial"/>
                </a:rPr>
                <a:t>התחשבות</a:t>
              </a:r>
              <a:endParaRPr b="1" sz="1800">
                <a:solidFill>
                  <a:schemeClr val="dk1"/>
                </a:solidFill>
                <a:latin typeface="Arial"/>
                <a:ea typeface="Arial"/>
                <a:cs typeface="Arial"/>
                <a:sym typeface="Arial"/>
              </a:endParaRPr>
            </a:p>
          </p:txBody>
        </p:sp>
      </p:grpSp>
      <p:grpSp>
        <p:nvGrpSpPr>
          <p:cNvPr id="404" name="Google Shape;404;p56"/>
          <p:cNvGrpSpPr/>
          <p:nvPr/>
        </p:nvGrpSpPr>
        <p:grpSpPr>
          <a:xfrm>
            <a:off x="3203575" y="5817124"/>
            <a:ext cx="2736850" cy="924989"/>
            <a:chOff x="2018" y="3897"/>
            <a:chExt cx="1724" cy="583"/>
          </a:xfrm>
        </p:grpSpPr>
        <p:cxnSp>
          <p:nvCxnSpPr>
            <p:cNvPr id="405" name="Google Shape;405;p56"/>
            <p:cNvCxnSpPr/>
            <p:nvPr/>
          </p:nvCxnSpPr>
          <p:spPr>
            <a:xfrm flipH="1" rot="8732148">
              <a:off x="2825" y="3917"/>
              <a:ext cx="130" cy="195"/>
            </a:xfrm>
            <a:prstGeom prst="straightConnector1">
              <a:avLst/>
            </a:prstGeom>
            <a:noFill/>
            <a:ln cap="flat" cmpd="sng" w="38100">
              <a:solidFill>
                <a:schemeClr val="dk1"/>
              </a:solidFill>
              <a:prstDash val="solid"/>
              <a:round/>
              <a:headEnd len="med" w="med" type="none"/>
              <a:tailEnd len="med" w="med" type="triangle"/>
            </a:ln>
          </p:spPr>
        </p:cxnSp>
        <p:sp>
          <p:nvSpPr>
            <p:cNvPr id="406" name="Google Shape;406;p56"/>
            <p:cNvSpPr txBox="1"/>
            <p:nvPr/>
          </p:nvSpPr>
          <p:spPr>
            <a:xfrm>
              <a:off x="2018" y="4070"/>
              <a:ext cx="1724" cy="410"/>
            </a:xfrm>
            <a:prstGeom prst="rect">
              <a:avLst/>
            </a:prstGeom>
            <a:solidFill>
              <a:srgbClr val="FF00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lang="iw-IL" sz="1200">
                  <a:solidFill>
                    <a:schemeClr val="dk1"/>
                  </a:solidFill>
                  <a:latin typeface="Arial"/>
                  <a:ea typeface="Arial"/>
                  <a:cs typeface="Arial"/>
                  <a:sym typeface="Arial"/>
                </a:rPr>
                <a:t>עמדת הילד: </a:t>
              </a:r>
              <a:r>
                <a:rPr b="1" lang="iw-IL" sz="1800">
                  <a:solidFill>
                    <a:schemeClr val="dk1"/>
                  </a:solidFill>
                  <a:latin typeface="Arial"/>
                  <a:ea typeface="Arial"/>
                  <a:cs typeface="Arial"/>
                  <a:sym typeface="Arial"/>
                </a:rPr>
                <a:t>פער</a:t>
              </a:r>
              <a:r>
                <a:rPr lang="iw-IL" sz="1200">
                  <a:solidFill>
                    <a:schemeClr val="dk1"/>
                  </a:solidFill>
                  <a:latin typeface="Arial"/>
                  <a:ea typeface="Arial"/>
                  <a:cs typeface="Arial"/>
                  <a:sym typeface="Arial"/>
                </a:rPr>
                <a:t> ו</a:t>
              </a:r>
              <a:r>
                <a:rPr lang="iw-IL" sz="1200">
                  <a:solidFill>
                    <a:schemeClr val="dk1"/>
                  </a:solidFill>
                  <a:latin typeface="Calibri"/>
                  <a:ea typeface="Calibri"/>
                  <a:cs typeface="Calibri"/>
                  <a:sym typeface="Calibri"/>
                </a:rPr>
                <a:t>יחס </a:t>
              </a:r>
              <a:r>
                <a:rPr lang="iw-IL" sz="1200">
                  <a:solidFill>
                    <a:schemeClr val="dk1"/>
                  </a:solidFill>
                  <a:latin typeface="Arial"/>
                  <a:ea typeface="Arial"/>
                  <a:cs typeface="Arial"/>
                  <a:sym typeface="Arial"/>
                </a:rPr>
                <a:t>של </a:t>
              </a:r>
              <a:endParaRPr/>
            </a:p>
            <a:p>
              <a:pPr indent="0" lvl="0" marL="0" marR="0" rtl="1" algn="ctr">
                <a:spcBef>
                  <a:spcPts val="0"/>
                </a:spcBef>
                <a:spcAft>
                  <a:spcPts val="0"/>
                </a:spcAft>
                <a:buNone/>
              </a:pPr>
              <a:r>
                <a:rPr b="1" lang="iw-IL" sz="1800">
                  <a:solidFill>
                    <a:schemeClr val="dk1"/>
                  </a:solidFill>
                  <a:latin typeface="Arial"/>
                  <a:ea typeface="Arial"/>
                  <a:cs typeface="Arial"/>
                  <a:sym typeface="Arial"/>
                </a:rPr>
                <a:t>נוחות וכדאיות הוגנת </a:t>
              </a:r>
              <a:endParaRPr b="1" sz="1600">
                <a:solidFill>
                  <a:schemeClr val="dk1"/>
                </a:solidFill>
                <a:latin typeface="Arial"/>
                <a:ea typeface="Arial"/>
                <a:cs typeface="Arial"/>
                <a:sym typeface="Arial"/>
              </a:endParaRPr>
            </a:p>
          </p:txBody>
        </p:sp>
      </p:grpSp>
      <p:grpSp>
        <p:nvGrpSpPr>
          <p:cNvPr id="407" name="Google Shape;407;p56"/>
          <p:cNvGrpSpPr/>
          <p:nvPr/>
        </p:nvGrpSpPr>
        <p:grpSpPr>
          <a:xfrm>
            <a:off x="0" y="2852738"/>
            <a:ext cx="1580819" cy="927100"/>
            <a:chOff x="0" y="1797"/>
            <a:chExt cx="1043" cy="584"/>
          </a:xfrm>
        </p:grpSpPr>
        <p:cxnSp>
          <p:nvCxnSpPr>
            <p:cNvPr id="408" name="Google Shape;408;p56"/>
            <p:cNvCxnSpPr/>
            <p:nvPr/>
          </p:nvCxnSpPr>
          <p:spPr>
            <a:xfrm flipH="1" rot="-7402332">
              <a:off x="835" y="2019"/>
              <a:ext cx="148" cy="223"/>
            </a:xfrm>
            <a:prstGeom prst="straightConnector1">
              <a:avLst/>
            </a:prstGeom>
            <a:noFill/>
            <a:ln cap="flat" cmpd="sng" w="38100">
              <a:solidFill>
                <a:schemeClr val="dk1"/>
              </a:solidFill>
              <a:prstDash val="solid"/>
              <a:round/>
              <a:headEnd len="med" w="med" type="none"/>
              <a:tailEnd len="med" w="med" type="triangle"/>
            </a:ln>
          </p:spPr>
        </p:cxnSp>
        <p:sp>
          <p:nvSpPr>
            <p:cNvPr id="409" name="Google Shape;409;p56"/>
            <p:cNvSpPr txBox="1"/>
            <p:nvPr/>
          </p:nvSpPr>
          <p:spPr>
            <a:xfrm>
              <a:off x="0" y="1797"/>
              <a:ext cx="839" cy="584"/>
            </a:xfrm>
            <a:prstGeom prst="rect">
              <a:avLst/>
            </a:prstGeom>
            <a:solidFill>
              <a:srgbClr val="990033"/>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lnSpc>
                  <a:spcPct val="90000"/>
                </a:lnSpc>
                <a:spcBef>
                  <a:spcPts val="0"/>
                </a:spcBef>
                <a:spcAft>
                  <a:spcPts val="0"/>
                </a:spcAft>
                <a:buNone/>
              </a:pPr>
              <a:r>
                <a:rPr lang="iw-IL" sz="1200">
                  <a:solidFill>
                    <a:schemeClr val="lt1"/>
                  </a:solidFill>
                  <a:latin typeface="Arial"/>
                  <a:ea typeface="Arial"/>
                  <a:cs typeface="Arial"/>
                  <a:sym typeface="Arial"/>
                </a:rPr>
                <a:t>עמדת הילד : </a:t>
              </a:r>
              <a:endParaRPr/>
            </a:p>
            <a:p>
              <a:pPr indent="0" lvl="0" marL="0" marR="0" rtl="1" algn="ctr">
                <a:lnSpc>
                  <a:spcPct val="90000"/>
                </a:lnSpc>
                <a:spcBef>
                  <a:spcPts val="0"/>
                </a:spcBef>
                <a:spcAft>
                  <a:spcPts val="0"/>
                </a:spcAft>
                <a:buNone/>
              </a:pPr>
              <a:r>
                <a:rPr b="1" lang="iw-IL" sz="1800">
                  <a:solidFill>
                    <a:schemeClr val="lt1"/>
                  </a:solidFill>
                  <a:latin typeface="Arial"/>
                  <a:ea typeface="Arial"/>
                  <a:cs typeface="Arial"/>
                  <a:sym typeface="Arial"/>
                </a:rPr>
                <a:t>פער</a:t>
              </a:r>
              <a:r>
                <a:rPr lang="iw-IL" sz="1200">
                  <a:solidFill>
                    <a:schemeClr val="lt1"/>
                  </a:solidFill>
                  <a:latin typeface="Arial"/>
                  <a:ea typeface="Arial"/>
                  <a:cs typeface="Arial"/>
                  <a:sym typeface="Arial"/>
                </a:rPr>
                <a:t> </a:t>
              </a:r>
              <a:endParaRPr/>
            </a:p>
            <a:p>
              <a:pPr indent="0" lvl="0" marL="0" marR="0" rtl="1" algn="ctr">
                <a:lnSpc>
                  <a:spcPct val="90000"/>
                </a:lnSpc>
                <a:spcBef>
                  <a:spcPts val="0"/>
                </a:spcBef>
                <a:spcAft>
                  <a:spcPts val="0"/>
                </a:spcAft>
                <a:buNone/>
              </a:pPr>
              <a:r>
                <a:rPr lang="iw-IL" sz="1200">
                  <a:solidFill>
                    <a:schemeClr val="lt1"/>
                  </a:solidFill>
                  <a:latin typeface="Calibri"/>
                  <a:ea typeface="Calibri"/>
                  <a:cs typeface="Calibri"/>
                  <a:sym typeface="Calibri"/>
                </a:rPr>
                <a:t>ויחס</a:t>
              </a:r>
              <a:r>
                <a:rPr lang="iw-IL" sz="1200">
                  <a:solidFill>
                    <a:schemeClr val="lt1"/>
                  </a:solidFill>
                  <a:latin typeface="Arial"/>
                  <a:ea typeface="Arial"/>
                  <a:cs typeface="Arial"/>
                  <a:sym typeface="Arial"/>
                </a:rPr>
                <a:t> של </a:t>
              </a:r>
              <a:endParaRPr/>
            </a:p>
            <a:p>
              <a:pPr indent="0" lvl="0" marL="0" marR="0" rtl="1" algn="ctr">
                <a:lnSpc>
                  <a:spcPct val="90000"/>
                </a:lnSpc>
                <a:spcBef>
                  <a:spcPts val="0"/>
                </a:spcBef>
                <a:spcAft>
                  <a:spcPts val="0"/>
                </a:spcAft>
                <a:buNone/>
              </a:pPr>
              <a:r>
                <a:rPr b="1" lang="iw-IL" sz="1800">
                  <a:solidFill>
                    <a:schemeClr val="lt1"/>
                  </a:solidFill>
                  <a:latin typeface="Arial"/>
                  <a:ea typeface="Arial"/>
                  <a:cs typeface="Arial"/>
                  <a:sym typeface="Arial"/>
                </a:rPr>
                <a:t>ביטול ואונס</a:t>
              </a:r>
              <a:endParaRPr b="1" sz="1800">
                <a:solidFill>
                  <a:schemeClr val="lt1"/>
                </a:solidFill>
                <a:latin typeface="Arial"/>
                <a:ea typeface="Arial"/>
                <a:cs typeface="Arial"/>
                <a:sym typeface="Arial"/>
              </a:endParaRPr>
            </a:p>
          </p:txBody>
        </p:sp>
      </p:grpSp>
      <p:sp>
        <p:nvSpPr>
          <p:cNvPr id="410" name="Google Shape;410;p56"/>
          <p:cNvSpPr txBox="1"/>
          <p:nvPr/>
        </p:nvSpPr>
        <p:spPr>
          <a:xfrm>
            <a:off x="2555876" y="1916113"/>
            <a:ext cx="3959225" cy="768350"/>
          </a:xfrm>
          <a:prstGeom prst="rect">
            <a:avLst/>
          </a:prstGeom>
          <a:noFill/>
          <a:ln>
            <a:noFill/>
          </a:ln>
        </p:spPr>
        <p:txBody>
          <a:bodyPr anchorCtr="0" anchor="t" bIns="45700" lIns="91425" spcFirstLastPara="1" rIns="91425" wrap="square" tIns="45700">
            <a:noAutofit/>
          </a:bodyPr>
          <a:lstStyle/>
          <a:p>
            <a:pPr indent="0" lvl="0" marL="0" marR="0" rtl="1" algn="ctr">
              <a:lnSpc>
                <a:spcPct val="80000"/>
              </a:lnSpc>
              <a:spcBef>
                <a:spcPts val="0"/>
              </a:spcBef>
              <a:spcAft>
                <a:spcPts val="0"/>
              </a:spcAft>
              <a:buNone/>
            </a:pPr>
            <a:r>
              <a:rPr b="1" lang="iw-IL" sz="2000">
                <a:solidFill>
                  <a:srgbClr val="009900"/>
                </a:solidFill>
                <a:latin typeface="Arial"/>
                <a:ea typeface="Arial"/>
                <a:cs typeface="Arial"/>
                <a:sym typeface="Arial"/>
              </a:rPr>
              <a:t>הזמנה</a:t>
            </a:r>
            <a:r>
              <a:rPr lang="iw-IL" sz="2000">
                <a:solidFill>
                  <a:srgbClr val="009900"/>
                </a:solidFill>
                <a:latin typeface="Arial"/>
                <a:ea typeface="Arial"/>
                <a:cs typeface="Arial"/>
                <a:sym typeface="Arial"/>
              </a:rPr>
              <a:t>   </a:t>
            </a:r>
            <a:r>
              <a:rPr b="1" lang="iw-IL" sz="2000">
                <a:solidFill>
                  <a:srgbClr val="009900"/>
                </a:solidFill>
                <a:latin typeface="Arial"/>
                <a:ea typeface="Arial"/>
                <a:cs typeface="Arial"/>
                <a:sym typeface="Arial"/>
              </a:rPr>
              <a:t>ודיאלוג</a:t>
            </a:r>
            <a:r>
              <a:rPr lang="iw-IL" sz="2400">
                <a:solidFill>
                  <a:srgbClr val="009900"/>
                </a:solidFill>
                <a:latin typeface="Arial"/>
                <a:ea typeface="Arial"/>
                <a:cs typeface="Arial"/>
                <a:sym typeface="Arial"/>
              </a:rPr>
              <a:t>   </a:t>
            </a:r>
            <a:r>
              <a:rPr b="1" lang="iw-IL" sz="1400">
                <a:solidFill>
                  <a:schemeClr val="dk1"/>
                </a:solidFill>
                <a:latin typeface="Arial"/>
                <a:ea typeface="Arial"/>
                <a:cs typeface="Arial"/>
                <a:sym typeface="Arial"/>
              </a:rPr>
              <a:t> </a:t>
            </a:r>
            <a:endParaRPr/>
          </a:p>
          <a:p>
            <a:pPr indent="0" lvl="0" marL="0" marR="0" rtl="1" algn="r">
              <a:lnSpc>
                <a:spcPct val="80000"/>
              </a:lnSpc>
              <a:spcBef>
                <a:spcPts val="0"/>
              </a:spcBef>
              <a:spcAft>
                <a:spcPts val="0"/>
              </a:spcAft>
              <a:buNone/>
            </a:pPr>
            <a:r>
              <a:rPr b="1" lang="iw-IL" sz="2400">
                <a:solidFill>
                  <a:srgbClr val="009900"/>
                </a:solidFill>
                <a:latin typeface="Arial"/>
                <a:ea typeface="Arial"/>
                <a:cs typeface="Arial"/>
                <a:sym typeface="Arial"/>
              </a:rPr>
              <a:t>               </a:t>
            </a:r>
            <a:endParaRPr b="1" sz="2400">
              <a:solidFill>
                <a:srgbClr val="009900"/>
              </a:solidFill>
              <a:latin typeface="Arial"/>
              <a:ea typeface="Arial"/>
              <a:cs typeface="Arial"/>
              <a:sym typeface="Arial"/>
            </a:endParaRPr>
          </a:p>
        </p:txBody>
      </p:sp>
      <p:sp>
        <p:nvSpPr>
          <p:cNvPr id="411" name="Google Shape;411;p56"/>
          <p:cNvSpPr txBox="1"/>
          <p:nvPr/>
        </p:nvSpPr>
        <p:spPr>
          <a:xfrm>
            <a:off x="6064250" y="3233738"/>
            <a:ext cx="184150" cy="36671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412" name="Google Shape;412;p56"/>
          <p:cNvSpPr txBox="1"/>
          <p:nvPr/>
        </p:nvSpPr>
        <p:spPr>
          <a:xfrm>
            <a:off x="0" y="404813"/>
            <a:ext cx="9144000" cy="2447925"/>
          </a:xfrm>
          <a:prstGeom prst="rect">
            <a:avLst/>
          </a:prstGeom>
          <a:solidFill>
            <a:srgbClr val="00FF00">
              <a:alpha val="9803"/>
            </a:srgbClr>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800">
              <a:solidFill>
                <a:srgbClr val="009900"/>
              </a:solidFill>
              <a:latin typeface="Arial"/>
              <a:ea typeface="Arial"/>
              <a:cs typeface="Arial"/>
              <a:sym typeface="Arial"/>
            </a:endParaRPr>
          </a:p>
          <a:p>
            <a:pPr indent="0" lvl="0" marL="0" marR="0" rtl="1" algn="r">
              <a:spcBef>
                <a:spcPts val="0"/>
              </a:spcBef>
              <a:spcAft>
                <a:spcPts val="0"/>
              </a:spcAft>
              <a:buNone/>
            </a:pPr>
            <a:r>
              <a:t/>
            </a:r>
            <a:endParaRPr sz="800">
              <a:solidFill>
                <a:srgbClr val="009900"/>
              </a:solidFill>
              <a:latin typeface="Arial"/>
              <a:ea typeface="Arial"/>
              <a:cs typeface="Arial"/>
              <a:sym typeface="Arial"/>
            </a:endParaRPr>
          </a:p>
          <a:p>
            <a:pPr indent="0" lvl="0" marL="0" marR="0" rtl="1" algn="r">
              <a:spcBef>
                <a:spcPts val="0"/>
              </a:spcBef>
              <a:spcAft>
                <a:spcPts val="0"/>
              </a:spcAft>
              <a:buNone/>
            </a:pPr>
            <a:r>
              <a:t/>
            </a:r>
            <a:endParaRPr sz="800">
              <a:solidFill>
                <a:srgbClr val="009900"/>
              </a:solidFill>
              <a:latin typeface="Arial"/>
              <a:ea typeface="Arial"/>
              <a:cs typeface="Arial"/>
              <a:sym typeface="Arial"/>
            </a:endParaRPr>
          </a:p>
          <a:p>
            <a:pPr indent="0" lvl="0" marL="0" marR="0" rtl="1" algn="r">
              <a:spcBef>
                <a:spcPts val="0"/>
              </a:spcBef>
              <a:spcAft>
                <a:spcPts val="0"/>
              </a:spcAft>
              <a:buNone/>
            </a:pPr>
            <a:r>
              <a:t/>
            </a:r>
            <a:endParaRPr sz="800">
              <a:solidFill>
                <a:srgbClr val="009900"/>
              </a:solidFill>
              <a:latin typeface="Arial"/>
              <a:ea typeface="Arial"/>
              <a:cs typeface="Arial"/>
              <a:sym typeface="Arial"/>
            </a:endParaRPr>
          </a:p>
          <a:p>
            <a:pPr indent="0" lvl="0" marL="0" marR="0" rtl="1" algn="r">
              <a:spcBef>
                <a:spcPts val="0"/>
              </a:spcBef>
              <a:spcAft>
                <a:spcPts val="0"/>
              </a:spcAft>
              <a:buNone/>
            </a:pPr>
            <a:r>
              <a:t/>
            </a:r>
            <a:endParaRPr sz="800">
              <a:solidFill>
                <a:srgbClr val="009900"/>
              </a:solidFill>
              <a:latin typeface="Arial"/>
              <a:ea typeface="Arial"/>
              <a:cs typeface="Arial"/>
              <a:sym typeface="Arial"/>
            </a:endParaRPr>
          </a:p>
          <a:p>
            <a:pPr indent="0" lvl="0" marL="0" marR="0" rtl="1" algn="r">
              <a:spcBef>
                <a:spcPts val="0"/>
              </a:spcBef>
              <a:spcAft>
                <a:spcPts val="0"/>
              </a:spcAft>
              <a:buNone/>
            </a:pPr>
            <a:r>
              <a:t/>
            </a:r>
            <a:endParaRPr sz="800">
              <a:solidFill>
                <a:srgbClr val="009900"/>
              </a:solidFill>
              <a:latin typeface="Arial"/>
              <a:ea typeface="Arial"/>
              <a:cs typeface="Arial"/>
              <a:sym typeface="Arial"/>
            </a:endParaRPr>
          </a:p>
          <a:p>
            <a:pPr indent="0" lvl="0" marL="0" marR="0" rtl="1" algn="r">
              <a:spcBef>
                <a:spcPts val="0"/>
              </a:spcBef>
              <a:spcAft>
                <a:spcPts val="0"/>
              </a:spcAft>
              <a:buNone/>
            </a:pPr>
            <a:r>
              <a:t/>
            </a:r>
            <a:endParaRPr sz="800">
              <a:solidFill>
                <a:srgbClr val="009900"/>
              </a:solidFill>
              <a:latin typeface="Arial"/>
              <a:ea typeface="Arial"/>
              <a:cs typeface="Arial"/>
              <a:sym typeface="Arial"/>
            </a:endParaRPr>
          </a:p>
          <a:p>
            <a:pPr indent="0" lvl="0" marL="0" marR="0" rtl="1" algn="r">
              <a:spcBef>
                <a:spcPts val="0"/>
              </a:spcBef>
              <a:spcAft>
                <a:spcPts val="0"/>
              </a:spcAft>
              <a:buNone/>
            </a:pPr>
            <a:r>
              <a:t/>
            </a:r>
            <a:endParaRPr sz="800">
              <a:solidFill>
                <a:srgbClr val="009900"/>
              </a:solidFill>
              <a:latin typeface="Arial"/>
              <a:ea typeface="Arial"/>
              <a:cs typeface="Arial"/>
              <a:sym typeface="Arial"/>
            </a:endParaRPr>
          </a:p>
          <a:p>
            <a:pPr indent="0" lvl="0" marL="0" marR="0" rtl="1" algn="r">
              <a:spcBef>
                <a:spcPts val="0"/>
              </a:spcBef>
              <a:spcAft>
                <a:spcPts val="0"/>
              </a:spcAft>
              <a:buNone/>
            </a:pPr>
            <a:r>
              <a:t/>
            </a:r>
            <a:endParaRPr sz="800">
              <a:solidFill>
                <a:srgbClr val="009900"/>
              </a:solidFill>
              <a:latin typeface="Arial"/>
              <a:ea typeface="Arial"/>
              <a:cs typeface="Arial"/>
              <a:sym typeface="Arial"/>
            </a:endParaRPr>
          </a:p>
          <a:p>
            <a:pPr indent="0" lvl="0" marL="0" marR="0" rtl="1" algn="r">
              <a:spcBef>
                <a:spcPts val="0"/>
              </a:spcBef>
              <a:spcAft>
                <a:spcPts val="0"/>
              </a:spcAft>
              <a:buNone/>
            </a:pPr>
            <a:r>
              <a:t/>
            </a:r>
            <a:endParaRPr sz="800">
              <a:solidFill>
                <a:srgbClr val="009900"/>
              </a:solidFill>
              <a:latin typeface="Arial"/>
              <a:ea typeface="Arial"/>
              <a:cs typeface="Arial"/>
              <a:sym typeface="Arial"/>
            </a:endParaRPr>
          </a:p>
          <a:p>
            <a:pPr indent="0" lvl="0" marL="0" marR="0" rtl="1" algn="r">
              <a:spcBef>
                <a:spcPts val="0"/>
              </a:spcBef>
              <a:spcAft>
                <a:spcPts val="0"/>
              </a:spcAft>
              <a:buNone/>
            </a:pPr>
            <a:r>
              <a:rPr lang="iw-IL" sz="5400">
                <a:solidFill>
                  <a:srgbClr val="33CC33"/>
                </a:solidFill>
                <a:latin typeface="Arial"/>
                <a:ea typeface="Arial"/>
                <a:cs typeface="Arial"/>
                <a:sym typeface="Arial"/>
              </a:rPr>
              <a:t>      </a:t>
            </a:r>
            <a:r>
              <a:rPr lang="iw-IL" sz="5400">
                <a:solidFill>
                  <a:srgbClr val="339933"/>
                </a:solidFill>
                <a:latin typeface="Arial"/>
                <a:ea typeface="Arial"/>
                <a:cs typeface="Arial"/>
                <a:sym typeface="Arial"/>
              </a:rPr>
              <a:t>א ז ו ר</a:t>
            </a:r>
            <a:r>
              <a:rPr lang="iw-IL" sz="4800">
                <a:solidFill>
                  <a:srgbClr val="339933"/>
                </a:solidFill>
                <a:latin typeface="Arial"/>
                <a:ea typeface="Arial"/>
                <a:cs typeface="Arial"/>
                <a:sym typeface="Arial"/>
              </a:rPr>
              <a:t>                         </a:t>
            </a:r>
            <a:r>
              <a:rPr lang="iw-IL" sz="5400">
                <a:solidFill>
                  <a:srgbClr val="339933"/>
                </a:solidFill>
                <a:latin typeface="Arial"/>
                <a:ea typeface="Arial"/>
                <a:cs typeface="Arial"/>
                <a:sym typeface="Arial"/>
              </a:rPr>
              <a:t>השותפות</a:t>
            </a:r>
            <a:endParaRPr sz="5400">
              <a:solidFill>
                <a:srgbClr val="339933"/>
              </a:solidFill>
              <a:latin typeface="Arial"/>
              <a:ea typeface="Arial"/>
              <a:cs typeface="Arial"/>
              <a:sym typeface="Arial"/>
            </a:endParaRPr>
          </a:p>
        </p:txBody>
      </p:sp>
      <p:sp>
        <p:nvSpPr>
          <p:cNvPr id="413" name="Google Shape;413;p56"/>
          <p:cNvSpPr txBox="1"/>
          <p:nvPr/>
        </p:nvSpPr>
        <p:spPr>
          <a:xfrm>
            <a:off x="-9526" y="2852936"/>
            <a:ext cx="9153526" cy="4005064"/>
          </a:xfrm>
          <a:prstGeom prst="rect">
            <a:avLst/>
          </a:prstGeom>
          <a:solidFill>
            <a:srgbClr val="FFC000">
              <a:alpha val="21960"/>
            </a:srgbClr>
          </a:solid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800">
              <a:solidFill>
                <a:schemeClr val="dk1"/>
              </a:solidFill>
              <a:latin typeface="Arial"/>
              <a:ea typeface="Arial"/>
              <a:cs typeface="Arial"/>
              <a:sym typeface="Arial"/>
            </a:endParaRPr>
          </a:p>
          <a:p>
            <a:pPr indent="0" lvl="0" marL="0" marR="0" rtl="1" algn="r">
              <a:spcBef>
                <a:spcPts val="0"/>
              </a:spcBef>
              <a:spcAft>
                <a:spcPts val="0"/>
              </a:spcAft>
              <a:buNone/>
            </a:pPr>
            <a:r>
              <a:t/>
            </a:r>
            <a:endParaRPr sz="1800">
              <a:solidFill>
                <a:schemeClr val="dk1"/>
              </a:solidFill>
              <a:latin typeface="Arial"/>
              <a:ea typeface="Arial"/>
              <a:cs typeface="Arial"/>
              <a:sym typeface="Arial"/>
            </a:endParaRPr>
          </a:p>
          <a:p>
            <a:pPr indent="0" lvl="0" marL="0" marR="0" rtl="1" algn="r">
              <a:spcBef>
                <a:spcPts val="0"/>
              </a:spcBef>
              <a:spcAft>
                <a:spcPts val="0"/>
              </a:spcAft>
              <a:buNone/>
            </a:pPr>
            <a:r>
              <a:t/>
            </a:r>
            <a:endParaRPr sz="1800">
              <a:solidFill>
                <a:schemeClr val="dk1"/>
              </a:solidFill>
              <a:latin typeface="Arial"/>
              <a:ea typeface="Arial"/>
              <a:cs typeface="Arial"/>
              <a:sym typeface="Arial"/>
            </a:endParaRPr>
          </a:p>
          <a:p>
            <a:pPr indent="0" lvl="0" marL="0" marR="0" rtl="1" algn="r">
              <a:spcBef>
                <a:spcPts val="0"/>
              </a:spcBef>
              <a:spcAft>
                <a:spcPts val="0"/>
              </a:spcAft>
              <a:buNone/>
            </a:pPr>
            <a:r>
              <a:t/>
            </a:r>
            <a:endParaRPr sz="1800">
              <a:solidFill>
                <a:schemeClr val="dk1"/>
              </a:solidFill>
              <a:latin typeface="Arial"/>
              <a:ea typeface="Arial"/>
              <a:cs typeface="Arial"/>
              <a:sym typeface="Arial"/>
            </a:endParaRPr>
          </a:p>
          <a:p>
            <a:pPr indent="0" lvl="0" marL="0" marR="0" rtl="1" algn="r">
              <a:spcBef>
                <a:spcPts val="0"/>
              </a:spcBef>
              <a:spcAft>
                <a:spcPts val="0"/>
              </a:spcAft>
              <a:buNone/>
            </a:pPr>
            <a:r>
              <a:t/>
            </a:r>
            <a:endParaRPr sz="1800">
              <a:solidFill>
                <a:schemeClr val="dk1"/>
              </a:solidFill>
              <a:latin typeface="Arial"/>
              <a:ea typeface="Arial"/>
              <a:cs typeface="Arial"/>
              <a:sym typeface="Arial"/>
            </a:endParaRPr>
          </a:p>
          <a:p>
            <a:pPr indent="0" lvl="0" marL="0" marR="0" rtl="1" algn="r">
              <a:spcBef>
                <a:spcPts val="0"/>
              </a:spcBef>
              <a:spcAft>
                <a:spcPts val="0"/>
              </a:spcAft>
              <a:buNone/>
            </a:pPr>
            <a:r>
              <a:t/>
            </a:r>
            <a:endParaRPr sz="1800">
              <a:solidFill>
                <a:schemeClr val="dk1"/>
              </a:solidFill>
              <a:latin typeface="Arial"/>
              <a:ea typeface="Arial"/>
              <a:cs typeface="Arial"/>
              <a:sym typeface="Arial"/>
            </a:endParaRPr>
          </a:p>
          <a:p>
            <a:pPr indent="0" lvl="0" marL="0" marR="0" rtl="1" algn="r">
              <a:spcBef>
                <a:spcPts val="0"/>
              </a:spcBef>
              <a:spcAft>
                <a:spcPts val="0"/>
              </a:spcAft>
              <a:buNone/>
            </a:pPr>
            <a:r>
              <a:t/>
            </a:r>
            <a:endParaRPr sz="1800">
              <a:solidFill>
                <a:schemeClr val="dk1"/>
              </a:solidFill>
              <a:latin typeface="Arial"/>
              <a:ea typeface="Arial"/>
              <a:cs typeface="Arial"/>
              <a:sym typeface="Arial"/>
            </a:endParaRPr>
          </a:p>
          <a:p>
            <a:pPr indent="0" lvl="0" marL="0" marR="0" rtl="1" algn="r">
              <a:spcBef>
                <a:spcPts val="0"/>
              </a:spcBef>
              <a:spcAft>
                <a:spcPts val="0"/>
              </a:spcAft>
              <a:buNone/>
            </a:pPr>
            <a:r>
              <a:rPr lang="iw-IL" sz="5400">
                <a:solidFill>
                  <a:srgbClr val="FF0000"/>
                </a:solidFill>
                <a:latin typeface="Arial"/>
                <a:ea typeface="Arial"/>
                <a:cs typeface="Arial"/>
                <a:sym typeface="Arial"/>
              </a:rPr>
              <a:t>     </a:t>
            </a:r>
            <a:endParaRPr sz="5400">
              <a:solidFill>
                <a:srgbClr val="CC0000"/>
              </a:solidFill>
              <a:latin typeface="Arial"/>
              <a:ea typeface="Arial"/>
              <a:cs typeface="Arial"/>
              <a:sym typeface="Arial"/>
            </a:endParaRPr>
          </a:p>
        </p:txBody>
      </p:sp>
      <p:sp>
        <p:nvSpPr>
          <p:cNvPr id="414" name="Google Shape;414;p56"/>
          <p:cNvSpPr txBox="1"/>
          <p:nvPr/>
        </p:nvSpPr>
        <p:spPr>
          <a:xfrm>
            <a:off x="1449967" y="5229200"/>
            <a:ext cx="6434401" cy="1754326"/>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iw-IL" sz="5400">
                <a:solidFill>
                  <a:srgbClr val="CC0000"/>
                </a:solidFill>
                <a:latin typeface="Calibri"/>
                <a:ea typeface="Calibri"/>
                <a:cs typeface="Calibri"/>
                <a:sym typeface="Calibri"/>
              </a:rPr>
              <a:t>א ז ו ר                     הפער</a:t>
            </a:r>
            <a:endParaRPr sz="5400">
              <a:solidFill>
                <a:srgbClr val="CC0000"/>
              </a:solidFill>
              <a:latin typeface="Calibri"/>
              <a:ea typeface="Calibri"/>
              <a:cs typeface="Calibri"/>
              <a:sym typeface="Calibri"/>
            </a:endParaRPr>
          </a:p>
          <a:p>
            <a:pPr indent="0" lvl="0" marL="0" marR="0" rtl="1" algn="r">
              <a:spcBef>
                <a:spcPts val="0"/>
              </a:spcBef>
              <a:spcAft>
                <a:spcPts val="0"/>
              </a:spcAft>
              <a:buNone/>
            </a:pPr>
            <a:r>
              <a:t/>
            </a:r>
            <a:endParaRPr sz="5400">
              <a:solidFill>
                <a:srgbClr val="CC0000"/>
              </a:solidFill>
              <a:latin typeface="Calibri"/>
              <a:ea typeface="Calibri"/>
              <a:cs typeface="Calibri"/>
              <a:sym typeface="Calibri"/>
            </a:endParaRPr>
          </a:p>
        </p:txBody>
      </p:sp>
      <p:sp>
        <p:nvSpPr>
          <p:cNvPr id="415" name="Google Shape;415;p56"/>
          <p:cNvSpPr txBox="1"/>
          <p:nvPr/>
        </p:nvSpPr>
        <p:spPr>
          <a:xfrm>
            <a:off x="34925" y="6022975"/>
            <a:ext cx="2808288" cy="835025"/>
          </a:xfrm>
          <a:prstGeom prst="rect">
            <a:avLst/>
          </a:prstGeom>
          <a:noFill/>
          <a:ln cap="flat" cmpd="sng" w="952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800">
                <a:solidFill>
                  <a:schemeClr val="dk1"/>
                </a:solidFill>
                <a:latin typeface="Arial"/>
                <a:ea typeface="Arial"/>
                <a:cs typeface="Arial"/>
                <a:sym typeface="Arial"/>
              </a:rPr>
              <a:t>ד"ר איתן לבוב. כל הזכויות שמורות ©</a:t>
            </a:r>
            <a:r>
              <a:rPr lang="iw-IL" sz="800">
                <a:solidFill>
                  <a:schemeClr val="dk1"/>
                </a:solidFill>
                <a:latin typeface="Arial"/>
                <a:ea typeface="Arial"/>
                <a:cs typeface="Arial"/>
                <a:sym typeface="Arial"/>
              </a:rPr>
              <a:t> </a:t>
            </a:r>
            <a:r>
              <a:rPr lang="iw-IL" sz="800">
                <a:solidFill>
                  <a:schemeClr val="dk1"/>
                </a:solidFill>
                <a:latin typeface="Calibri"/>
                <a:ea typeface="Calibri"/>
                <a:cs typeface="Calibri"/>
                <a:sym typeface="Calibri"/>
              </a:rPr>
              <a:t>לשימוש אישי-פרטי בלבד.</a:t>
            </a:r>
            <a:endParaRPr/>
          </a:p>
          <a:p>
            <a:pPr indent="0" lvl="0" marL="0" marR="0" rtl="1" algn="r">
              <a:spcBef>
                <a:spcPts val="0"/>
              </a:spcBef>
              <a:spcAft>
                <a:spcPts val="0"/>
              </a:spcAft>
              <a:buNone/>
            </a:pPr>
            <a:r>
              <a:rPr lang="iw-IL" sz="800">
                <a:solidFill>
                  <a:schemeClr val="dk1"/>
                </a:solidFill>
                <a:latin typeface="Calibri"/>
                <a:ea typeface="Calibri"/>
                <a:cs typeface="Calibri"/>
                <a:sym typeface="Calibri"/>
              </a:rPr>
              <a:t>שימוש אחר מכל סוג שהוא בחומר הכלול במסמך זה אסור בהחלט </a:t>
            </a:r>
            <a:endParaRPr/>
          </a:p>
          <a:p>
            <a:pPr indent="0" lvl="0" marL="0" marR="0" rtl="1" algn="r">
              <a:spcBef>
                <a:spcPts val="0"/>
              </a:spcBef>
              <a:spcAft>
                <a:spcPts val="0"/>
              </a:spcAft>
              <a:buNone/>
            </a:pPr>
            <a:r>
              <a:rPr lang="iw-IL" sz="800">
                <a:solidFill>
                  <a:schemeClr val="dk1"/>
                </a:solidFill>
                <a:latin typeface="Calibri"/>
                <a:ea typeface="Calibri"/>
                <a:cs typeface="Calibri"/>
                <a:sym typeface="Calibri"/>
              </a:rPr>
              <a:t>אלא ברשות מפורשת בכתב ומראש מאת המחבר. </a:t>
            </a:r>
            <a:endParaRPr/>
          </a:p>
          <a:p>
            <a:pPr indent="0" lvl="0" marL="0" marR="0" rtl="1" algn="r">
              <a:spcBef>
                <a:spcPts val="0"/>
              </a:spcBef>
              <a:spcAft>
                <a:spcPts val="0"/>
              </a:spcAft>
              <a:buNone/>
            </a:pPr>
            <a:r>
              <a:rPr lang="iw-IL" sz="800">
                <a:solidFill>
                  <a:schemeClr val="dk1"/>
                </a:solidFill>
                <a:latin typeface="Calibri"/>
                <a:ea typeface="Calibri"/>
                <a:cs typeface="Calibri"/>
                <a:sym typeface="Calibri"/>
              </a:rPr>
              <a:t>אין לשכפל, להעתיק, לצלם, לתרגם, לאחסן במאגר מידע, לשדר </a:t>
            </a:r>
            <a:endParaRPr/>
          </a:p>
          <a:p>
            <a:pPr indent="0" lvl="0" marL="0" marR="0" rtl="1" algn="r">
              <a:spcBef>
                <a:spcPts val="0"/>
              </a:spcBef>
              <a:spcAft>
                <a:spcPts val="0"/>
              </a:spcAft>
              <a:buNone/>
            </a:pPr>
            <a:r>
              <a:rPr lang="iw-IL" sz="800">
                <a:solidFill>
                  <a:schemeClr val="dk1"/>
                </a:solidFill>
                <a:latin typeface="Calibri"/>
                <a:ea typeface="Calibri"/>
                <a:cs typeface="Calibri"/>
                <a:sym typeface="Calibri"/>
              </a:rPr>
              <a:t>או לקלוט בכל דרך או בכל אמצעי אלקטרוני, אופטי, מכני או אחר, את מסמך זה או חלקים ממנו. </a:t>
            </a:r>
            <a:endParaRPr sz="800">
              <a:solidFill>
                <a:schemeClr val="dk1"/>
              </a:solidFill>
              <a:latin typeface="Calibri"/>
              <a:ea typeface="Calibri"/>
              <a:cs typeface="Calibri"/>
              <a:sym typeface="Calibri"/>
            </a:endParaRPr>
          </a:p>
        </p:txBody>
      </p:sp>
      <p:sp>
        <p:nvSpPr>
          <p:cNvPr id="416" name="Google Shape;416;p56"/>
          <p:cNvSpPr txBox="1"/>
          <p:nvPr/>
        </p:nvSpPr>
        <p:spPr>
          <a:xfrm>
            <a:off x="-9525" y="-112693"/>
            <a:ext cx="9159875" cy="553998"/>
          </a:xfrm>
          <a:prstGeom prst="rect">
            <a:avLst/>
          </a:prstGeom>
          <a:solidFill>
            <a:srgbClr val="FFFFFF"/>
          </a:solid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1" i="1" lang="iw-IL" sz="2000" u="sng">
                <a:solidFill>
                  <a:schemeClr val="dk1"/>
                </a:solidFill>
                <a:latin typeface="Times New Roman"/>
                <a:ea typeface="Times New Roman"/>
                <a:cs typeface="Times New Roman"/>
                <a:sym typeface="Times New Roman"/>
              </a:rPr>
              <a:t>"שושנת היחסים </a:t>
            </a:r>
            <a:r>
              <a:rPr b="1" i="1" lang="iw-IL" sz="1800" u="sng">
                <a:solidFill>
                  <a:schemeClr val="dk1"/>
                </a:solidFill>
                <a:latin typeface="Times New Roman"/>
                <a:ea typeface="Times New Roman"/>
                <a:cs typeface="Times New Roman"/>
                <a:sym typeface="Times New Roman"/>
              </a:rPr>
              <a:t>– </a:t>
            </a:r>
            <a:r>
              <a:rPr b="1" i="1" lang="iw-IL" sz="2000" u="sng">
                <a:solidFill>
                  <a:schemeClr val="dk1"/>
                </a:solidFill>
                <a:latin typeface="Times New Roman"/>
                <a:ea typeface="Times New Roman"/>
                <a:cs typeface="Times New Roman"/>
                <a:sym typeface="Times New Roman"/>
              </a:rPr>
              <a:t>מפה בסיסית</a:t>
            </a:r>
            <a:r>
              <a:rPr lang="iw-IL" sz="2400" u="sng">
                <a:solidFill>
                  <a:schemeClr val="dk1"/>
                </a:solidFill>
                <a:latin typeface="Times New Roman"/>
                <a:ea typeface="Times New Roman"/>
                <a:cs typeface="Times New Roman"/>
                <a:sym typeface="Times New Roman"/>
              </a:rPr>
              <a:t>: </a:t>
            </a:r>
            <a:r>
              <a:rPr i="1" lang="iw-IL" sz="1800" u="sng">
                <a:solidFill>
                  <a:schemeClr val="dk1"/>
                </a:solidFill>
                <a:latin typeface="Times New Roman"/>
                <a:ea typeface="Times New Roman"/>
                <a:cs typeface="Times New Roman"/>
                <a:sym typeface="Times New Roman"/>
              </a:rPr>
              <a:t>סוגים בסיסיים של יחס במצב של פער הורה-ילד</a:t>
            </a:r>
            <a:endParaRPr i="1" sz="1800" u="sng">
              <a:solidFill>
                <a:schemeClr val="dk1"/>
              </a:solidFill>
              <a:latin typeface="Times New Roman"/>
              <a:ea typeface="Times New Roman"/>
              <a:cs typeface="Times New Roman"/>
              <a:sym typeface="Times New Roman"/>
            </a:endParaRPr>
          </a:p>
        </p:txBody>
      </p:sp>
      <p:sp>
        <p:nvSpPr>
          <p:cNvPr id="417" name="Google Shape;417;p56"/>
          <p:cNvSpPr/>
          <p:nvPr/>
        </p:nvSpPr>
        <p:spPr>
          <a:xfrm>
            <a:off x="3419475" y="1196975"/>
            <a:ext cx="2303463" cy="6477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1800">
                <a:solidFill>
                  <a:schemeClr val="dk1"/>
                </a:solidFill>
                <a:latin typeface="Arial"/>
                <a:ea typeface="Arial"/>
                <a:cs typeface="Arial"/>
                <a:sym typeface="Arial"/>
              </a:rPr>
              <a:t>  ערך  מגדל </a:t>
            </a:r>
            <a:endParaRPr b="1" sz="1800">
              <a:solidFill>
                <a:schemeClr val="dk1"/>
              </a:solidFill>
              <a:latin typeface="Calibri"/>
              <a:ea typeface="Calibri"/>
              <a:cs typeface="Calibri"/>
              <a:sym typeface="Calibri"/>
            </a:endParaRPr>
          </a:p>
        </p:txBody>
      </p:sp>
      <p:sp>
        <p:nvSpPr>
          <p:cNvPr id="418" name="Google Shape;418;p56"/>
          <p:cNvSpPr/>
          <p:nvPr/>
        </p:nvSpPr>
        <p:spPr>
          <a:xfrm>
            <a:off x="6686201" y="2349501"/>
            <a:ext cx="766119" cy="2061862"/>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56"/>
          <p:cNvSpPr txBox="1"/>
          <p:nvPr/>
        </p:nvSpPr>
        <p:spPr>
          <a:xfrm>
            <a:off x="6869056" y="2636838"/>
            <a:ext cx="458844" cy="1492716"/>
          </a:xfrm>
          <a:prstGeom prst="rect">
            <a:avLst/>
          </a:prstGeom>
          <a:noFill/>
          <a:ln>
            <a:noFill/>
          </a:ln>
        </p:spPr>
        <p:txBody>
          <a:bodyPr anchorCtr="0" anchor="t" bIns="45700" lIns="91425" spcFirstLastPara="1" rIns="91425" wrap="square" tIns="45700">
            <a:noAutofit/>
          </a:bodyPr>
          <a:lstStyle/>
          <a:p>
            <a:pPr indent="0" lvl="0" marL="0" marR="0" rtl="1" algn="r">
              <a:lnSpc>
                <a:spcPct val="65000"/>
              </a:lnSpc>
              <a:spcBef>
                <a:spcPts val="0"/>
              </a:spcBef>
              <a:spcAft>
                <a:spcPts val="0"/>
              </a:spcAft>
              <a:buNone/>
            </a:pPr>
            <a:r>
              <a:rPr b="1" lang="iw-IL" sz="1600">
                <a:solidFill>
                  <a:schemeClr val="dk1"/>
                </a:solidFill>
                <a:latin typeface="Calibri"/>
                <a:ea typeface="Calibri"/>
                <a:cs typeface="Calibri"/>
                <a:sym typeface="Calibri"/>
              </a:rPr>
              <a:t>  </a:t>
            </a:r>
            <a:r>
              <a:rPr b="1" lang="iw-IL" sz="1800">
                <a:solidFill>
                  <a:schemeClr val="dk1"/>
                </a:solidFill>
                <a:latin typeface="Calibri"/>
                <a:ea typeface="Calibri"/>
                <a:cs typeface="Calibri"/>
                <a:sym typeface="Calibri"/>
              </a:rPr>
              <a:t>ע</a:t>
            </a:r>
            <a:endParaRPr/>
          </a:p>
          <a:p>
            <a:pPr indent="0" lvl="0" marL="0" marR="0" rtl="1" algn="r">
              <a:lnSpc>
                <a:spcPct val="65000"/>
              </a:lnSpc>
              <a:spcBef>
                <a:spcPts val="0"/>
              </a:spcBef>
              <a:spcAft>
                <a:spcPts val="0"/>
              </a:spcAft>
              <a:buNone/>
            </a:pPr>
            <a:r>
              <a:rPr b="1" lang="iw-IL" sz="1800">
                <a:solidFill>
                  <a:schemeClr val="dk1"/>
                </a:solidFill>
                <a:latin typeface="Calibri"/>
                <a:ea typeface="Calibri"/>
                <a:cs typeface="Calibri"/>
                <a:sym typeface="Calibri"/>
              </a:rPr>
              <a:t>  ר</a:t>
            </a:r>
            <a:endParaRPr/>
          </a:p>
          <a:p>
            <a:pPr indent="0" lvl="0" marL="0" marR="0" rtl="1" algn="r">
              <a:lnSpc>
                <a:spcPct val="65000"/>
              </a:lnSpc>
              <a:spcBef>
                <a:spcPts val="0"/>
              </a:spcBef>
              <a:spcAft>
                <a:spcPts val="0"/>
              </a:spcAft>
              <a:buNone/>
            </a:pPr>
            <a:r>
              <a:rPr b="1" lang="iw-IL" sz="1800">
                <a:solidFill>
                  <a:schemeClr val="dk1"/>
                </a:solidFill>
                <a:latin typeface="Calibri"/>
                <a:ea typeface="Calibri"/>
                <a:cs typeface="Calibri"/>
                <a:sym typeface="Calibri"/>
              </a:rPr>
              <a:t>  ך</a:t>
            </a:r>
            <a:endParaRPr/>
          </a:p>
          <a:p>
            <a:pPr indent="0" lvl="0" marL="0" marR="0" rtl="1" algn="r">
              <a:lnSpc>
                <a:spcPct val="65000"/>
              </a:lnSpc>
              <a:spcBef>
                <a:spcPts val="0"/>
              </a:spcBef>
              <a:spcAft>
                <a:spcPts val="0"/>
              </a:spcAft>
              <a:buNone/>
            </a:pPr>
            <a:r>
              <a:t/>
            </a:r>
            <a:endParaRPr b="1" sz="1800">
              <a:solidFill>
                <a:schemeClr val="dk1"/>
              </a:solidFill>
              <a:latin typeface="Calibri"/>
              <a:ea typeface="Calibri"/>
              <a:cs typeface="Calibri"/>
              <a:sym typeface="Calibri"/>
            </a:endParaRPr>
          </a:p>
          <a:p>
            <a:pPr indent="0" lvl="0" marL="0" marR="0" rtl="1" algn="r">
              <a:lnSpc>
                <a:spcPct val="65000"/>
              </a:lnSpc>
              <a:spcBef>
                <a:spcPts val="0"/>
              </a:spcBef>
              <a:spcAft>
                <a:spcPts val="0"/>
              </a:spcAft>
              <a:buNone/>
            </a:pPr>
            <a:r>
              <a:rPr b="1" lang="iw-IL" sz="1800">
                <a:solidFill>
                  <a:schemeClr val="dk1"/>
                </a:solidFill>
                <a:latin typeface="Calibri"/>
                <a:ea typeface="Calibri"/>
                <a:cs typeface="Calibri"/>
                <a:sym typeface="Calibri"/>
              </a:rPr>
              <a:t>  מ</a:t>
            </a:r>
            <a:endParaRPr/>
          </a:p>
          <a:p>
            <a:pPr indent="0" lvl="0" marL="0" marR="0" rtl="1" algn="r">
              <a:lnSpc>
                <a:spcPct val="65000"/>
              </a:lnSpc>
              <a:spcBef>
                <a:spcPts val="0"/>
              </a:spcBef>
              <a:spcAft>
                <a:spcPts val="0"/>
              </a:spcAft>
              <a:buNone/>
            </a:pPr>
            <a:r>
              <a:rPr b="1" lang="iw-IL" sz="1800">
                <a:solidFill>
                  <a:schemeClr val="dk1"/>
                </a:solidFill>
                <a:latin typeface="Calibri"/>
                <a:ea typeface="Calibri"/>
                <a:cs typeface="Calibri"/>
                <a:sym typeface="Calibri"/>
              </a:rPr>
              <a:t>  ג</a:t>
            </a:r>
            <a:endParaRPr/>
          </a:p>
          <a:p>
            <a:pPr indent="0" lvl="0" marL="0" marR="0" rtl="1" algn="r">
              <a:lnSpc>
                <a:spcPct val="65000"/>
              </a:lnSpc>
              <a:spcBef>
                <a:spcPts val="0"/>
              </a:spcBef>
              <a:spcAft>
                <a:spcPts val="0"/>
              </a:spcAft>
              <a:buNone/>
            </a:pPr>
            <a:r>
              <a:rPr b="1" lang="iw-IL" sz="1600">
                <a:solidFill>
                  <a:schemeClr val="dk1"/>
                </a:solidFill>
                <a:latin typeface="Calibri"/>
                <a:ea typeface="Calibri"/>
                <a:cs typeface="Calibri"/>
                <a:sym typeface="Calibri"/>
              </a:rPr>
              <a:t>  ד</a:t>
            </a:r>
            <a:endParaRPr/>
          </a:p>
          <a:p>
            <a:pPr indent="0" lvl="0" marL="0" marR="0" rtl="1" algn="r">
              <a:lnSpc>
                <a:spcPct val="65000"/>
              </a:lnSpc>
              <a:spcBef>
                <a:spcPts val="0"/>
              </a:spcBef>
              <a:spcAft>
                <a:spcPts val="0"/>
              </a:spcAft>
              <a:buNone/>
            </a:pPr>
            <a:r>
              <a:rPr b="1" lang="iw-IL" sz="1600">
                <a:solidFill>
                  <a:schemeClr val="dk1"/>
                </a:solidFill>
                <a:latin typeface="Calibri"/>
                <a:ea typeface="Calibri"/>
                <a:cs typeface="Calibri"/>
                <a:sym typeface="Calibri"/>
              </a:rPr>
              <a:t>  ל</a:t>
            </a:r>
            <a:endParaRPr b="1" sz="1800">
              <a:solidFill>
                <a:schemeClr val="dk1"/>
              </a:solidFill>
              <a:latin typeface="Calibri"/>
              <a:ea typeface="Calibri"/>
              <a:cs typeface="Calibri"/>
              <a:sym typeface="Calibri"/>
            </a:endParaRPr>
          </a:p>
        </p:txBody>
      </p:sp>
      <p:sp>
        <p:nvSpPr>
          <p:cNvPr id="420" name="Google Shape;420;p56"/>
          <p:cNvSpPr/>
          <p:nvPr/>
        </p:nvSpPr>
        <p:spPr>
          <a:xfrm>
            <a:off x="3419475" y="5157788"/>
            <a:ext cx="2303463" cy="6477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1800">
                <a:solidFill>
                  <a:schemeClr val="dk1"/>
                </a:solidFill>
                <a:latin typeface="Arial"/>
                <a:ea typeface="Arial"/>
                <a:cs typeface="Arial"/>
                <a:sym typeface="Arial"/>
              </a:rPr>
              <a:t> ערך מגדל</a:t>
            </a:r>
            <a:endParaRPr b="1" sz="1800">
              <a:solidFill>
                <a:schemeClr val="dk1"/>
              </a:solidFill>
              <a:latin typeface="Calibri"/>
              <a:ea typeface="Calibri"/>
              <a:cs typeface="Calibri"/>
              <a:sym typeface="Calibri"/>
            </a:endParaRPr>
          </a:p>
        </p:txBody>
      </p:sp>
      <p:sp>
        <p:nvSpPr>
          <p:cNvPr id="421" name="Google Shape;421;p56"/>
          <p:cNvSpPr/>
          <p:nvPr/>
        </p:nvSpPr>
        <p:spPr>
          <a:xfrm>
            <a:off x="1619250" y="2420938"/>
            <a:ext cx="716177" cy="2027494"/>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422" name="Google Shape;422;p56"/>
          <p:cNvCxnSpPr/>
          <p:nvPr/>
        </p:nvCxnSpPr>
        <p:spPr>
          <a:xfrm rot="10800000">
            <a:off x="2339975" y="3429000"/>
            <a:ext cx="1584325" cy="0"/>
          </a:xfrm>
          <a:prstGeom prst="straightConnector1">
            <a:avLst/>
          </a:prstGeom>
          <a:noFill/>
          <a:ln cap="flat" cmpd="sng" w="38100">
            <a:solidFill>
              <a:schemeClr val="dk1"/>
            </a:solidFill>
            <a:prstDash val="solid"/>
            <a:round/>
            <a:headEnd len="med" w="med" type="none"/>
            <a:tailEnd len="med" w="med" type="triangle"/>
          </a:ln>
        </p:spPr>
      </p:cxnSp>
      <p:sp>
        <p:nvSpPr>
          <p:cNvPr id="423" name="Google Shape;423;p56"/>
          <p:cNvSpPr/>
          <p:nvPr/>
        </p:nvSpPr>
        <p:spPr>
          <a:xfrm>
            <a:off x="8959850" y="-1588"/>
            <a:ext cx="184150" cy="460376"/>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p:txBody>
      </p:sp>
      <p:sp>
        <p:nvSpPr>
          <p:cNvPr id="424" name="Google Shape;424;p56"/>
          <p:cNvSpPr txBox="1"/>
          <p:nvPr/>
        </p:nvSpPr>
        <p:spPr>
          <a:xfrm>
            <a:off x="1808900" y="2789238"/>
            <a:ext cx="458844" cy="1492716"/>
          </a:xfrm>
          <a:prstGeom prst="rect">
            <a:avLst/>
          </a:prstGeom>
          <a:noFill/>
          <a:ln>
            <a:noFill/>
          </a:ln>
        </p:spPr>
        <p:txBody>
          <a:bodyPr anchorCtr="0" anchor="t" bIns="45700" lIns="91425" spcFirstLastPara="1" rIns="91425" wrap="square" tIns="45700">
            <a:noAutofit/>
          </a:bodyPr>
          <a:lstStyle/>
          <a:p>
            <a:pPr indent="0" lvl="0" marL="0" marR="0" rtl="1" algn="r">
              <a:lnSpc>
                <a:spcPct val="65000"/>
              </a:lnSpc>
              <a:spcBef>
                <a:spcPts val="0"/>
              </a:spcBef>
              <a:spcAft>
                <a:spcPts val="0"/>
              </a:spcAft>
              <a:buNone/>
            </a:pPr>
            <a:r>
              <a:rPr b="1" lang="iw-IL" sz="1600">
                <a:solidFill>
                  <a:schemeClr val="dk1"/>
                </a:solidFill>
                <a:latin typeface="Calibri"/>
                <a:ea typeface="Calibri"/>
                <a:cs typeface="Calibri"/>
                <a:sym typeface="Calibri"/>
              </a:rPr>
              <a:t>  </a:t>
            </a:r>
            <a:r>
              <a:rPr b="1" lang="iw-IL" sz="1800">
                <a:solidFill>
                  <a:schemeClr val="dk1"/>
                </a:solidFill>
                <a:latin typeface="Calibri"/>
                <a:ea typeface="Calibri"/>
                <a:cs typeface="Calibri"/>
                <a:sym typeface="Calibri"/>
              </a:rPr>
              <a:t>ע</a:t>
            </a:r>
            <a:endParaRPr/>
          </a:p>
          <a:p>
            <a:pPr indent="0" lvl="0" marL="0" marR="0" rtl="1" algn="r">
              <a:lnSpc>
                <a:spcPct val="65000"/>
              </a:lnSpc>
              <a:spcBef>
                <a:spcPts val="0"/>
              </a:spcBef>
              <a:spcAft>
                <a:spcPts val="0"/>
              </a:spcAft>
              <a:buNone/>
            </a:pPr>
            <a:r>
              <a:rPr b="1" lang="iw-IL" sz="1800">
                <a:solidFill>
                  <a:schemeClr val="dk1"/>
                </a:solidFill>
                <a:latin typeface="Calibri"/>
                <a:ea typeface="Calibri"/>
                <a:cs typeface="Calibri"/>
                <a:sym typeface="Calibri"/>
              </a:rPr>
              <a:t>  ר</a:t>
            </a:r>
            <a:endParaRPr/>
          </a:p>
          <a:p>
            <a:pPr indent="0" lvl="0" marL="0" marR="0" rtl="1" algn="r">
              <a:lnSpc>
                <a:spcPct val="65000"/>
              </a:lnSpc>
              <a:spcBef>
                <a:spcPts val="0"/>
              </a:spcBef>
              <a:spcAft>
                <a:spcPts val="0"/>
              </a:spcAft>
              <a:buNone/>
            </a:pPr>
            <a:r>
              <a:rPr b="1" lang="iw-IL" sz="1800">
                <a:solidFill>
                  <a:schemeClr val="dk1"/>
                </a:solidFill>
                <a:latin typeface="Calibri"/>
                <a:ea typeface="Calibri"/>
                <a:cs typeface="Calibri"/>
                <a:sym typeface="Calibri"/>
              </a:rPr>
              <a:t>  ך</a:t>
            </a:r>
            <a:endParaRPr/>
          </a:p>
          <a:p>
            <a:pPr indent="0" lvl="0" marL="0" marR="0" rtl="1" algn="r">
              <a:lnSpc>
                <a:spcPct val="65000"/>
              </a:lnSpc>
              <a:spcBef>
                <a:spcPts val="0"/>
              </a:spcBef>
              <a:spcAft>
                <a:spcPts val="0"/>
              </a:spcAft>
              <a:buNone/>
            </a:pPr>
            <a:r>
              <a:t/>
            </a:r>
            <a:endParaRPr b="1" sz="1800">
              <a:solidFill>
                <a:schemeClr val="dk1"/>
              </a:solidFill>
              <a:latin typeface="Calibri"/>
              <a:ea typeface="Calibri"/>
              <a:cs typeface="Calibri"/>
              <a:sym typeface="Calibri"/>
            </a:endParaRPr>
          </a:p>
          <a:p>
            <a:pPr indent="0" lvl="0" marL="0" marR="0" rtl="1" algn="r">
              <a:lnSpc>
                <a:spcPct val="65000"/>
              </a:lnSpc>
              <a:spcBef>
                <a:spcPts val="0"/>
              </a:spcBef>
              <a:spcAft>
                <a:spcPts val="0"/>
              </a:spcAft>
              <a:buNone/>
            </a:pPr>
            <a:r>
              <a:rPr b="1" lang="iw-IL" sz="1800">
                <a:solidFill>
                  <a:schemeClr val="dk1"/>
                </a:solidFill>
                <a:latin typeface="Calibri"/>
                <a:ea typeface="Calibri"/>
                <a:cs typeface="Calibri"/>
                <a:sym typeface="Calibri"/>
              </a:rPr>
              <a:t>  מ</a:t>
            </a:r>
            <a:endParaRPr/>
          </a:p>
          <a:p>
            <a:pPr indent="0" lvl="0" marL="0" marR="0" rtl="1" algn="r">
              <a:lnSpc>
                <a:spcPct val="65000"/>
              </a:lnSpc>
              <a:spcBef>
                <a:spcPts val="0"/>
              </a:spcBef>
              <a:spcAft>
                <a:spcPts val="0"/>
              </a:spcAft>
              <a:buNone/>
            </a:pPr>
            <a:r>
              <a:rPr b="1" lang="iw-IL" sz="1800">
                <a:solidFill>
                  <a:schemeClr val="dk1"/>
                </a:solidFill>
                <a:latin typeface="Calibri"/>
                <a:ea typeface="Calibri"/>
                <a:cs typeface="Calibri"/>
                <a:sym typeface="Calibri"/>
              </a:rPr>
              <a:t>  ג</a:t>
            </a:r>
            <a:endParaRPr/>
          </a:p>
          <a:p>
            <a:pPr indent="0" lvl="0" marL="0" marR="0" rtl="1" algn="r">
              <a:lnSpc>
                <a:spcPct val="65000"/>
              </a:lnSpc>
              <a:spcBef>
                <a:spcPts val="0"/>
              </a:spcBef>
              <a:spcAft>
                <a:spcPts val="0"/>
              </a:spcAft>
              <a:buNone/>
            </a:pPr>
            <a:r>
              <a:rPr b="1" lang="iw-IL" sz="1600">
                <a:solidFill>
                  <a:schemeClr val="dk1"/>
                </a:solidFill>
                <a:latin typeface="Calibri"/>
                <a:ea typeface="Calibri"/>
                <a:cs typeface="Calibri"/>
                <a:sym typeface="Calibri"/>
              </a:rPr>
              <a:t>  ד</a:t>
            </a:r>
            <a:endParaRPr/>
          </a:p>
          <a:p>
            <a:pPr indent="0" lvl="0" marL="0" marR="0" rtl="1" algn="r">
              <a:lnSpc>
                <a:spcPct val="65000"/>
              </a:lnSpc>
              <a:spcBef>
                <a:spcPts val="0"/>
              </a:spcBef>
              <a:spcAft>
                <a:spcPts val="0"/>
              </a:spcAft>
              <a:buNone/>
            </a:pPr>
            <a:r>
              <a:rPr b="1" lang="iw-IL" sz="1600">
                <a:solidFill>
                  <a:schemeClr val="dk1"/>
                </a:solidFill>
                <a:latin typeface="Calibri"/>
                <a:ea typeface="Calibri"/>
                <a:cs typeface="Calibri"/>
                <a:sym typeface="Calibri"/>
              </a:rPr>
              <a:t>  ל</a:t>
            </a:r>
            <a:endParaRPr b="1" sz="1800">
              <a:solidFill>
                <a:schemeClr val="dk1"/>
              </a:solidFill>
              <a:latin typeface="Calibri"/>
              <a:ea typeface="Calibri"/>
              <a:cs typeface="Calibri"/>
              <a:sym typeface="Calibri"/>
            </a:endParaRPr>
          </a:p>
        </p:txBody>
      </p:sp>
    </p:spTree>
  </p:cSld>
  <p:clrMapOvr>
    <a:masterClrMapping/>
  </p:clrMapOvr>
  <mc:AlternateContent>
    <mc:Choice Requires="p14">
      <p:transition spd="slow" p14:dur="9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CC"/>
        </a:solidFill>
      </p:bgPr>
    </p:bg>
    <p:spTree>
      <p:nvGrpSpPr>
        <p:cNvPr id="429" name="Shape 429"/>
        <p:cNvGrpSpPr/>
        <p:nvPr/>
      </p:nvGrpSpPr>
      <p:grpSpPr>
        <a:xfrm>
          <a:off x="0" y="0"/>
          <a:ext cx="0" cy="0"/>
          <a:chOff x="0" y="0"/>
          <a:chExt cx="0" cy="0"/>
        </a:xfrm>
      </p:grpSpPr>
      <p:sp>
        <p:nvSpPr>
          <p:cNvPr id="430" name="Google Shape;430;p57"/>
          <p:cNvSpPr/>
          <p:nvPr/>
        </p:nvSpPr>
        <p:spPr>
          <a:xfrm>
            <a:off x="4086226" y="2943226"/>
            <a:ext cx="917972" cy="917972"/>
          </a:xfrm>
          <a:prstGeom prst="ellipse">
            <a:avLst/>
          </a:prstGeom>
          <a:solidFill>
            <a:srgbClr val="009900"/>
          </a:solidFill>
          <a:ln cap="flat" cmpd="sng" w="285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iw-IL" sz="1500">
                <a:solidFill>
                  <a:srgbClr val="FFFFFF"/>
                </a:solidFill>
                <a:latin typeface="Arial"/>
                <a:ea typeface="Arial"/>
                <a:cs typeface="Arial"/>
                <a:sym typeface="Arial"/>
              </a:rPr>
              <a:t>אחריות</a:t>
            </a:r>
            <a:endParaRPr b="1" sz="1500">
              <a:solidFill>
                <a:srgbClr val="FFFFFF"/>
              </a:solidFill>
              <a:latin typeface="Arial"/>
              <a:ea typeface="Arial"/>
              <a:cs typeface="Arial"/>
              <a:sym typeface="Arial"/>
            </a:endParaRPr>
          </a:p>
          <a:p>
            <a:pPr indent="0" lvl="0" marL="0" marR="0" rtl="1" algn="ctr">
              <a:spcBef>
                <a:spcPts val="0"/>
              </a:spcBef>
              <a:spcAft>
                <a:spcPts val="0"/>
              </a:spcAft>
              <a:buNone/>
            </a:pPr>
            <a:r>
              <a:rPr b="1" lang="iw-IL" sz="1500">
                <a:solidFill>
                  <a:srgbClr val="FFFFFF"/>
                </a:solidFill>
                <a:latin typeface="Arial"/>
                <a:ea typeface="Arial"/>
                <a:cs typeface="Arial"/>
                <a:sym typeface="Arial"/>
              </a:rPr>
              <a:t>הורית</a:t>
            </a:r>
            <a:endParaRPr b="1" sz="1500">
              <a:solidFill>
                <a:srgbClr val="FFFFFF"/>
              </a:solidFill>
              <a:latin typeface="Arial"/>
              <a:ea typeface="Arial"/>
              <a:cs typeface="Arial"/>
              <a:sym typeface="Arial"/>
            </a:endParaRPr>
          </a:p>
          <a:p>
            <a:pPr indent="0" lvl="0" marL="0" marR="0" rtl="1" algn="ctr">
              <a:spcBef>
                <a:spcPts val="0"/>
              </a:spcBef>
              <a:spcAft>
                <a:spcPts val="0"/>
              </a:spcAft>
              <a:buNone/>
            </a:pPr>
            <a:r>
              <a:rPr b="1" lang="iw-IL" sz="1500">
                <a:solidFill>
                  <a:srgbClr val="FFFFFF"/>
                </a:solidFill>
                <a:latin typeface="Arial"/>
                <a:ea typeface="Arial"/>
                <a:cs typeface="Arial"/>
                <a:sym typeface="Arial"/>
              </a:rPr>
              <a:t>חיובית</a:t>
            </a:r>
            <a:endParaRPr b="1" sz="1500">
              <a:solidFill>
                <a:srgbClr val="FFFFFF"/>
              </a:solidFill>
              <a:latin typeface="Arial"/>
              <a:ea typeface="Arial"/>
              <a:cs typeface="Arial"/>
              <a:sym typeface="Arial"/>
            </a:endParaRPr>
          </a:p>
        </p:txBody>
      </p:sp>
      <p:grpSp>
        <p:nvGrpSpPr>
          <p:cNvPr id="431" name="Google Shape;431;p57"/>
          <p:cNvGrpSpPr/>
          <p:nvPr/>
        </p:nvGrpSpPr>
        <p:grpSpPr>
          <a:xfrm>
            <a:off x="4545662" y="2068799"/>
            <a:ext cx="230981" cy="756047"/>
            <a:chOff x="2880" y="572"/>
            <a:chExt cx="194" cy="1102"/>
          </a:xfrm>
        </p:grpSpPr>
        <p:cxnSp>
          <p:nvCxnSpPr>
            <p:cNvPr id="432" name="Google Shape;432;p57"/>
            <p:cNvCxnSpPr/>
            <p:nvPr/>
          </p:nvCxnSpPr>
          <p:spPr>
            <a:xfrm rot="10800000">
              <a:off x="2880" y="572"/>
              <a:ext cx="0" cy="1102"/>
            </a:xfrm>
            <a:prstGeom prst="straightConnector1">
              <a:avLst/>
            </a:prstGeom>
            <a:noFill/>
            <a:ln cap="flat" cmpd="sng" w="38100">
              <a:solidFill>
                <a:srgbClr val="009900"/>
              </a:solidFill>
              <a:prstDash val="solid"/>
              <a:round/>
              <a:headEnd len="med" w="med" type="none"/>
              <a:tailEnd len="med" w="med" type="triangle"/>
            </a:ln>
          </p:spPr>
        </p:cxnSp>
        <p:sp>
          <p:nvSpPr>
            <p:cNvPr id="433" name="Google Shape;433;p57"/>
            <p:cNvSpPr txBox="1"/>
            <p:nvPr/>
          </p:nvSpPr>
          <p:spPr>
            <a:xfrm>
              <a:off x="2919" y="1117"/>
              <a:ext cx="155" cy="437"/>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Arial"/>
                <a:ea typeface="Arial"/>
                <a:cs typeface="Arial"/>
                <a:sym typeface="Arial"/>
              </a:endParaRPr>
            </a:p>
          </p:txBody>
        </p:sp>
      </p:grpSp>
      <p:grpSp>
        <p:nvGrpSpPr>
          <p:cNvPr id="434" name="Google Shape;434;p57"/>
          <p:cNvGrpSpPr/>
          <p:nvPr/>
        </p:nvGrpSpPr>
        <p:grpSpPr>
          <a:xfrm>
            <a:off x="4875368" y="1897866"/>
            <a:ext cx="1313643" cy="1328695"/>
            <a:chOff x="3115" y="932"/>
            <a:chExt cx="1103" cy="967"/>
          </a:xfrm>
        </p:grpSpPr>
        <p:cxnSp>
          <p:nvCxnSpPr>
            <p:cNvPr id="435" name="Google Shape;435;p57"/>
            <p:cNvCxnSpPr/>
            <p:nvPr/>
          </p:nvCxnSpPr>
          <p:spPr>
            <a:xfrm flipH="1" rot="-7872112">
              <a:off x="3716" y="712"/>
              <a:ext cx="10" cy="1313"/>
            </a:xfrm>
            <a:prstGeom prst="straightConnector1">
              <a:avLst/>
            </a:prstGeom>
            <a:noFill/>
            <a:ln cap="flat" cmpd="sng" w="38100">
              <a:solidFill>
                <a:schemeClr val="dk1"/>
              </a:solidFill>
              <a:prstDash val="solid"/>
              <a:round/>
              <a:headEnd len="med" w="med" type="none"/>
              <a:tailEnd len="med" w="med" type="triangle"/>
            </a:ln>
          </p:spPr>
        </p:cxnSp>
        <p:sp>
          <p:nvSpPr>
            <p:cNvPr id="436" name="Google Shape;436;p57"/>
            <p:cNvSpPr txBox="1"/>
            <p:nvPr/>
          </p:nvSpPr>
          <p:spPr>
            <a:xfrm rot="-2433776">
              <a:off x="3095" y="1254"/>
              <a:ext cx="1075" cy="336"/>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1200">
                  <a:solidFill>
                    <a:srgbClr val="000000"/>
                  </a:solidFill>
                  <a:latin typeface="Arial"/>
                  <a:ea typeface="Arial"/>
                  <a:cs typeface="Arial"/>
                  <a:sym typeface="Arial"/>
                </a:rPr>
                <a:t>גילוי רגש ההורה</a:t>
              </a:r>
              <a:endParaRPr/>
            </a:p>
            <a:p>
              <a:pPr indent="0" lvl="0" marL="0" marR="0" rtl="1" algn="r">
                <a:spcBef>
                  <a:spcPts val="0"/>
                </a:spcBef>
                <a:spcAft>
                  <a:spcPts val="0"/>
                </a:spcAft>
                <a:buNone/>
              </a:pPr>
              <a:r>
                <a:rPr b="1" lang="iw-IL" sz="1200">
                  <a:solidFill>
                    <a:srgbClr val="000000"/>
                  </a:solidFill>
                  <a:latin typeface="Arial"/>
                  <a:ea typeface="Arial"/>
                  <a:cs typeface="Arial"/>
                  <a:sym typeface="Arial"/>
                </a:rPr>
                <a:t>   זיהוי וביטוי</a:t>
              </a:r>
              <a:endParaRPr b="1" sz="1200">
                <a:solidFill>
                  <a:srgbClr val="000000"/>
                </a:solidFill>
                <a:latin typeface="Arial"/>
                <a:ea typeface="Arial"/>
                <a:cs typeface="Arial"/>
                <a:sym typeface="Arial"/>
              </a:endParaRPr>
            </a:p>
          </p:txBody>
        </p:sp>
        <p:sp>
          <p:nvSpPr>
            <p:cNvPr id="437" name="Google Shape;437;p57"/>
            <p:cNvSpPr txBox="1"/>
            <p:nvPr/>
          </p:nvSpPr>
          <p:spPr>
            <a:xfrm rot="873517">
              <a:off x="3885" y="1393"/>
              <a:ext cx="155" cy="218"/>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Arial"/>
                <a:ea typeface="Arial"/>
                <a:cs typeface="Arial"/>
                <a:sym typeface="Arial"/>
              </a:endParaRPr>
            </a:p>
          </p:txBody>
        </p:sp>
      </p:grpSp>
      <p:grpSp>
        <p:nvGrpSpPr>
          <p:cNvPr id="438" name="Google Shape;438;p57"/>
          <p:cNvGrpSpPr/>
          <p:nvPr/>
        </p:nvGrpSpPr>
        <p:grpSpPr>
          <a:xfrm>
            <a:off x="5150647" y="3206353"/>
            <a:ext cx="1419226" cy="646509"/>
            <a:chOff x="3334" y="1973"/>
            <a:chExt cx="1192" cy="543"/>
          </a:xfrm>
        </p:grpSpPr>
        <p:cxnSp>
          <p:nvCxnSpPr>
            <p:cNvPr id="439" name="Google Shape;439;p57"/>
            <p:cNvCxnSpPr/>
            <p:nvPr/>
          </p:nvCxnSpPr>
          <p:spPr>
            <a:xfrm rot="-5400000">
              <a:off x="3929" y="1562"/>
              <a:ext cx="2" cy="1192"/>
            </a:xfrm>
            <a:prstGeom prst="straightConnector1">
              <a:avLst/>
            </a:prstGeom>
            <a:noFill/>
            <a:ln cap="flat" cmpd="sng" w="38100">
              <a:solidFill>
                <a:schemeClr val="dk1"/>
              </a:solidFill>
              <a:prstDash val="solid"/>
              <a:round/>
              <a:headEnd len="med" w="med" type="none"/>
              <a:tailEnd len="med" w="med" type="triangle"/>
            </a:ln>
          </p:spPr>
        </p:cxnSp>
        <p:sp>
          <p:nvSpPr>
            <p:cNvPr id="440" name="Google Shape;440;p57"/>
            <p:cNvSpPr txBox="1"/>
            <p:nvPr/>
          </p:nvSpPr>
          <p:spPr>
            <a:xfrm>
              <a:off x="3379" y="1973"/>
              <a:ext cx="1001" cy="543"/>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1200">
                  <a:solidFill>
                    <a:srgbClr val="000000"/>
                  </a:solidFill>
                  <a:latin typeface="Arial"/>
                  <a:ea typeface="Arial"/>
                  <a:cs typeface="Arial"/>
                  <a:sym typeface="Arial"/>
                </a:rPr>
                <a:t>גילוי צורך ההורה</a:t>
              </a:r>
              <a:endParaRPr/>
            </a:p>
            <a:p>
              <a:pPr indent="0" lvl="0" marL="0" marR="0" rtl="1" algn="r">
                <a:spcBef>
                  <a:spcPts val="0"/>
                </a:spcBef>
                <a:spcAft>
                  <a:spcPts val="0"/>
                </a:spcAft>
                <a:buNone/>
              </a:pPr>
              <a:r>
                <a:rPr b="1" lang="iw-IL" sz="1200">
                  <a:solidFill>
                    <a:srgbClr val="000000"/>
                  </a:solidFill>
                  <a:latin typeface="Arial"/>
                  <a:ea typeface="Arial"/>
                  <a:cs typeface="Arial"/>
                  <a:sym typeface="Arial"/>
                </a:rPr>
                <a:t>     זיהוי וביטוי</a:t>
              </a:r>
              <a:endParaRPr b="1" sz="1200">
                <a:solidFill>
                  <a:srgbClr val="000000"/>
                </a:solidFill>
                <a:latin typeface="Arial"/>
                <a:ea typeface="Arial"/>
                <a:cs typeface="Arial"/>
                <a:sym typeface="Arial"/>
              </a:endParaRPr>
            </a:p>
          </p:txBody>
        </p:sp>
        <p:sp>
          <p:nvSpPr>
            <p:cNvPr id="441" name="Google Shape;441;p57"/>
            <p:cNvSpPr txBox="1"/>
            <p:nvPr/>
          </p:nvSpPr>
          <p:spPr>
            <a:xfrm>
              <a:off x="3872" y="2218"/>
              <a:ext cx="155" cy="25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Arial"/>
                <a:ea typeface="Arial"/>
                <a:cs typeface="Arial"/>
                <a:sym typeface="Arial"/>
              </a:endParaRPr>
            </a:p>
          </p:txBody>
        </p:sp>
      </p:grpSp>
      <p:grpSp>
        <p:nvGrpSpPr>
          <p:cNvPr id="442" name="Google Shape;442;p57"/>
          <p:cNvGrpSpPr/>
          <p:nvPr/>
        </p:nvGrpSpPr>
        <p:grpSpPr>
          <a:xfrm>
            <a:off x="4777946" y="3556647"/>
            <a:ext cx="1394506" cy="1467608"/>
            <a:chOff x="3054" y="2267"/>
            <a:chExt cx="1171" cy="1233"/>
          </a:xfrm>
        </p:grpSpPr>
        <p:cxnSp>
          <p:nvCxnSpPr>
            <p:cNvPr id="443" name="Google Shape;443;p57"/>
            <p:cNvCxnSpPr/>
            <p:nvPr/>
          </p:nvCxnSpPr>
          <p:spPr>
            <a:xfrm flipH="1" rot="-2556401">
              <a:off x="3683" y="2325"/>
              <a:ext cx="32" cy="1290"/>
            </a:xfrm>
            <a:prstGeom prst="straightConnector1">
              <a:avLst/>
            </a:prstGeom>
            <a:noFill/>
            <a:ln cap="flat" cmpd="sng" w="38100">
              <a:solidFill>
                <a:schemeClr val="dk1"/>
              </a:solidFill>
              <a:prstDash val="solid"/>
              <a:round/>
              <a:headEnd len="med" w="med" type="none"/>
              <a:tailEnd len="med" w="med" type="triangle"/>
            </a:ln>
          </p:spPr>
        </p:cxnSp>
        <p:sp>
          <p:nvSpPr>
            <p:cNvPr id="444" name="Google Shape;444;p57"/>
            <p:cNvSpPr txBox="1"/>
            <p:nvPr/>
          </p:nvSpPr>
          <p:spPr>
            <a:xfrm rot="2941714">
              <a:off x="3059" y="2612"/>
              <a:ext cx="1161" cy="543"/>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1200">
                  <a:solidFill>
                    <a:srgbClr val="000000"/>
                  </a:solidFill>
                  <a:latin typeface="Arial"/>
                  <a:ea typeface="Arial"/>
                  <a:cs typeface="Arial"/>
                  <a:sym typeface="Arial"/>
                </a:rPr>
                <a:t> גילוי גבולות ההורה</a:t>
              </a:r>
              <a:endParaRPr/>
            </a:p>
            <a:p>
              <a:pPr indent="0" lvl="0" marL="0" marR="0" rtl="1" algn="r">
                <a:spcBef>
                  <a:spcPts val="0"/>
                </a:spcBef>
                <a:spcAft>
                  <a:spcPts val="0"/>
                </a:spcAft>
                <a:buNone/>
              </a:pPr>
              <a:r>
                <a:rPr b="1" lang="iw-IL" sz="1200">
                  <a:solidFill>
                    <a:srgbClr val="000000"/>
                  </a:solidFill>
                  <a:latin typeface="Arial"/>
                  <a:ea typeface="Arial"/>
                  <a:cs typeface="Arial"/>
                  <a:sym typeface="Arial"/>
                </a:rPr>
                <a:t>       זיהוי וביטוי</a:t>
              </a:r>
              <a:endParaRPr b="1" sz="1200">
                <a:solidFill>
                  <a:srgbClr val="000000"/>
                </a:solidFill>
                <a:latin typeface="Arial"/>
                <a:ea typeface="Arial"/>
                <a:cs typeface="Arial"/>
                <a:sym typeface="Arial"/>
              </a:endParaRPr>
            </a:p>
          </p:txBody>
        </p:sp>
        <p:sp>
          <p:nvSpPr>
            <p:cNvPr id="445" name="Google Shape;445;p57"/>
            <p:cNvSpPr txBox="1"/>
            <p:nvPr/>
          </p:nvSpPr>
          <p:spPr>
            <a:xfrm>
              <a:off x="3465" y="2931"/>
              <a:ext cx="155" cy="25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Arial"/>
                <a:ea typeface="Arial"/>
                <a:cs typeface="Arial"/>
                <a:sym typeface="Arial"/>
              </a:endParaRPr>
            </a:p>
          </p:txBody>
        </p:sp>
      </p:grpSp>
      <p:grpSp>
        <p:nvGrpSpPr>
          <p:cNvPr id="446" name="Google Shape;446;p57"/>
          <p:cNvGrpSpPr/>
          <p:nvPr/>
        </p:nvGrpSpPr>
        <p:grpSpPr>
          <a:xfrm>
            <a:off x="2506337" y="3511532"/>
            <a:ext cx="2095497" cy="1928217"/>
            <a:chOff x="1283" y="2039"/>
            <a:chExt cx="1760" cy="1619"/>
          </a:xfrm>
        </p:grpSpPr>
        <p:cxnSp>
          <p:nvCxnSpPr>
            <p:cNvPr id="447" name="Google Shape;447;p57"/>
            <p:cNvCxnSpPr/>
            <p:nvPr/>
          </p:nvCxnSpPr>
          <p:spPr>
            <a:xfrm flipH="1" rot="2768962">
              <a:off x="1973" y="1998"/>
              <a:ext cx="96" cy="1702"/>
            </a:xfrm>
            <a:prstGeom prst="straightConnector1">
              <a:avLst/>
            </a:prstGeom>
            <a:noFill/>
            <a:ln cap="flat" cmpd="sng" w="38100">
              <a:solidFill>
                <a:schemeClr val="dk1"/>
              </a:solidFill>
              <a:prstDash val="solid"/>
              <a:round/>
              <a:headEnd len="med" w="med" type="none"/>
              <a:tailEnd len="med" w="med" type="triangle"/>
            </a:ln>
          </p:spPr>
        </p:cxnSp>
        <p:sp>
          <p:nvSpPr>
            <p:cNvPr id="448" name="Google Shape;448;p57"/>
            <p:cNvSpPr txBox="1"/>
            <p:nvPr/>
          </p:nvSpPr>
          <p:spPr>
            <a:xfrm rot="-2396549">
              <a:off x="1281" y="2531"/>
              <a:ext cx="1763" cy="636"/>
            </a:xfrm>
            <a:prstGeom prst="rect">
              <a:avLst/>
            </a:prstGeom>
            <a:noFill/>
            <a:ln>
              <a:noFill/>
            </a:ln>
          </p:spPr>
          <p:txBody>
            <a:bodyPr anchorCtr="0" anchor="t" bIns="45700" lIns="91425" spcFirstLastPara="1" rIns="91425" wrap="square" tIns="45700">
              <a:noAutofit/>
            </a:bodyPr>
            <a:lstStyle/>
            <a:p>
              <a:pPr indent="0" lvl="0" marL="0" marR="0" rtl="1" algn="r">
                <a:lnSpc>
                  <a:spcPct val="120000"/>
                </a:lnSpc>
                <a:spcBef>
                  <a:spcPts val="0"/>
                </a:spcBef>
                <a:spcAft>
                  <a:spcPts val="0"/>
                </a:spcAft>
                <a:buNone/>
              </a:pPr>
              <a:r>
                <a:rPr b="1" lang="iw-IL" sz="1200">
                  <a:solidFill>
                    <a:srgbClr val="000000"/>
                  </a:solidFill>
                  <a:latin typeface="Arial"/>
                  <a:ea typeface="Arial"/>
                  <a:cs typeface="Arial"/>
                  <a:sym typeface="Arial"/>
                </a:rPr>
                <a:t>   מניעת ניצול לרעה של ההורה</a:t>
              </a:r>
              <a:endParaRPr/>
            </a:p>
            <a:p>
              <a:pPr indent="0" lvl="0" marL="0" marR="0" rtl="1" algn="r">
                <a:lnSpc>
                  <a:spcPct val="120000"/>
                </a:lnSpc>
                <a:spcBef>
                  <a:spcPts val="0"/>
                </a:spcBef>
                <a:spcAft>
                  <a:spcPts val="0"/>
                </a:spcAft>
                <a:buNone/>
              </a:pPr>
              <a:r>
                <a:rPr b="1" lang="iw-IL" sz="1200">
                  <a:solidFill>
                    <a:srgbClr val="000000"/>
                  </a:solidFill>
                  <a:latin typeface="Arial"/>
                  <a:ea typeface="Arial"/>
                  <a:cs typeface="Arial"/>
                  <a:sym typeface="Arial"/>
                </a:rPr>
                <a:t>      "פסק זמן" מגן ובטחונות</a:t>
              </a:r>
              <a:endParaRPr b="1" sz="1200">
                <a:solidFill>
                  <a:srgbClr val="000000"/>
                </a:solidFill>
                <a:latin typeface="Arial"/>
                <a:ea typeface="Arial"/>
                <a:cs typeface="Arial"/>
                <a:sym typeface="Arial"/>
              </a:endParaRPr>
            </a:p>
            <a:p>
              <a:pPr indent="0" lvl="0" marL="0" marR="0" rtl="1" algn="ctr">
                <a:lnSpc>
                  <a:spcPct val="120000"/>
                </a:lnSpc>
                <a:spcBef>
                  <a:spcPts val="0"/>
                </a:spcBef>
                <a:spcAft>
                  <a:spcPts val="0"/>
                </a:spcAft>
                <a:buNone/>
              </a:pPr>
              <a:r>
                <a:t/>
              </a:r>
              <a:endParaRPr b="1" sz="1200">
                <a:solidFill>
                  <a:srgbClr val="000000"/>
                </a:solidFill>
                <a:latin typeface="Arial"/>
                <a:ea typeface="Arial"/>
                <a:cs typeface="Arial"/>
                <a:sym typeface="Arial"/>
              </a:endParaRPr>
            </a:p>
          </p:txBody>
        </p:sp>
        <p:sp>
          <p:nvSpPr>
            <p:cNvPr id="449" name="Google Shape;449;p57"/>
            <p:cNvSpPr txBox="1"/>
            <p:nvPr/>
          </p:nvSpPr>
          <p:spPr>
            <a:xfrm>
              <a:off x="2246" y="2836"/>
              <a:ext cx="155" cy="25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Arial"/>
                <a:ea typeface="Arial"/>
                <a:cs typeface="Arial"/>
                <a:sym typeface="Arial"/>
              </a:endParaRPr>
            </a:p>
          </p:txBody>
        </p:sp>
      </p:grpSp>
      <p:grpSp>
        <p:nvGrpSpPr>
          <p:cNvPr id="450" name="Google Shape;450;p57"/>
          <p:cNvGrpSpPr/>
          <p:nvPr/>
        </p:nvGrpSpPr>
        <p:grpSpPr>
          <a:xfrm>
            <a:off x="2845692" y="1771359"/>
            <a:ext cx="1531508" cy="1491535"/>
            <a:chOff x="1498" y="810"/>
            <a:chExt cx="1286" cy="1253"/>
          </a:xfrm>
        </p:grpSpPr>
        <p:cxnSp>
          <p:nvCxnSpPr>
            <p:cNvPr id="451" name="Google Shape;451;p57"/>
            <p:cNvCxnSpPr/>
            <p:nvPr/>
          </p:nvCxnSpPr>
          <p:spPr>
            <a:xfrm flipH="1" rot="7973536">
              <a:off x="2090" y="765"/>
              <a:ext cx="2" cy="1287"/>
            </a:xfrm>
            <a:prstGeom prst="straightConnector1">
              <a:avLst/>
            </a:prstGeom>
            <a:noFill/>
            <a:ln cap="flat" cmpd="sng" w="38100">
              <a:solidFill>
                <a:schemeClr val="dk1"/>
              </a:solidFill>
              <a:prstDash val="solid"/>
              <a:round/>
              <a:headEnd len="med" w="med" type="none"/>
              <a:tailEnd len="med" w="med" type="triangle"/>
            </a:ln>
          </p:spPr>
        </p:cxnSp>
        <p:sp>
          <p:nvSpPr>
            <p:cNvPr id="452" name="Google Shape;452;p57"/>
            <p:cNvSpPr txBox="1"/>
            <p:nvPr/>
          </p:nvSpPr>
          <p:spPr>
            <a:xfrm rot="2608905">
              <a:off x="1468" y="1211"/>
              <a:ext cx="1346" cy="450"/>
            </a:xfrm>
            <a:prstGeom prst="rect">
              <a:avLst/>
            </a:prstGeom>
            <a:noFill/>
            <a:ln>
              <a:noFill/>
            </a:ln>
          </p:spPr>
          <p:txBody>
            <a:bodyPr anchorCtr="0" anchor="t" bIns="45700" lIns="91425" spcFirstLastPara="1" rIns="91425" wrap="square" tIns="45700">
              <a:noAutofit/>
            </a:bodyPr>
            <a:lstStyle/>
            <a:p>
              <a:pPr indent="0" lvl="0" marL="0" marR="0" rtl="1" algn="ctr">
                <a:lnSpc>
                  <a:spcPct val="120000"/>
                </a:lnSpc>
                <a:spcBef>
                  <a:spcPts val="0"/>
                </a:spcBef>
                <a:spcAft>
                  <a:spcPts val="0"/>
                </a:spcAft>
                <a:buNone/>
              </a:pPr>
              <a:r>
                <a:rPr b="1" lang="iw-IL" sz="1200">
                  <a:solidFill>
                    <a:srgbClr val="000000"/>
                  </a:solidFill>
                  <a:latin typeface="Arial"/>
                  <a:ea typeface="Arial"/>
                  <a:cs typeface="Arial"/>
                  <a:sym typeface="Arial"/>
                </a:rPr>
                <a:t>מניעת שכול ההורה חילוץ והדיפה</a:t>
              </a:r>
              <a:endParaRPr/>
            </a:p>
          </p:txBody>
        </p:sp>
        <p:sp>
          <p:nvSpPr>
            <p:cNvPr id="453" name="Google Shape;453;p57"/>
            <p:cNvSpPr txBox="1"/>
            <p:nvPr/>
          </p:nvSpPr>
          <p:spPr>
            <a:xfrm>
              <a:off x="1878" y="1344"/>
              <a:ext cx="155" cy="25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Arial"/>
                <a:ea typeface="Arial"/>
                <a:cs typeface="Arial"/>
                <a:sym typeface="Arial"/>
              </a:endParaRPr>
            </a:p>
          </p:txBody>
        </p:sp>
      </p:grpSp>
      <p:grpSp>
        <p:nvGrpSpPr>
          <p:cNvPr id="454" name="Google Shape;454;p57"/>
          <p:cNvGrpSpPr/>
          <p:nvPr/>
        </p:nvGrpSpPr>
        <p:grpSpPr>
          <a:xfrm>
            <a:off x="5976938" y="1701404"/>
            <a:ext cx="485775" cy="485775"/>
            <a:chOff x="4332" y="799"/>
            <a:chExt cx="408" cy="408"/>
          </a:xfrm>
        </p:grpSpPr>
        <p:sp>
          <p:nvSpPr>
            <p:cNvPr id="455" name="Google Shape;455;p57"/>
            <p:cNvSpPr/>
            <p:nvPr/>
          </p:nvSpPr>
          <p:spPr>
            <a:xfrm>
              <a:off x="4332" y="799"/>
              <a:ext cx="408" cy="408"/>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sp>
          <p:nvSpPr>
            <p:cNvPr id="456" name="Google Shape;456;p57"/>
            <p:cNvSpPr/>
            <p:nvPr/>
          </p:nvSpPr>
          <p:spPr>
            <a:xfrm>
              <a:off x="4513" y="981"/>
              <a:ext cx="45" cy="4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grpSp>
      <p:grpSp>
        <p:nvGrpSpPr>
          <p:cNvPr id="457" name="Google Shape;457;p57"/>
          <p:cNvGrpSpPr/>
          <p:nvPr/>
        </p:nvGrpSpPr>
        <p:grpSpPr>
          <a:xfrm>
            <a:off x="6378572" y="3169976"/>
            <a:ext cx="485775" cy="485775"/>
            <a:chOff x="4332" y="799"/>
            <a:chExt cx="408" cy="408"/>
          </a:xfrm>
        </p:grpSpPr>
        <p:sp>
          <p:nvSpPr>
            <p:cNvPr id="458" name="Google Shape;458;p57"/>
            <p:cNvSpPr/>
            <p:nvPr/>
          </p:nvSpPr>
          <p:spPr>
            <a:xfrm>
              <a:off x="4332" y="799"/>
              <a:ext cx="408" cy="408"/>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sp>
          <p:nvSpPr>
            <p:cNvPr id="459" name="Google Shape;459;p57"/>
            <p:cNvSpPr/>
            <p:nvPr/>
          </p:nvSpPr>
          <p:spPr>
            <a:xfrm>
              <a:off x="4513" y="981"/>
              <a:ext cx="45" cy="4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grpSp>
      <p:grpSp>
        <p:nvGrpSpPr>
          <p:cNvPr id="460" name="Google Shape;460;p57"/>
          <p:cNvGrpSpPr/>
          <p:nvPr/>
        </p:nvGrpSpPr>
        <p:grpSpPr>
          <a:xfrm>
            <a:off x="5871219" y="4732537"/>
            <a:ext cx="485775" cy="485775"/>
            <a:chOff x="4357" y="784"/>
            <a:chExt cx="408" cy="408"/>
          </a:xfrm>
        </p:grpSpPr>
        <p:sp>
          <p:nvSpPr>
            <p:cNvPr id="461" name="Google Shape;461;p57"/>
            <p:cNvSpPr/>
            <p:nvPr/>
          </p:nvSpPr>
          <p:spPr>
            <a:xfrm>
              <a:off x="4357" y="784"/>
              <a:ext cx="408" cy="408"/>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sp>
          <p:nvSpPr>
            <p:cNvPr id="462" name="Google Shape;462;p57"/>
            <p:cNvSpPr/>
            <p:nvPr/>
          </p:nvSpPr>
          <p:spPr>
            <a:xfrm>
              <a:off x="4513" y="981"/>
              <a:ext cx="45" cy="4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grpSp>
      <p:grpSp>
        <p:nvGrpSpPr>
          <p:cNvPr id="463" name="Google Shape;463;p57"/>
          <p:cNvGrpSpPr/>
          <p:nvPr/>
        </p:nvGrpSpPr>
        <p:grpSpPr>
          <a:xfrm>
            <a:off x="4329113" y="5113062"/>
            <a:ext cx="485775" cy="485775"/>
            <a:chOff x="4332" y="799"/>
            <a:chExt cx="408" cy="408"/>
          </a:xfrm>
        </p:grpSpPr>
        <p:sp>
          <p:nvSpPr>
            <p:cNvPr id="464" name="Google Shape;464;p57"/>
            <p:cNvSpPr/>
            <p:nvPr/>
          </p:nvSpPr>
          <p:spPr>
            <a:xfrm>
              <a:off x="4332" y="799"/>
              <a:ext cx="408" cy="408"/>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sp>
          <p:nvSpPr>
            <p:cNvPr id="465" name="Google Shape;465;p57"/>
            <p:cNvSpPr/>
            <p:nvPr/>
          </p:nvSpPr>
          <p:spPr>
            <a:xfrm>
              <a:off x="4513" y="981"/>
              <a:ext cx="45" cy="4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grpSp>
      <p:grpSp>
        <p:nvGrpSpPr>
          <p:cNvPr id="466" name="Google Shape;466;p57"/>
          <p:cNvGrpSpPr/>
          <p:nvPr/>
        </p:nvGrpSpPr>
        <p:grpSpPr>
          <a:xfrm>
            <a:off x="2333413" y="4924583"/>
            <a:ext cx="485775" cy="485775"/>
            <a:chOff x="4332" y="799"/>
            <a:chExt cx="408" cy="408"/>
          </a:xfrm>
        </p:grpSpPr>
        <p:sp>
          <p:nvSpPr>
            <p:cNvPr id="467" name="Google Shape;467;p57"/>
            <p:cNvSpPr/>
            <p:nvPr/>
          </p:nvSpPr>
          <p:spPr>
            <a:xfrm>
              <a:off x="4332" y="799"/>
              <a:ext cx="408" cy="408"/>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sp>
          <p:nvSpPr>
            <p:cNvPr id="468" name="Google Shape;468;p57"/>
            <p:cNvSpPr/>
            <p:nvPr/>
          </p:nvSpPr>
          <p:spPr>
            <a:xfrm>
              <a:off x="4513" y="981"/>
              <a:ext cx="45" cy="4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grpSp>
      <p:grpSp>
        <p:nvGrpSpPr>
          <p:cNvPr id="469" name="Google Shape;469;p57"/>
          <p:cNvGrpSpPr/>
          <p:nvPr/>
        </p:nvGrpSpPr>
        <p:grpSpPr>
          <a:xfrm>
            <a:off x="1815183" y="3197360"/>
            <a:ext cx="485775" cy="485775"/>
            <a:chOff x="4332" y="799"/>
            <a:chExt cx="408" cy="408"/>
          </a:xfrm>
        </p:grpSpPr>
        <p:sp>
          <p:nvSpPr>
            <p:cNvPr id="470" name="Google Shape;470;p57"/>
            <p:cNvSpPr/>
            <p:nvPr/>
          </p:nvSpPr>
          <p:spPr>
            <a:xfrm>
              <a:off x="4332" y="799"/>
              <a:ext cx="408" cy="408"/>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sp>
          <p:nvSpPr>
            <p:cNvPr id="471" name="Google Shape;471;p57"/>
            <p:cNvSpPr/>
            <p:nvPr/>
          </p:nvSpPr>
          <p:spPr>
            <a:xfrm>
              <a:off x="4513" y="981"/>
              <a:ext cx="45" cy="4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grpSp>
      <p:grpSp>
        <p:nvGrpSpPr>
          <p:cNvPr id="472" name="Google Shape;472;p57"/>
          <p:cNvGrpSpPr/>
          <p:nvPr/>
        </p:nvGrpSpPr>
        <p:grpSpPr>
          <a:xfrm>
            <a:off x="2711909" y="1686655"/>
            <a:ext cx="485775" cy="485775"/>
            <a:chOff x="4332" y="799"/>
            <a:chExt cx="408" cy="408"/>
          </a:xfrm>
        </p:grpSpPr>
        <p:sp>
          <p:nvSpPr>
            <p:cNvPr id="473" name="Google Shape;473;p57"/>
            <p:cNvSpPr/>
            <p:nvPr/>
          </p:nvSpPr>
          <p:spPr>
            <a:xfrm>
              <a:off x="4332" y="799"/>
              <a:ext cx="408" cy="408"/>
            </a:xfrm>
            <a:prstGeom prst="ellipse">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sp>
          <p:nvSpPr>
            <p:cNvPr id="474" name="Google Shape;474;p57"/>
            <p:cNvSpPr/>
            <p:nvPr/>
          </p:nvSpPr>
          <p:spPr>
            <a:xfrm>
              <a:off x="4513" y="981"/>
              <a:ext cx="45" cy="4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grpSp>
      <p:grpSp>
        <p:nvGrpSpPr>
          <p:cNvPr id="475" name="Google Shape;475;p57"/>
          <p:cNvGrpSpPr/>
          <p:nvPr/>
        </p:nvGrpSpPr>
        <p:grpSpPr>
          <a:xfrm>
            <a:off x="3649554" y="1375373"/>
            <a:ext cx="1819200" cy="540544"/>
            <a:chOff x="2126" y="436"/>
            <a:chExt cx="1529" cy="454"/>
          </a:xfrm>
        </p:grpSpPr>
        <p:sp>
          <p:nvSpPr>
            <p:cNvPr id="476" name="Google Shape;476;p57"/>
            <p:cNvSpPr txBox="1"/>
            <p:nvPr/>
          </p:nvSpPr>
          <p:spPr>
            <a:xfrm>
              <a:off x="2126" y="436"/>
              <a:ext cx="1529" cy="271"/>
            </a:xfrm>
            <a:prstGeom prst="rect">
              <a:avLst/>
            </a:prstGeom>
            <a:solidFill>
              <a:srgbClr val="0099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b="1" lang="iw-IL" sz="1500">
                  <a:solidFill>
                    <a:srgbClr val="FFFFFF"/>
                  </a:solidFill>
                  <a:latin typeface="Arial"/>
                  <a:ea typeface="Arial"/>
                  <a:cs typeface="Arial"/>
                  <a:sym typeface="Arial"/>
                </a:rPr>
                <a:t>ש  ו  ת  פ  ו  ת</a:t>
              </a:r>
              <a:endParaRPr b="1" sz="1500">
                <a:solidFill>
                  <a:srgbClr val="FFFFFF"/>
                </a:solidFill>
                <a:latin typeface="Arial"/>
                <a:ea typeface="Arial"/>
                <a:cs typeface="Arial"/>
                <a:sym typeface="Arial"/>
              </a:endParaRPr>
            </a:p>
          </p:txBody>
        </p:sp>
        <p:cxnSp>
          <p:nvCxnSpPr>
            <p:cNvPr id="477" name="Google Shape;477;p57"/>
            <p:cNvCxnSpPr/>
            <p:nvPr/>
          </p:nvCxnSpPr>
          <p:spPr>
            <a:xfrm>
              <a:off x="2880" y="663"/>
              <a:ext cx="0" cy="227"/>
            </a:xfrm>
            <a:prstGeom prst="straightConnector1">
              <a:avLst/>
            </a:prstGeom>
            <a:noFill/>
            <a:ln cap="flat" cmpd="sng" w="38100">
              <a:solidFill>
                <a:srgbClr val="009900"/>
              </a:solidFill>
              <a:prstDash val="solid"/>
              <a:round/>
              <a:headEnd len="med" w="med" type="none"/>
              <a:tailEnd len="med" w="med" type="triangle"/>
            </a:ln>
          </p:spPr>
        </p:cxnSp>
      </p:grpSp>
      <p:grpSp>
        <p:nvGrpSpPr>
          <p:cNvPr id="478" name="Google Shape;478;p57"/>
          <p:cNvGrpSpPr/>
          <p:nvPr/>
        </p:nvGrpSpPr>
        <p:grpSpPr>
          <a:xfrm>
            <a:off x="6250754" y="1382457"/>
            <a:ext cx="1384199" cy="831283"/>
            <a:chOff x="4304" y="456"/>
            <a:chExt cx="893" cy="651"/>
          </a:xfrm>
        </p:grpSpPr>
        <p:cxnSp>
          <p:nvCxnSpPr>
            <p:cNvPr id="479" name="Google Shape;479;p57"/>
            <p:cNvCxnSpPr/>
            <p:nvPr/>
          </p:nvCxnSpPr>
          <p:spPr>
            <a:xfrm flipH="1" rot="416655">
              <a:off x="4326" y="517"/>
              <a:ext cx="290" cy="383"/>
            </a:xfrm>
            <a:prstGeom prst="straightConnector1">
              <a:avLst/>
            </a:prstGeom>
            <a:noFill/>
            <a:ln cap="flat" cmpd="sng" w="38100">
              <a:solidFill>
                <a:schemeClr val="dk1"/>
              </a:solidFill>
              <a:prstDash val="solid"/>
              <a:round/>
              <a:headEnd len="med" w="med" type="none"/>
              <a:tailEnd len="med" w="med" type="triangle"/>
            </a:ln>
          </p:spPr>
        </p:cxnSp>
        <p:sp>
          <p:nvSpPr>
            <p:cNvPr id="480" name="Google Shape;480;p57"/>
            <p:cNvSpPr txBox="1"/>
            <p:nvPr/>
          </p:nvSpPr>
          <p:spPr>
            <a:xfrm>
              <a:off x="4543" y="456"/>
              <a:ext cx="654" cy="651"/>
            </a:xfrm>
            <a:prstGeom prst="rect">
              <a:avLst/>
            </a:prstGeom>
            <a:solidFill>
              <a:srgbClr val="FFFF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b="1" lang="iw-IL" sz="1350">
                  <a:solidFill>
                    <a:srgbClr val="000000"/>
                  </a:solidFill>
                  <a:latin typeface="Arial"/>
                  <a:ea typeface="Arial"/>
                  <a:cs typeface="Arial"/>
                  <a:sym typeface="Arial"/>
                </a:rPr>
                <a:t>פער</a:t>
              </a:r>
              <a:r>
                <a:rPr lang="iw-IL" sz="1350">
                  <a:solidFill>
                    <a:srgbClr val="000000"/>
                  </a:solidFill>
                  <a:latin typeface="Arial"/>
                  <a:ea typeface="Arial"/>
                  <a:cs typeface="Arial"/>
                  <a:sym typeface="Arial"/>
                </a:rPr>
                <a:t> </a:t>
              </a:r>
              <a:endParaRPr/>
            </a:p>
            <a:p>
              <a:pPr indent="0" lvl="0" marL="0" marR="0" rtl="1" algn="ctr">
                <a:spcBef>
                  <a:spcPts val="0"/>
                </a:spcBef>
                <a:spcAft>
                  <a:spcPts val="0"/>
                </a:spcAft>
                <a:buNone/>
              </a:pPr>
              <a:r>
                <a:rPr lang="iw-IL" sz="1050">
                  <a:solidFill>
                    <a:srgbClr val="000000"/>
                  </a:solidFill>
                  <a:latin typeface="Arial"/>
                  <a:ea typeface="Arial"/>
                  <a:cs typeface="Arial"/>
                  <a:sym typeface="Arial"/>
                </a:rPr>
                <a:t>ויחס של </a:t>
              </a:r>
              <a:endParaRPr/>
            </a:p>
            <a:p>
              <a:pPr indent="0" lvl="0" marL="0" marR="0" rtl="1" algn="ctr">
                <a:spcBef>
                  <a:spcPts val="0"/>
                </a:spcBef>
                <a:spcAft>
                  <a:spcPts val="0"/>
                </a:spcAft>
                <a:buNone/>
              </a:pPr>
              <a:r>
                <a:rPr b="1" lang="iw-IL" sz="1350">
                  <a:solidFill>
                    <a:srgbClr val="000000"/>
                  </a:solidFill>
                  <a:latin typeface="Arial"/>
                  <a:ea typeface="Arial"/>
                  <a:cs typeface="Arial"/>
                  <a:sym typeface="Arial"/>
                </a:rPr>
                <a:t>הזדהות</a:t>
              </a:r>
              <a:endParaRPr b="1" sz="1050">
                <a:solidFill>
                  <a:srgbClr val="000000"/>
                </a:solidFill>
                <a:latin typeface="Arial"/>
                <a:ea typeface="Arial"/>
                <a:cs typeface="Arial"/>
                <a:sym typeface="Arial"/>
              </a:endParaRPr>
            </a:p>
            <a:p>
              <a:pPr indent="0" lvl="0" marL="0" marR="0" rtl="1" algn="ctr">
                <a:spcBef>
                  <a:spcPts val="0"/>
                </a:spcBef>
                <a:spcAft>
                  <a:spcPts val="0"/>
                </a:spcAft>
                <a:buNone/>
              </a:pPr>
              <a:r>
                <a:rPr lang="iw-IL" sz="1050">
                  <a:solidFill>
                    <a:srgbClr val="000000"/>
                  </a:solidFill>
                  <a:latin typeface="Arial"/>
                  <a:ea typeface="Arial"/>
                  <a:cs typeface="Arial"/>
                  <a:sym typeface="Arial"/>
                </a:rPr>
                <a:t>עם הזולת</a:t>
              </a:r>
              <a:endParaRPr sz="1350">
                <a:solidFill>
                  <a:srgbClr val="000000"/>
                </a:solidFill>
                <a:latin typeface="Arial"/>
                <a:ea typeface="Arial"/>
                <a:cs typeface="Arial"/>
                <a:sym typeface="Arial"/>
              </a:endParaRPr>
            </a:p>
          </p:txBody>
        </p:sp>
      </p:grpSp>
      <p:grpSp>
        <p:nvGrpSpPr>
          <p:cNvPr id="481" name="Google Shape;481;p57"/>
          <p:cNvGrpSpPr/>
          <p:nvPr/>
        </p:nvGrpSpPr>
        <p:grpSpPr>
          <a:xfrm>
            <a:off x="6673768" y="3093839"/>
            <a:ext cx="1335108" cy="831056"/>
            <a:chOff x="4677" y="1887"/>
            <a:chExt cx="917" cy="698"/>
          </a:xfrm>
        </p:grpSpPr>
        <p:cxnSp>
          <p:nvCxnSpPr>
            <p:cNvPr id="482" name="Google Shape;482;p57"/>
            <p:cNvCxnSpPr/>
            <p:nvPr/>
          </p:nvCxnSpPr>
          <p:spPr>
            <a:xfrm flipH="1" rot="3398726">
              <a:off x="4769" y="1974"/>
              <a:ext cx="312" cy="388"/>
            </a:xfrm>
            <a:prstGeom prst="straightConnector1">
              <a:avLst/>
            </a:prstGeom>
            <a:noFill/>
            <a:ln cap="flat" cmpd="sng" w="38100">
              <a:solidFill>
                <a:schemeClr val="dk1"/>
              </a:solidFill>
              <a:prstDash val="solid"/>
              <a:round/>
              <a:headEnd len="med" w="med" type="none"/>
              <a:tailEnd len="med" w="med" type="triangle"/>
            </a:ln>
          </p:spPr>
        </p:cxnSp>
        <p:sp>
          <p:nvSpPr>
            <p:cNvPr id="483" name="Google Shape;483;p57"/>
            <p:cNvSpPr txBox="1"/>
            <p:nvPr/>
          </p:nvSpPr>
          <p:spPr>
            <a:xfrm>
              <a:off x="5000" y="1887"/>
              <a:ext cx="594" cy="698"/>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b="1" lang="iw-IL" sz="1350">
                  <a:solidFill>
                    <a:srgbClr val="000000"/>
                  </a:solidFill>
                  <a:latin typeface="Arial"/>
                  <a:ea typeface="Arial"/>
                  <a:cs typeface="Arial"/>
                  <a:sym typeface="Arial"/>
                </a:rPr>
                <a:t>פער</a:t>
              </a:r>
              <a:r>
                <a:rPr lang="iw-IL" sz="1350">
                  <a:solidFill>
                    <a:srgbClr val="000000"/>
                  </a:solidFill>
                  <a:latin typeface="Arial"/>
                  <a:ea typeface="Arial"/>
                  <a:cs typeface="Arial"/>
                  <a:sym typeface="Arial"/>
                </a:rPr>
                <a:t> </a:t>
              </a:r>
              <a:endParaRPr/>
            </a:p>
            <a:p>
              <a:pPr indent="0" lvl="0" marL="0" marR="0" rtl="1" algn="ctr">
                <a:spcBef>
                  <a:spcPts val="0"/>
                </a:spcBef>
                <a:spcAft>
                  <a:spcPts val="0"/>
                </a:spcAft>
                <a:buNone/>
              </a:pPr>
              <a:r>
                <a:rPr lang="iw-IL" sz="1050">
                  <a:solidFill>
                    <a:srgbClr val="000000"/>
                  </a:solidFill>
                  <a:latin typeface="Arial"/>
                  <a:ea typeface="Arial"/>
                  <a:cs typeface="Arial"/>
                  <a:sym typeface="Arial"/>
                </a:rPr>
                <a:t>ויחס של</a:t>
              </a:r>
              <a:endParaRPr/>
            </a:p>
            <a:p>
              <a:pPr indent="0" lvl="0" marL="0" marR="0" rtl="1" algn="ctr">
                <a:spcBef>
                  <a:spcPts val="0"/>
                </a:spcBef>
                <a:spcAft>
                  <a:spcPts val="0"/>
                </a:spcAft>
                <a:buNone/>
              </a:pPr>
              <a:r>
                <a:rPr b="1" lang="iw-IL" sz="1350">
                  <a:solidFill>
                    <a:srgbClr val="000000"/>
                  </a:solidFill>
                  <a:latin typeface="Arial"/>
                  <a:ea typeface="Arial"/>
                  <a:cs typeface="Arial"/>
                  <a:sym typeface="Arial"/>
                </a:rPr>
                <a:t>אחריות </a:t>
              </a:r>
              <a:endParaRPr/>
            </a:p>
            <a:p>
              <a:pPr indent="0" lvl="0" marL="0" marR="0" rtl="1" algn="ctr">
                <a:spcBef>
                  <a:spcPts val="0"/>
                </a:spcBef>
                <a:spcAft>
                  <a:spcPts val="0"/>
                </a:spcAft>
                <a:buNone/>
              </a:pPr>
              <a:r>
                <a:rPr lang="iw-IL" sz="1050">
                  <a:solidFill>
                    <a:srgbClr val="000000"/>
                  </a:solidFill>
                  <a:latin typeface="Arial"/>
                  <a:ea typeface="Arial"/>
                  <a:cs typeface="Arial"/>
                  <a:sym typeface="Arial"/>
                </a:rPr>
                <a:t>אל הזולת</a:t>
              </a:r>
              <a:endParaRPr sz="1050">
                <a:solidFill>
                  <a:srgbClr val="000000"/>
                </a:solidFill>
                <a:latin typeface="Arial"/>
                <a:ea typeface="Arial"/>
                <a:cs typeface="Arial"/>
                <a:sym typeface="Arial"/>
              </a:endParaRPr>
            </a:p>
          </p:txBody>
        </p:sp>
      </p:grpSp>
      <p:grpSp>
        <p:nvGrpSpPr>
          <p:cNvPr id="484" name="Google Shape;484;p57"/>
          <p:cNvGrpSpPr/>
          <p:nvPr/>
        </p:nvGrpSpPr>
        <p:grpSpPr>
          <a:xfrm>
            <a:off x="6070999" y="5042652"/>
            <a:ext cx="1652662" cy="879341"/>
            <a:chOff x="4228" y="3452"/>
            <a:chExt cx="1369" cy="811"/>
          </a:xfrm>
        </p:grpSpPr>
        <p:cxnSp>
          <p:nvCxnSpPr>
            <p:cNvPr id="485" name="Google Shape;485;p57"/>
            <p:cNvCxnSpPr/>
            <p:nvPr/>
          </p:nvCxnSpPr>
          <p:spPr>
            <a:xfrm flipH="1" rot="5909190">
              <a:off x="4268" y="3463"/>
              <a:ext cx="359" cy="391"/>
            </a:xfrm>
            <a:prstGeom prst="straightConnector1">
              <a:avLst/>
            </a:prstGeom>
            <a:noFill/>
            <a:ln cap="flat" cmpd="sng" w="38100">
              <a:solidFill>
                <a:schemeClr val="dk1"/>
              </a:solidFill>
              <a:prstDash val="solid"/>
              <a:round/>
              <a:headEnd len="med" w="med" type="none"/>
              <a:tailEnd len="med" w="med" type="triangle"/>
            </a:ln>
          </p:spPr>
        </p:cxnSp>
        <p:sp>
          <p:nvSpPr>
            <p:cNvPr id="486" name="Google Shape;486;p57"/>
            <p:cNvSpPr txBox="1"/>
            <p:nvPr/>
          </p:nvSpPr>
          <p:spPr>
            <a:xfrm>
              <a:off x="4602" y="3497"/>
              <a:ext cx="995" cy="766"/>
            </a:xfrm>
            <a:prstGeom prst="rect">
              <a:avLst/>
            </a:prstGeom>
            <a:solidFill>
              <a:srgbClr val="FF99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b="1" lang="iw-IL" sz="1350">
                  <a:solidFill>
                    <a:srgbClr val="000000"/>
                  </a:solidFill>
                  <a:latin typeface="Arial"/>
                  <a:ea typeface="Arial"/>
                  <a:cs typeface="Arial"/>
                  <a:sym typeface="Arial"/>
                </a:rPr>
                <a:t>פער</a:t>
              </a:r>
              <a:r>
                <a:rPr lang="iw-IL" sz="1350">
                  <a:solidFill>
                    <a:srgbClr val="000000"/>
                  </a:solidFill>
                  <a:latin typeface="Arial"/>
                  <a:ea typeface="Arial"/>
                  <a:cs typeface="Arial"/>
                  <a:sym typeface="Arial"/>
                </a:rPr>
                <a:t> </a:t>
              </a:r>
              <a:endParaRPr/>
            </a:p>
            <a:p>
              <a:pPr indent="0" lvl="0" marL="0" marR="0" rtl="1" algn="ctr">
                <a:spcBef>
                  <a:spcPts val="0"/>
                </a:spcBef>
                <a:spcAft>
                  <a:spcPts val="0"/>
                </a:spcAft>
                <a:buNone/>
              </a:pPr>
              <a:r>
                <a:rPr lang="iw-IL" sz="1050">
                  <a:solidFill>
                    <a:srgbClr val="000000"/>
                  </a:solidFill>
                  <a:latin typeface="Arial"/>
                  <a:ea typeface="Arial"/>
                  <a:cs typeface="Arial"/>
                  <a:sym typeface="Arial"/>
                </a:rPr>
                <a:t>ויחס של </a:t>
              </a:r>
              <a:endParaRPr/>
            </a:p>
            <a:p>
              <a:pPr indent="0" lvl="0" marL="0" marR="0" rtl="1" algn="ctr">
                <a:spcBef>
                  <a:spcPts val="0"/>
                </a:spcBef>
                <a:spcAft>
                  <a:spcPts val="0"/>
                </a:spcAft>
                <a:buNone/>
              </a:pPr>
              <a:r>
                <a:rPr b="1" lang="iw-IL" sz="1350">
                  <a:solidFill>
                    <a:srgbClr val="000000"/>
                  </a:solidFill>
                  <a:latin typeface="Arial"/>
                  <a:ea typeface="Arial"/>
                  <a:cs typeface="Arial"/>
                  <a:sym typeface="Arial"/>
                </a:rPr>
                <a:t>כיבוד הגבולות </a:t>
              </a:r>
              <a:r>
                <a:rPr lang="iw-IL" sz="1050">
                  <a:solidFill>
                    <a:srgbClr val="000000"/>
                  </a:solidFill>
                  <a:latin typeface="Arial"/>
                  <a:ea typeface="Arial"/>
                  <a:cs typeface="Arial"/>
                  <a:sym typeface="Arial"/>
                </a:rPr>
                <a:t>של הזולת</a:t>
              </a:r>
              <a:endParaRPr sz="1350">
                <a:solidFill>
                  <a:srgbClr val="000000"/>
                </a:solidFill>
                <a:latin typeface="Arial"/>
                <a:ea typeface="Arial"/>
                <a:cs typeface="Arial"/>
                <a:sym typeface="Arial"/>
              </a:endParaRPr>
            </a:p>
          </p:txBody>
        </p:sp>
      </p:grpSp>
      <p:grpSp>
        <p:nvGrpSpPr>
          <p:cNvPr id="487" name="Google Shape;487;p57"/>
          <p:cNvGrpSpPr/>
          <p:nvPr/>
        </p:nvGrpSpPr>
        <p:grpSpPr>
          <a:xfrm>
            <a:off x="3307821" y="5435657"/>
            <a:ext cx="2551653" cy="536924"/>
            <a:chOff x="1837" y="3873"/>
            <a:chExt cx="2094" cy="457"/>
          </a:xfrm>
        </p:grpSpPr>
        <p:cxnSp>
          <p:nvCxnSpPr>
            <p:cNvPr id="488" name="Google Shape;488;p57"/>
            <p:cNvCxnSpPr/>
            <p:nvPr/>
          </p:nvCxnSpPr>
          <p:spPr>
            <a:xfrm flipH="1" rot="8732148">
              <a:off x="2789" y="3901"/>
              <a:ext cx="182" cy="272"/>
            </a:xfrm>
            <a:prstGeom prst="straightConnector1">
              <a:avLst/>
            </a:prstGeom>
            <a:noFill/>
            <a:ln cap="flat" cmpd="sng" w="38100">
              <a:solidFill>
                <a:schemeClr val="dk1"/>
              </a:solidFill>
              <a:prstDash val="solid"/>
              <a:round/>
              <a:headEnd len="med" w="med" type="none"/>
              <a:tailEnd len="med" w="med" type="triangle"/>
            </a:ln>
          </p:spPr>
        </p:cxnSp>
        <p:sp>
          <p:nvSpPr>
            <p:cNvPr id="489" name="Google Shape;489;p57"/>
            <p:cNvSpPr txBox="1"/>
            <p:nvPr/>
          </p:nvSpPr>
          <p:spPr>
            <a:xfrm>
              <a:off x="1837" y="4055"/>
              <a:ext cx="2094" cy="275"/>
            </a:xfrm>
            <a:prstGeom prst="rect">
              <a:avLst/>
            </a:prstGeom>
            <a:solidFill>
              <a:srgbClr val="FF66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b="1" lang="iw-IL" sz="1350">
                  <a:solidFill>
                    <a:srgbClr val="000000"/>
                  </a:solidFill>
                  <a:latin typeface="Arial"/>
                  <a:ea typeface="Arial"/>
                  <a:cs typeface="Arial"/>
                  <a:sym typeface="Arial"/>
                </a:rPr>
                <a:t>פער</a:t>
              </a:r>
              <a:r>
                <a:rPr lang="iw-IL" sz="1350">
                  <a:solidFill>
                    <a:srgbClr val="000000"/>
                  </a:solidFill>
                  <a:latin typeface="Arial"/>
                  <a:ea typeface="Arial"/>
                  <a:cs typeface="Arial"/>
                  <a:sym typeface="Arial"/>
                </a:rPr>
                <a:t> </a:t>
              </a:r>
              <a:r>
                <a:rPr lang="iw-IL" sz="1050">
                  <a:solidFill>
                    <a:srgbClr val="000000"/>
                  </a:solidFill>
                  <a:latin typeface="Arial"/>
                  <a:ea typeface="Arial"/>
                  <a:cs typeface="Arial"/>
                  <a:sym typeface="Arial"/>
                </a:rPr>
                <a:t>ויחס של</a:t>
              </a:r>
              <a:r>
                <a:rPr lang="iw-IL" sz="1350">
                  <a:solidFill>
                    <a:srgbClr val="000000"/>
                  </a:solidFill>
                  <a:latin typeface="Arial"/>
                  <a:ea typeface="Arial"/>
                  <a:cs typeface="Arial"/>
                  <a:sym typeface="Arial"/>
                </a:rPr>
                <a:t> </a:t>
              </a:r>
              <a:r>
                <a:rPr b="1" lang="iw-IL" sz="1350">
                  <a:solidFill>
                    <a:srgbClr val="000000"/>
                  </a:solidFill>
                  <a:latin typeface="Arial"/>
                  <a:ea typeface="Arial"/>
                  <a:cs typeface="Arial"/>
                  <a:sym typeface="Arial"/>
                </a:rPr>
                <a:t>כדאיות הוגנת</a:t>
              </a:r>
              <a:r>
                <a:rPr lang="iw-IL" sz="1050">
                  <a:solidFill>
                    <a:srgbClr val="000000"/>
                  </a:solidFill>
                  <a:latin typeface="Arial"/>
                  <a:ea typeface="Arial"/>
                  <a:cs typeface="Arial"/>
                  <a:sym typeface="Arial"/>
                </a:rPr>
                <a:t> כלפי הזולת</a:t>
              </a:r>
              <a:endParaRPr b="1" sz="1350">
                <a:solidFill>
                  <a:srgbClr val="000000"/>
                </a:solidFill>
                <a:latin typeface="Arial"/>
                <a:ea typeface="Arial"/>
                <a:cs typeface="Arial"/>
                <a:sym typeface="Arial"/>
              </a:endParaRPr>
            </a:p>
            <a:p>
              <a:pPr indent="0" lvl="0" marL="0" marR="0" rtl="1" algn="ctr">
                <a:spcBef>
                  <a:spcPts val="0"/>
                </a:spcBef>
                <a:spcAft>
                  <a:spcPts val="0"/>
                </a:spcAft>
                <a:buNone/>
              </a:pPr>
              <a:r>
                <a:t/>
              </a:r>
              <a:endParaRPr b="1" sz="150">
                <a:solidFill>
                  <a:srgbClr val="000000"/>
                </a:solidFill>
                <a:latin typeface="Arial"/>
                <a:ea typeface="Arial"/>
                <a:cs typeface="Arial"/>
                <a:sym typeface="Arial"/>
              </a:endParaRPr>
            </a:p>
          </p:txBody>
        </p:sp>
      </p:grpSp>
      <p:grpSp>
        <p:nvGrpSpPr>
          <p:cNvPr id="490" name="Google Shape;490;p57"/>
          <p:cNvGrpSpPr/>
          <p:nvPr/>
        </p:nvGrpSpPr>
        <p:grpSpPr>
          <a:xfrm>
            <a:off x="1101981" y="5097052"/>
            <a:ext cx="1458855" cy="831043"/>
            <a:chOff x="545" y="3474"/>
            <a:chExt cx="851" cy="668"/>
          </a:xfrm>
        </p:grpSpPr>
        <p:cxnSp>
          <p:nvCxnSpPr>
            <p:cNvPr id="491" name="Google Shape;491;p57"/>
            <p:cNvCxnSpPr/>
            <p:nvPr/>
          </p:nvCxnSpPr>
          <p:spPr>
            <a:xfrm flipH="1" rot="-9559492">
              <a:off x="1196" y="3533"/>
              <a:ext cx="145" cy="336"/>
            </a:xfrm>
            <a:prstGeom prst="straightConnector1">
              <a:avLst/>
            </a:prstGeom>
            <a:noFill/>
            <a:ln cap="flat" cmpd="sng" w="38100">
              <a:solidFill>
                <a:schemeClr val="dk1"/>
              </a:solidFill>
              <a:prstDash val="solid"/>
              <a:round/>
              <a:headEnd len="med" w="med" type="none"/>
              <a:tailEnd len="med" w="med" type="triangle"/>
            </a:ln>
          </p:spPr>
        </p:cxnSp>
        <p:sp>
          <p:nvSpPr>
            <p:cNvPr id="492" name="Google Shape;492;p57"/>
            <p:cNvSpPr txBox="1"/>
            <p:nvPr/>
          </p:nvSpPr>
          <p:spPr>
            <a:xfrm>
              <a:off x="545" y="3474"/>
              <a:ext cx="621" cy="668"/>
            </a:xfrm>
            <a:prstGeom prst="rect">
              <a:avLst/>
            </a:prstGeom>
            <a:solidFill>
              <a:srgbClr val="CC33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b="1" lang="iw-IL" sz="1350">
                  <a:solidFill>
                    <a:srgbClr val="FFFFFF"/>
                  </a:solidFill>
                  <a:latin typeface="Arial"/>
                  <a:ea typeface="Arial"/>
                  <a:cs typeface="Arial"/>
                  <a:sym typeface="Arial"/>
                </a:rPr>
                <a:t>פער</a:t>
              </a:r>
              <a:r>
                <a:rPr lang="iw-IL" sz="1350">
                  <a:solidFill>
                    <a:srgbClr val="FFFFFF"/>
                  </a:solidFill>
                  <a:latin typeface="Arial"/>
                  <a:ea typeface="Arial"/>
                  <a:cs typeface="Arial"/>
                  <a:sym typeface="Arial"/>
                </a:rPr>
                <a:t> </a:t>
              </a:r>
              <a:endParaRPr/>
            </a:p>
            <a:p>
              <a:pPr indent="0" lvl="0" marL="0" marR="0" rtl="1" algn="ctr">
                <a:spcBef>
                  <a:spcPts val="0"/>
                </a:spcBef>
                <a:spcAft>
                  <a:spcPts val="0"/>
                </a:spcAft>
                <a:buNone/>
              </a:pPr>
              <a:r>
                <a:rPr lang="iw-IL" sz="1050">
                  <a:solidFill>
                    <a:srgbClr val="FFFFFF"/>
                  </a:solidFill>
                  <a:latin typeface="Arial"/>
                  <a:ea typeface="Arial"/>
                  <a:cs typeface="Arial"/>
                  <a:sym typeface="Arial"/>
                </a:rPr>
                <a:t>ויחס של </a:t>
              </a:r>
              <a:endParaRPr/>
            </a:p>
            <a:p>
              <a:pPr indent="0" lvl="0" marL="0" marR="0" rtl="1" algn="ctr">
                <a:spcBef>
                  <a:spcPts val="0"/>
                </a:spcBef>
                <a:spcAft>
                  <a:spcPts val="0"/>
                </a:spcAft>
                <a:buNone/>
              </a:pPr>
              <a:r>
                <a:rPr b="1" lang="iw-IL" sz="1350">
                  <a:solidFill>
                    <a:srgbClr val="FFFFFF"/>
                  </a:solidFill>
                  <a:latin typeface="Arial"/>
                  <a:ea typeface="Arial"/>
                  <a:cs typeface="Arial"/>
                  <a:sym typeface="Arial"/>
                </a:rPr>
                <a:t>ביטול מנצל </a:t>
              </a:r>
              <a:r>
                <a:rPr lang="iw-IL" sz="1050">
                  <a:solidFill>
                    <a:srgbClr val="FFFFFF"/>
                  </a:solidFill>
                  <a:latin typeface="Arial"/>
                  <a:ea typeface="Arial"/>
                  <a:cs typeface="Arial"/>
                  <a:sym typeface="Arial"/>
                </a:rPr>
                <a:t>כלפי הזולת</a:t>
              </a:r>
              <a:endParaRPr sz="1350">
                <a:solidFill>
                  <a:srgbClr val="FFFFFF"/>
                </a:solidFill>
                <a:latin typeface="Arial"/>
                <a:ea typeface="Arial"/>
                <a:cs typeface="Arial"/>
                <a:sym typeface="Arial"/>
              </a:endParaRPr>
            </a:p>
          </p:txBody>
        </p:sp>
      </p:grpSp>
      <p:grpSp>
        <p:nvGrpSpPr>
          <p:cNvPr id="493" name="Google Shape;493;p57"/>
          <p:cNvGrpSpPr/>
          <p:nvPr/>
        </p:nvGrpSpPr>
        <p:grpSpPr>
          <a:xfrm>
            <a:off x="720783" y="3082791"/>
            <a:ext cx="1290821" cy="831056"/>
            <a:chOff x="-152" y="1888"/>
            <a:chExt cx="889" cy="698"/>
          </a:xfrm>
        </p:grpSpPr>
        <p:cxnSp>
          <p:nvCxnSpPr>
            <p:cNvPr id="494" name="Google Shape;494;p57"/>
            <p:cNvCxnSpPr/>
            <p:nvPr/>
          </p:nvCxnSpPr>
          <p:spPr>
            <a:xfrm flipH="1" rot="-7402332">
              <a:off x="466" y="2062"/>
              <a:ext cx="210" cy="260"/>
            </a:xfrm>
            <a:prstGeom prst="straightConnector1">
              <a:avLst/>
            </a:prstGeom>
            <a:noFill/>
            <a:ln cap="flat" cmpd="sng" w="38100">
              <a:solidFill>
                <a:schemeClr val="dk1"/>
              </a:solidFill>
              <a:prstDash val="solid"/>
              <a:round/>
              <a:headEnd len="med" w="med" type="none"/>
              <a:tailEnd len="med" w="med" type="triangle"/>
            </a:ln>
          </p:spPr>
        </p:cxnSp>
        <p:sp>
          <p:nvSpPr>
            <p:cNvPr id="495" name="Google Shape;495;p57"/>
            <p:cNvSpPr txBox="1"/>
            <p:nvPr/>
          </p:nvSpPr>
          <p:spPr>
            <a:xfrm>
              <a:off x="-152" y="1888"/>
              <a:ext cx="614" cy="698"/>
            </a:xfrm>
            <a:prstGeom prst="rect">
              <a:avLst/>
            </a:prstGeom>
            <a:solidFill>
              <a:srgbClr val="993300"/>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b="1" lang="iw-IL" sz="1350">
                  <a:solidFill>
                    <a:srgbClr val="FFFFFF"/>
                  </a:solidFill>
                  <a:latin typeface="Arial"/>
                  <a:ea typeface="Arial"/>
                  <a:cs typeface="Arial"/>
                  <a:sym typeface="Arial"/>
                </a:rPr>
                <a:t>פער</a:t>
              </a:r>
              <a:r>
                <a:rPr lang="iw-IL" sz="1350">
                  <a:solidFill>
                    <a:srgbClr val="FFFFFF"/>
                  </a:solidFill>
                  <a:latin typeface="Arial"/>
                  <a:ea typeface="Arial"/>
                  <a:cs typeface="Arial"/>
                  <a:sym typeface="Arial"/>
                </a:rPr>
                <a:t> </a:t>
              </a:r>
              <a:endParaRPr/>
            </a:p>
            <a:p>
              <a:pPr indent="0" lvl="0" marL="0" marR="0" rtl="1" algn="ctr">
                <a:spcBef>
                  <a:spcPts val="0"/>
                </a:spcBef>
                <a:spcAft>
                  <a:spcPts val="0"/>
                </a:spcAft>
                <a:buNone/>
              </a:pPr>
              <a:r>
                <a:rPr lang="iw-IL" sz="1050">
                  <a:solidFill>
                    <a:srgbClr val="FFFFFF"/>
                  </a:solidFill>
                  <a:latin typeface="Arial"/>
                  <a:ea typeface="Arial"/>
                  <a:cs typeface="Arial"/>
                  <a:sym typeface="Arial"/>
                </a:rPr>
                <a:t>ויחס של</a:t>
              </a:r>
              <a:endParaRPr/>
            </a:p>
            <a:p>
              <a:pPr indent="0" lvl="0" marL="0" marR="0" rtl="1" algn="ctr">
                <a:spcBef>
                  <a:spcPts val="0"/>
                </a:spcBef>
                <a:spcAft>
                  <a:spcPts val="0"/>
                </a:spcAft>
                <a:buNone/>
              </a:pPr>
              <a:r>
                <a:rPr b="1" lang="iw-IL" sz="1350">
                  <a:solidFill>
                    <a:srgbClr val="FFFFFF"/>
                  </a:solidFill>
                  <a:latin typeface="Arial"/>
                  <a:ea typeface="Arial"/>
                  <a:cs typeface="Arial"/>
                  <a:sym typeface="Arial"/>
                </a:rPr>
                <a:t>אונס</a:t>
              </a:r>
              <a:endParaRPr sz="1050">
                <a:solidFill>
                  <a:srgbClr val="FFFFFF"/>
                </a:solidFill>
                <a:latin typeface="Arial"/>
                <a:ea typeface="Arial"/>
                <a:cs typeface="Arial"/>
                <a:sym typeface="Arial"/>
              </a:endParaRPr>
            </a:p>
            <a:p>
              <a:pPr indent="0" lvl="0" marL="0" marR="0" rtl="1" algn="ctr">
                <a:spcBef>
                  <a:spcPts val="0"/>
                </a:spcBef>
                <a:spcAft>
                  <a:spcPts val="0"/>
                </a:spcAft>
                <a:buNone/>
              </a:pPr>
              <a:r>
                <a:rPr lang="iw-IL" sz="1050">
                  <a:solidFill>
                    <a:srgbClr val="FFFFFF"/>
                  </a:solidFill>
                  <a:latin typeface="Arial"/>
                  <a:ea typeface="Arial"/>
                  <a:cs typeface="Arial"/>
                  <a:sym typeface="Arial"/>
                </a:rPr>
                <a:t>כלפי הזולת</a:t>
              </a:r>
              <a:endParaRPr sz="1350">
                <a:solidFill>
                  <a:srgbClr val="FFFFFF"/>
                </a:solidFill>
                <a:latin typeface="Arial"/>
                <a:ea typeface="Arial"/>
                <a:cs typeface="Arial"/>
                <a:sym typeface="Arial"/>
              </a:endParaRPr>
            </a:p>
          </p:txBody>
        </p:sp>
      </p:grpSp>
      <p:grpSp>
        <p:nvGrpSpPr>
          <p:cNvPr id="496" name="Google Shape;496;p57"/>
          <p:cNvGrpSpPr/>
          <p:nvPr/>
        </p:nvGrpSpPr>
        <p:grpSpPr>
          <a:xfrm>
            <a:off x="1582344" y="1398653"/>
            <a:ext cx="1409770" cy="992769"/>
            <a:chOff x="362" y="306"/>
            <a:chExt cx="1184" cy="1298"/>
          </a:xfrm>
        </p:grpSpPr>
        <p:cxnSp>
          <p:nvCxnSpPr>
            <p:cNvPr id="497" name="Google Shape;497;p57"/>
            <p:cNvCxnSpPr/>
            <p:nvPr/>
          </p:nvCxnSpPr>
          <p:spPr>
            <a:xfrm flipH="1" rot="-4356623">
              <a:off x="1247" y="642"/>
              <a:ext cx="243" cy="296"/>
            </a:xfrm>
            <a:prstGeom prst="straightConnector1">
              <a:avLst/>
            </a:prstGeom>
            <a:noFill/>
            <a:ln cap="flat" cmpd="sng" w="38100">
              <a:solidFill>
                <a:schemeClr val="dk1"/>
              </a:solidFill>
              <a:prstDash val="solid"/>
              <a:round/>
              <a:headEnd len="med" w="med" type="none"/>
              <a:tailEnd len="med" w="med" type="triangle"/>
            </a:ln>
          </p:spPr>
        </p:cxnSp>
        <p:sp>
          <p:nvSpPr>
            <p:cNvPr id="498" name="Google Shape;498;p57"/>
            <p:cNvSpPr txBox="1"/>
            <p:nvPr/>
          </p:nvSpPr>
          <p:spPr>
            <a:xfrm>
              <a:off x="362" y="306"/>
              <a:ext cx="895" cy="1298"/>
            </a:xfrm>
            <a:prstGeom prst="rect">
              <a:avLst/>
            </a:prstGeom>
            <a:solidFill>
              <a:schemeClr val="dk1"/>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lang="iw-IL" sz="1350">
                  <a:solidFill>
                    <a:srgbClr val="FFFFFF"/>
                  </a:solidFill>
                  <a:latin typeface="Arial"/>
                  <a:ea typeface="Arial"/>
                  <a:cs typeface="Arial"/>
                  <a:sym typeface="Arial"/>
                </a:rPr>
                <a:t> </a:t>
              </a:r>
              <a:r>
                <a:rPr b="1" lang="iw-IL" sz="1350">
                  <a:solidFill>
                    <a:srgbClr val="FFFFFF"/>
                  </a:solidFill>
                  <a:latin typeface="Arial"/>
                  <a:ea typeface="Arial"/>
                  <a:cs typeface="Arial"/>
                  <a:sym typeface="Arial"/>
                </a:rPr>
                <a:t>פער</a:t>
              </a:r>
              <a:endParaRPr sz="1350">
                <a:solidFill>
                  <a:srgbClr val="FFFFFF"/>
                </a:solidFill>
                <a:latin typeface="Arial"/>
                <a:ea typeface="Arial"/>
                <a:cs typeface="Arial"/>
                <a:sym typeface="Arial"/>
              </a:endParaRPr>
            </a:p>
            <a:p>
              <a:pPr indent="0" lvl="0" marL="0" marR="0" rtl="1" algn="ctr">
                <a:spcBef>
                  <a:spcPts val="0"/>
                </a:spcBef>
                <a:spcAft>
                  <a:spcPts val="0"/>
                </a:spcAft>
                <a:buNone/>
              </a:pPr>
              <a:r>
                <a:rPr lang="iw-IL" sz="1050">
                  <a:solidFill>
                    <a:srgbClr val="FFFFFF"/>
                  </a:solidFill>
                  <a:latin typeface="Arial"/>
                  <a:ea typeface="Arial"/>
                  <a:cs typeface="Arial"/>
                  <a:sym typeface="Arial"/>
                </a:rPr>
                <a:t>ויחס של </a:t>
              </a:r>
              <a:endParaRPr/>
            </a:p>
            <a:p>
              <a:pPr indent="0" lvl="0" marL="0" marR="0" rtl="1" algn="ctr">
                <a:spcBef>
                  <a:spcPts val="0"/>
                </a:spcBef>
                <a:spcAft>
                  <a:spcPts val="0"/>
                </a:spcAft>
                <a:buNone/>
              </a:pPr>
              <a:r>
                <a:rPr b="1" lang="iw-IL" sz="1350">
                  <a:solidFill>
                    <a:srgbClr val="FFFFFF"/>
                  </a:solidFill>
                  <a:latin typeface="Arial"/>
                  <a:ea typeface="Arial"/>
                  <a:cs typeface="Arial"/>
                  <a:sym typeface="Arial"/>
                </a:rPr>
                <a:t>קץ והכחדה</a:t>
              </a:r>
              <a:endParaRPr/>
            </a:p>
            <a:p>
              <a:pPr indent="0" lvl="0" marL="0" marR="0" rtl="1" algn="ctr">
                <a:spcBef>
                  <a:spcPts val="0"/>
                </a:spcBef>
                <a:spcAft>
                  <a:spcPts val="0"/>
                </a:spcAft>
                <a:buNone/>
              </a:pPr>
              <a:r>
                <a:rPr lang="iw-IL" sz="1050">
                  <a:solidFill>
                    <a:srgbClr val="FFFFFF"/>
                  </a:solidFill>
                  <a:latin typeface="Arial"/>
                  <a:ea typeface="Arial"/>
                  <a:cs typeface="Arial"/>
                  <a:sym typeface="Arial"/>
                </a:rPr>
                <a:t>כלפי הזיקה לזולת</a:t>
              </a:r>
              <a:endParaRPr sz="1050">
                <a:solidFill>
                  <a:srgbClr val="FFFFFF"/>
                </a:solidFill>
                <a:latin typeface="Arial"/>
                <a:ea typeface="Arial"/>
                <a:cs typeface="Arial"/>
                <a:sym typeface="Arial"/>
              </a:endParaRPr>
            </a:p>
          </p:txBody>
        </p:sp>
      </p:grpSp>
      <p:grpSp>
        <p:nvGrpSpPr>
          <p:cNvPr id="499" name="Google Shape;499;p57"/>
          <p:cNvGrpSpPr/>
          <p:nvPr/>
        </p:nvGrpSpPr>
        <p:grpSpPr>
          <a:xfrm>
            <a:off x="4301729" y="1754981"/>
            <a:ext cx="485775" cy="485775"/>
            <a:chOff x="4332" y="799"/>
            <a:chExt cx="408" cy="408"/>
          </a:xfrm>
        </p:grpSpPr>
        <p:sp>
          <p:nvSpPr>
            <p:cNvPr id="500" name="Google Shape;500;p57"/>
            <p:cNvSpPr/>
            <p:nvPr/>
          </p:nvSpPr>
          <p:spPr>
            <a:xfrm>
              <a:off x="4332" y="799"/>
              <a:ext cx="408" cy="408"/>
            </a:xfrm>
            <a:prstGeom prst="ellipse">
              <a:avLst/>
            </a:prstGeom>
            <a:noFill/>
            <a:ln cap="flat" cmpd="sng" w="9525">
              <a:solidFill>
                <a:srgbClr val="33CC33"/>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sp>
          <p:nvSpPr>
            <p:cNvPr id="501" name="Google Shape;501;p57"/>
            <p:cNvSpPr/>
            <p:nvPr/>
          </p:nvSpPr>
          <p:spPr>
            <a:xfrm>
              <a:off x="4513" y="981"/>
              <a:ext cx="45" cy="45"/>
            </a:xfrm>
            <a:prstGeom prst="ellipse">
              <a:avLst/>
            </a:prstGeom>
            <a:solidFill>
              <a:schemeClr val="dk1"/>
            </a:solidFill>
            <a:ln cap="flat" cmpd="sng" w="9525">
              <a:solidFill>
                <a:srgbClr val="33CC33"/>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Times New Roman"/>
                <a:ea typeface="Times New Roman"/>
                <a:cs typeface="Times New Roman"/>
                <a:sym typeface="Times New Roman"/>
              </a:endParaRPr>
            </a:p>
          </p:txBody>
        </p:sp>
      </p:grpSp>
      <p:sp>
        <p:nvSpPr>
          <p:cNvPr id="502" name="Google Shape;502;p57"/>
          <p:cNvSpPr txBox="1"/>
          <p:nvPr/>
        </p:nvSpPr>
        <p:spPr>
          <a:xfrm>
            <a:off x="3100761" y="2160593"/>
            <a:ext cx="2969419" cy="461665"/>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iw-IL" sz="1800">
                <a:solidFill>
                  <a:srgbClr val="00CC99"/>
                </a:solidFill>
                <a:latin typeface="Arial"/>
                <a:ea typeface="Arial"/>
                <a:cs typeface="Arial"/>
                <a:sym typeface="Arial"/>
              </a:rPr>
              <a:t>                </a:t>
            </a:r>
            <a:r>
              <a:rPr b="1" lang="iw-IL" sz="1200">
                <a:solidFill>
                  <a:srgbClr val="008000"/>
                </a:solidFill>
                <a:latin typeface="Arial"/>
                <a:ea typeface="Arial"/>
                <a:cs typeface="Arial"/>
                <a:sym typeface="Arial"/>
              </a:rPr>
              <a:t>הזמנה   ודיבור</a:t>
            </a:r>
            <a:endParaRPr b="1" sz="1200">
              <a:solidFill>
                <a:srgbClr val="008000"/>
              </a:solidFill>
              <a:latin typeface="Arial"/>
              <a:ea typeface="Arial"/>
              <a:cs typeface="Arial"/>
              <a:sym typeface="Arial"/>
            </a:endParaRPr>
          </a:p>
        </p:txBody>
      </p:sp>
      <p:sp>
        <p:nvSpPr>
          <p:cNvPr id="503" name="Google Shape;503;p57"/>
          <p:cNvSpPr txBox="1"/>
          <p:nvPr/>
        </p:nvSpPr>
        <p:spPr>
          <a:xfrm rot="-5400000">
            <a:off x="-317782" y="4939879"/>
            <a:ext cx="1368503" cy="733886"/>
          </a:xfrm>
          <a:prstGeom prst="rect">
            <a:avLst/>
          </a:prstGeom>
          <a:solidFill>
            <a:srgbClr val="FFFFCC"/>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just">
              <a:spcBef>
                <a:spcPts val="0"/>
              </a:spcBef>
              <a:spcAft>
                <a:spcPts val="0"/>
              </a:spcAft>
              <a:buNone/>
            </a:pPr>
            <a:r>
              <a:rPr b="1" lang="iw-IL" sz="788">
                <a:solidFill>
                  <a:srgbClr val="000000"/>
                </a:solidFill>
                <a:latin typeface="Arial"/>
                <a:ea typeface="Arial"/>
                <a:cs typeface="Arial"/>
                <a:sym typeface="Arial"/>
              </a:rPr>
              <a:t>© </a:t>
            </a:r>
            <a:r>
              <a:rPr b="1" lang="iw-IL" sz="750">
                <a:solidFill>
                  <a:srgbClr val="000000"/>
                </a:solidFill>
                <a:latin typeface="Arial"/>
                <a:ea typeface="Arial"/>
                <a:cs typeface="Arial"/>
                <a:sym typeface="Arial"/>
              </a:rPr>
              <a:t>ד"ר איתן לבוב, כל הזכויות שמורות.</a:t>
            </a:r>
            <a:r>
              <a:rPr b="1" lang="iw-IL" sz="600">
                <a:solidFill>
                  <a:srgbClr val="000000"/>
                </a:solidFill>
                <a:latin typeface="Arial"/>
                <a:ea typeface="Arial"/>
                <a:cs typeface="Arial"/>
                <a:sym typeface="Arial"/>
              </a:rPr>
              <a:t> </a:t>
            </a:r>
            <a:r>
              <a:rPr lang="iw-IL" sz="600">
                <a:solidFill>
                  <a:srgbClr val="000000"/>
                </a:solidFill>
                <a:latin typeface="Arial"/>
                <a:ea typeface="Arial"/>
                <a:cs typeface="Arial"/>
                <a:sym typeface="Arial"/>
              </a:rPr>
              <a:t>לשימוש אישי פרטי בלבד. אין לשכפל, להעתיק, לצלם, לתרגם, לאחסן במאגר מידע, לשדר או לקלוט בכל דרך ולכל מטרה כל חלק שהוא מהחומר הכלול בדף זה ללא רשות מפורשת בכתב ומראש מאת המחבר. </a:t>
            </a:r>
            <a:endParaRPr sz="600">
              <a:solidFill>
                <a:srgbClr val="000000"/>
              </a:solidFill>
              <a:latin typeface="Arial"/>
              <a:ea typeface="Arial"/>
              <a:cs typeface="Arial"/>
              <a:sym typeface="Arial"/>
            </a:endParaRPr>
          </a:p>
          <a:p>
            <a:pPr indent="0" lvl="0" marL="0" marR="0" rtl="0" algn="just">
              <a:spcBef>
                <a:spcPts val="0"/>
              </a:spcBef>
              <a:spcAft>
                <a:spcPts val="0"/>
              </a:spcAft>
              <a:buNone/>
            </a:pPr>
            <a:r>
              <a:t/>
            </a:r>
            <a:endParaRPr sz="3000">
              <a:solidFill>
                <a:srgbClr val="000000"/>
              </a:solidFill>
              <a:latin typeface="Arial"/>
              <a:ea typeface="Arial"/>
              <a:cs typeface="Arial"/>
              <a:sym typeface="Arial"/>
            </a:endParaRPr>
          </a:p>
        </p:txBody>
      </p:sp>
      <p:grpSp>
        <p:nvGrpSpPr>
          <p:cNvPr id="504" name="Google Shape;504;p57"/>
          <p:cNvGrpSpPr/>
          <p:nvPr/>
        </p:nvGrpSpPr>
        <p:grpSpPr>
          <a:xfrm>
            <a:off x="3437875" y="3980140"/>
            <a:ext cx="3888432" cy="1339554"/>
            <a:chOff x="3061419" y="4192524"/>
            <a:chExt cx="5184576" cy="1786071"/>
          </a:xfrm>
        </p:grpSpPr>
        <p:sp>
          <p:nvSpPr>
            <p:cNvPr id="505" name="Google Shape;505;p57"/>
            <p:cNvSpPr txBox="1"/>
            <p:nvPr/>
          </p:nvSpPr>
          <p:spPr>
            <a:xfrm>
              <a:off x="3061419" y="4680010"/>
              <a:ext cx="2988578" cy="1231106"/>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1" lang="iw-IL" sz="1200">
                  <a:solidFill>
                    <a:srgbClr val="000000"/>
                  </a:solidFill>
                  <a:latin typeface="Times New Roman"/>
                  <a:ea typeface="Times New Roman"/>
                  <a:cs typeface="Times New Roman"/>
                  <a:sym typeface="Times New Roman"/>
                </a:rPr>
                <a:t>         שינוי מאזן   הכדאיות</a:t>
              </a:r>
              <a:endParaRPr/>
            </a:p>
            <a:p>
              <a:pPr indent="0" lvl="0" marL="0" marR="0" rtl="1" algn="ctr">
                <a:spcBef>
                  <a:spcPts val="0"/>
                </a:spcBef>
                <a:spcAft>
                  <a:spcPts val="0"/>
                </a:spcAft>
                <a:buNone/>
              </a:pPr>
              <a:r>
                <a:rPr b="1" lang="iw-IL" sz="1200">
                  <a:solidFill>
                    <a:srgbClr val="000000"/>
                  </a:solidFill>
                  <a:latin typeface="Times New Roman"/>
                  <a:ea typeface="Times New Roman"/>
                  <a:cs typeface="Times New Roman"/>
                  <a:sym typeface="Times New Roman"/>
                </a:rPr>
                <a:t>כללים ותוצאות  הפסד מווסתות         [ נורמות   וחוקים ]</a:t>
              </a:r>
              <a:endParaRPr/>
            </a:p>
            <a:p>
              <a:pPr indent="0" lvl="0" marL="0" marR="0" rtl="1" algn="ctr">
                <a:spcBef>
                  <a:spcPts val="0"/>
                </a:spcBef>
                <a:spcAft>
                  <a:spcPts val="0"/>
                </a:spcAft>
                <a:buNone/>
              </a:pPr>
              <a:r>
                <a:rPr b="1" lang="iw-IL" sz="1200">
                  <a:solidFill>
                    <a:srgbClr val="000000"/>
                  </a:solidFill>
                  <a:latin typeface="Times New Roman"/>
                  <a:ea typeface="Times New Roman"/>
                  <a:cs typeface="Times New Roman"/>
                  <a:sym typeface="Times New Roman"/>
                </a:rPr>
                <a:t> </a:t>
              </a:r>
              <a:endParaRPr/>
            </a:p>
          </p:txBody>
        </p:sp>
        <p:grpSp>
          <p:nvGrpSpPr>
            <p:cNvPr id="506" name="Google Shape;506;p57"/>
            <p:cNvGrpSpPr/>
            <p:nvPr/>
          </p:nvGrpSpPr>
          <p:grpSpPr>
            <a:xfrm>
              <a:off x="4544925" y="4192524"/>
              <a:ext cx="3701070" cy="1786071"/>
              <a:chOff x="2864" y="2641"/>
              <a:chExt cx="2331" cy="1125"/>
            </a:xfrm>
          </p:grpSpPr>
          <p:cxnSp>
            <p:nvCxnSpPr>
              <p:cNvPr id="507" name="Google Shape;507;p57"/>
              <p:cNvCxnSpPr/>
              <p:nvPr/>
            </p:nvCxnSpPr>
            <p:spPr>
              <a:xfrm flipH="1" rot="-51235">
                <a:off x="2872" y="2641"/>
                <a:ext cx="14" cy="1125"/>
              </a:xfrm>
              <a:prstGeom prst="straightConnector1">
                <a:avLst/>
              </a:prstGeom>
              <a:noFill/>
              <a:ln cap="flat" cmpd="sng" w="38100">
                <a:solidFill>
                  <a:schemeClr val="dk1"/>
                </a:solidFill>
                <a:prstDash val="solid"/>
                <a:round/>
                <a:headEnd len="med" w="med" type="none"/>
                <a:tailEnd len="med" w="med" type="triangle"/>
              </a:ln>
            </p:spPr>
          </p:cxnSp>
          <p:sp>
            <p:nvSpPr>
              <p:cNvPr id="508" name="Google Shape;508;p57"/>
              <p:cNvSpPr txBox="1"/>
              <p:nvPr/>
            </p:nvSpPr>
            <p:spPr>
              <a:xfrm>
                <a:off x="5040" y="3020"/>
                <a:ext cx="155" cy="25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Arial"/>
                  <a:ea typeface="Arial"/>
                  <a:cs typeface="Arial"/>
                  <a:sym typeface="Arial"/>
                </a:endParaRPr>
              </a:p>
            </p:txBody>
          </p:sp>
        </p:grpSp>
      </p:grpSp>
      <p:grpSp>
        <p:nvGrpSpPr>
          <p:cNvPr id="509" name="Google Shape;509;p57"/>
          <p:cNvGrpSpPr/>
          <p:nvPr/>
        </p:nvGrpSpPr>
        <p:grpSpPr>
          <a:xfrm>
            <a:off x="2106007" y="3175554"/>
            <a:ext cx="1870018" cy="686380"/>
            <a:chOff x="1292" y="1919"/>
            <a:chExt cx="1122" cy="590"/>
          </a:xfrm>
        </p:grpSpPr>
        <p:cxnSp>
          <p:nvCxnSpPr>
            <p:cNvPr id="510" name="Google Shape;510;p57"/>
            <p:cNvCxnSpPr/>
            <p:nvPr/>
          </p:nvCxnSpPr>
          <p:spPr>
            <a:xfrm flipH="1" rot="5448550">
              <a:off x="1842" y="1612"/>
              <a:ext cx="1" cy="1102"/>
            </a:xfrm>
            <a:prstGeom prst="straightConnector1">
              <a:avLst/>
            </a:prstGeom>
            <a:noFill/>
            <a:ln cap="flat" cmpd="sng" w="38100">
              <a:solidFill>
                <a:schemeClr val="dk1"/>
              </a:solidFill>
              <a:prstDash val="solid"/>
              <a:round/>
              <a:headEnd len="med" w="med" type="none"/>
              <a:tailEnd len="med" w="med" type="triangle"/>
            </a:ln>
          </p:spPr>
        </p:cxnSp>
        <p:sp>
          <p:nvSpPr>
            <p:cNvPr id="511" name="Google Shape;511;p57"/>
            <p:cNvSpPr txBox="1"/>
            <p:nvPr/>
          </p:nvSpPr>
          <p:spPr>
            <a:xfrm>
              <a:off x="1321" y="1919"/>
              <a:ext cx="1093" cy="460"/>
            </a:xfrm>
            <a:prstGeom prst="rect">
              <a:avLst/>
            </a:prstGeom>
            <a:noFill/>
            <a:ln>
              <a:noFill/>
            </a:ln>
          </p:spPr>
          <p:txBody>
            <a:bodyPr anchorCtr="0" anchor="t" bIns="45700" lIns="91425" spcFirstLastPara="1" rIns="91425" wrap="square" tIns="45700">
              <a:noAutofit/>
            </a:bodyPr>
            <a:lstStyle/>
            <a:p>
              <a:pPr indent="0" lvl="0" marL="0" marR="0" rtl="1" algn="r">
                <a:lnSpc>
                  <a:spcPct val="120000"/>
                </a:lnSpc>
                <a:spcBef>
                  <a:spcPts val="0"/>
                </a:spcBef>
                <a:spcAft>
                  <a:spcPts val="0"/>
                </a:spcAft>
                <a:buNone/>
              </a:pPr>
              <a:r>
                <a:rPr b="1" lang="iw-IL" sz="1200">
                  <a:solidFill>
                    <a:srgbClr val="000000"/>
                  </a:solidFill>
                  <a:latin typeface="Arial"/>
                  <a:ea typeface="Arial"/>
                  <a:cs typeface="Arial"/>
                  <a:sym typeface="Arial"/>
                </a:rPr>
                <a:t>   מניעת תקיפת ההורה נוכחות שומרת ומרחק מגן</a:t>
              </a:r>
              <a:endParaRPr b="1" sz="1200">
                <a:solidFill>
                  <a:srgbClr val="000000"/>
                </a:solidFill>
                <a:latin typeface="Arial"/>
                <a:ea typeface="Arial"/>
                <a:cs typeface="Arial"/>
                <a:sym typeface="Arial"/>
              </a:endParaRPr>
            </a:p>
          </p:txBody>
        </p:sp>
        <p:sp>
          <p:nvSpPr>
            <p:cNvPr id="512" name="Google Shape;512;p57"/>
            <p:cNvSpPr txBox="1"/>
            <p:nvPr/>
          </p:nvSpPr>
          <p:spPr>
            <a:xfrm>
              <a:off x="1876" y="2251"/>
              <a:ext cx="111" cy="258"/>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sz="1350">
                <a:solidFill>
                  <a:srgbClr val="000000"/>
                </a:solidFill>
                <a:latin typeface="Arial"/>
                <a:ea typeface="Arial"/>
                <a:cs typeface="Arial"/>
                <a:sym typeface="Arial"/>
              </a:endParaRPr>
            </a:p>
          </p:txBody>
        </p:sp>
      </p:grpSp>
      <p:sp>
        <p:nvSpPr>
          <p:cNvPr id="513" name="Google Shape;513;p57"/>
          <p:cNvSpPr/>
          <p:nvPr/>
        </p:nvSpPr>
        <p:spPr>
          <a:xfrm>
            <a:off x="-130" y="854503"/>
            <a:ext cx="9136676" cy="484748"/>
          </a:xfrm>
          <a:prstGeom prst="rect">
            <a:avLst/>
          </a:prstGeom>
          <a:solidFill>
            <a:srgbClr val="FFFFCC"/>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1" algn="ctr">
              <a:spcBef>
                <a:spcPts val="0"/>
              </a:spcBef>
              <a:spcAft>
                <a:spcPts val="0"/>
              </a:spcAft>
              <a:buNone/>
            </a:pPr>
            <a:r>
              <a:rPr b="1" lang="iw-IL" sz="1350">
                <a:solidFill>
                  <a:srgbClr val="000000"/>
                </a:solidFill>
                <a:latin typeface="Calibri"/>
                <a:ea typeface="Calibri"/>
                <a:cs typeface="Calibri"/>
                <a:sym typeface="Calibri"/>
              </a:rPr>
              <a:t>"שושנת היחסים" : </a:t>
            </a:r>
            <a:r>
              <a:rPr lang="iw-IL" sz="1200">
                <a:solidFill>
                  <a:srgbClr val="000000"/>
                </a:solidFill>
                <a:latin typeface="Calibri"/>
                <a:ea typeface="Calibri"/>
                <a:cs typeface="Calibri"/>
                <a:sym typeface="Calibri"/>
              </a:rPr>
              <a:t>סקלה מפורטת של </a:t>
            </a:r>
            <a:r>
              <a:rPr b="1" lang="iw-IL" sz="1200" u="sng">
                <a:solidFill>
                  <a:srgbClr val="000000"/>
                </a:solidFill>
                <a:latin typeface="Calibri"/>
                <a:ea typeface="Calibri"/>
                <a:cs typeface="Calibri"/>
                <a:sym typeface="Calibri"/>
              </a:rPr>
              <a:t>סוגי היחס האפשריים מצד הילד</a:t>
            </a:r>
            <a:r>
              <a:rPr lang="iw-IL" sz="1200">
                <a:solidFill>
                  <a:srgbClr val="000000"/>
                </a:solidFill>
                <a:latin typeface="Calibri"/>
                <a:ea typeface="Calibri"/>
                <a:cs typeface="Calibri"/>
                <a:sym typeface="Calibri"/>
              </a:rPr>
              <a:t> כלפי ההורה הפונה מעמדה של אחריות חיובית   		             </a:t>
            </a:r>
            <a:r>
              <a:rPr lang="iw-IL" sz="1200" u="sng">
                <a:solidFill>
                  <a:srgbClr val="000000"/>
                </a:solidFill>
                <a:latin typeface="Calibri"/>
                <a:ea typeface="Calibri"/>
                <a:cs typeface="Calibri"/>
                <a:sym typeface="Calibri"/>
              </a:rPr>
              <a:t>ו</a:t>
            </a:r>
            <a:r>
              <a:rPr b="1" lang="iw-IL" sz="1200" u="sng">
                <a:solidFill>
                  <a:srgbClr val="000000"/>
                </a:solidFill>
                <a:latin typeface="Calibri"/>
                <a:ea typeface="Calibri"/>
                <a:cs typeface="Calibri"/>
                <a:sym typeface="Calibri"/>
              </a:rPr>
              <a:t>צורות מסר ההורה </a:t>
            </a:r>
            <a:r>
              <a:rPr b="1" lang="iw-IL" sz="1200" u="sng">
                <a:solidFill>
                  <a:srgbClr val="000000"/>
                </a:solidFill>
                <a:latin typeface="Arial"/>
                <a:ea typeface="Arial"/>
                <a:cs typeface="Arial"/>
                <a:sym typeface="Arial"/>
              </a:rPr>
              <a:t>המותאמות</a:t>
            </a:r>
            <a:r>
              <a:rPr b="1" lang="iw-IL" sz="1200">
                <a:solidFill>
                  <a:srgbClr val="000000"/>
                </a:solidFill>
                <a:latin typeface="Arial"/>
                <a:ea typeface="Arial"/>
                <a:cs typeface="Arial"/>
                <a:sym typeface="Arial"/>
              </a:rPr>
              <a:t>  </a:t>
            </a:r>
            <a:r>
              <a:rPr lang="iw-IL" sz="1200">
                <a:solidFill>
                  <a:srgbClr val="000000"/>
                </a:solidFill>
                <a:latin typeface="Arial"/>
                <a:ea typeface="Arial"/>
                <a:cs typeface="Arial"/>
                <a:sym typeface="Arial"/>
              </a:rPr>
              <a:t>ליחס של הילד</a:t>
            </a:r>
            <a:endParaRPr sz="1350">
              <a:solidFill>
                <a:srgbClr val="00000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518" name="Shape 518"/>
        <p:cNvGrpSpPr/>
        <p:nvPr/>
      </p:nvGrpSpPr>
      <p:grpSpPr>
        <a:xfrm>
          <a:off x="0" y="0"/>
          <a:ext cx="0" cy="0"/>
          <a:chOff x="0" y="0"/>
          <a:chExt cx="0" cy="0"/>
        </a:xfrm>
      </p:grpSpPr>
      <p:sp>
        <p:nvSpPr>
          <p:cNvPr id="519" name="Google Shape;519;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2"/>
              </a:buClr>
              <a:buSzPts val="3959"/>
              <a:buFont typeface="Calibri"/>
              <a:buNone/>
            </a:pPr>
            <a:r>
              <a:rPr lang="iw-IL" sz="3959">
                <a:solidFill>
                  <a:schemeClr val="dk2"/>
                </a:solidFill>
              </a:rPr>
              <a:t>הנחיות עשה: בהתנהגויות שהן דפוס מטפלים על קר</a:t>
            </a:r>
            <a:endParaRPr/>
          </a:p>
        </p:txBody>
      </p:sp>
      <p:pic>
        <p:nvPicPr>
          <p:cNvPr descr="http://www.shpondra.com/wp-content/uploads/2010/04/IMG_3037.jpg" id="520" name="Google Shape;520;p58"/>
          <p:cNvPicPr preferRelativeResize="0"/>
          <p:nvPr>
            <p:ph idx="1" type="body"/>
          </p:nvPr>
        </p:nvPicPr>
        <p:blipFill rotWithShape="1">
          <a:blip r:embed="rId4">
            <a:alphaModFix/>
          </a:blip>
          <a:srcRect b="0" l="0" r="0" t="0"/>
          <a:stretch/>
        </p:blipFill>
        <p:spPr>
          <a:xfrm>
            <a:off x="2874764" y="1600200"/>
            <a:ext cx="3394472" cy="4525963"/>
          </a:xfrm>
          <a:prstGeom prst="rect">
            <a:avLst/>
          </a:prstGeom>
          <a:noFill/>
          <a:ln cap="sq" cmpd="thickThin" w="88900">
            <a:solidFill>
              <a:srgbClr val="17365D"/>
            </a:solidFill>
            <a:prstDash val="solid"/>
            <a:miter lim="800000"/>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50000"/>
          </a:blip>
          <a:stretch>
            <a:fillRect/>
          </a:stretch>
        </a:blipFill>
      </p:bgPr>
    </p:bg>
    <p:spTree>
      <p:nvGrpSpPr>
        <p:cNvPr id="525" name="Shape 525"/>
        <p:cNvGrpSpPr/>
        <p:nvPr/>
      </p:nvGrpSpPr>
      <p:grpSpPr>
        <a:xfrm>
          <a:off x="0" y="0"/>
          <a:ext cx="0" cy="0"/>
          <a:chOff x="0" y="0"/>
          <a:chExt cx="0" cy="0"/>
        </a:xfrm>
      </p:grpSpPr>
      <p:sp>
        <p:nvSpPr>
          <p:cNvPr id="526" name="Google Shape;526;p59"/>
          <p:cNvSpPr/>
          <p:nvPr/>
        </p:nvSpPr>
        <p:spPr>
          <a:xfrm>
            <a:off x="683568" y="1412776"/>
            <a:ext cx="7920880" cy="5863144"/>
          </a:xfrm>
          <a:prstGeom prst="rect">
            <a:avLst/>
          </a:prstGeom>
          <a:noFill/>
          <a:ln>
            <a:noFill/>
          </a:ln>
        </p:spPr>
        <p:txBody>
          <a:bodyPr anchorCtr="0" anchor="t" bIns="45700" lIns="91425" spcFirstLastPara="1" rIns="91425" wrap="square" tIns="45700">
            <a:noAutofit/>
          </a:bodyPr>
          <a:lstStyle/>
          <a:p>
            <a:pPr indent="0" lvl="0" marL="0" marR="0" rtl="1" algn="just">
              <a:lnSpc>
                <a:spcPct val="100000"/>
              </a:lnSpc>
              <a:spcBef>
                <a:spcPts val="0"/>
              </a:spcBef>
              <a:spcAft>
                <a:spcPts val="0"/>
              </a:spcAft>
              <a:buClr>
                <a:schemeClr val="dk2"/>
              </a:buClr>
              <a:buSzPts val="2400"/>
              <a:buFont typeface="Calibri"/>
              <a:buNone/>
            </a:pPr>
            <a:r>
              <a:rPr b="1" i="0" lang="iw-IL" sz="2400" u="none" cap="none" strike="noStrike">
                <a:solidFill>
                  <a:schemeClr val="dk2"/>
                </a:solidFill>
                <a:latin typeface="Calibri"/>
                <a:ea typeface="Calibri"/>
                <a:cs typeface="Calibri"/>
                <a:sym typeface="Calibri"/>
              </a:rPr>
              <a:t>ההתנהלות בהתאם להנחיות התקשורת המגדלת מבטיחה:</a:t>
            </a:r>
            <a:endParaRPr/>
          </a:p>
          <a:p>
            <a:pPr indent="0" lvl="0" marL="0" marR="0" rtl="1" algn="just">
              <a:lnSpc>
                <a:spcPct val="100000"/>
              </a:lnSpc>
              <a:spcBef>
                <a:spcPts val="1000"/>
              </a:spcBef>
              <a:spcAft>
                <a:spcPts val="0"/>
              </a:spcAft>
              <a:buClr>
                <a:schemeClr val="dk1"/>
              </a:buClr>
              <a:buSzPts val="2400"/>
              <a:buFont typeface="Calibri"/>
              <a:buNone/>
            </a:pPr>
            <a:r>
              <a:t/>
            </a:r>
            <a:endParaRPr b="1" i="0" sz="2400" u="none" cap="none" strike="noStrike">
              <a:solidFill>
                <a:schemeClr val="dk2"/>
              </a:solidFill>
              <a:latin typeface="Calibri"/>
              <a:ea typeface="Calibri"/>
              <a:cs typeface="Calibri"/>
              <a:sym typeface="Calibri"/>
            </a:endParaRPr>
          </a:p>
          <a:p>
            <a:pPr indent="0" lvl="0" marL="0" marR="0" rtl="1" algn="just">
              <a:spcBef>
                <a:spcPts val="1000"/>
              </a:spcBef>
              <a:spcAft>
                <a:spcPts val="0"/>
              </a:spcAft>
              <a:buNone/>
            </a:pPr>
            <a:r>
              <a:rPr b="1" i="0" lang="iw-IL" sz="2400" u="none" cap="none" strike="noStrike">
                <a:solidFill>
                  <a:schemeClr val="dk2"/>
                </a:solidFill>
                <a:latin typeface="Calibri"/>
                <a:ea typeface="Calibri"/>
                <a:cs typeface="Calibri"/>
                <a:sym typeface="Calibri"/>
              </a:rPr>
              <a:t>א) </a:t>
            </a:r>
            <a:r>
              <a:rPr b="1" lang="iw-IL" sz="2400">
                <a:solidFill>
                  <a:schemeClr val="dk2"/>
                </a:solidFill>
                <a:latin typeface="Calibri"/>
                <a:ea typeface="Calibri"/>
                <a:cs typeface="Calibri"/>
                <a:sym typeface="Calibri"/>
              </a:rPr>
              <a:t>שהכיוון אותו מתווה ההורה/איש החינוך יהיה ברור.</a:t>
            </a:r>
            <a:endParaRPr/>
          </a:p>
          <a:p>
            <a:pPr indent="0" lvl="0" marL="0" marR="0" rtl="1" algn="just">
              <a:spcBef>
                <a:spcPts val="1000"/>
              </a:spcBef>
              <a:spcAft>
                <a:spcPts val="0"/>
              </a:spcAft>
              <a:buNone/>
            </a:pPr>
            <a:r>
              <a:t/>
            </a:r>
            <a:endParaRPr b="1" sz="2400">
              <a:solidFill>
                <a:schemeClr val="dk2"/>
              </a:solidFill>
              <a:latin typeface="Calibri"/>
              <a:ea typeface="Calibri"/>
              <a:cs typeface="Calibri"/>
              <a:sym typeface="Calibri"/>
            </a:endParaRPr>
          </a:p>
          <a:p>
            <a:pPr indent="0" lvl="0" marL="0" marR="0" rtl="1" algn="just">
              <a:lnSpc>
                <a:spcPct val="100000"/>
              </a:lnSpc>
              <a:spcBef>
                <a:spcPts val="1000"/>
              </a:spcBef>
              <a:spcAft>
                <a:spcPts val="0"/>
              </a:spcAft>
              <a:buClr>
                <a:schemeClr val="dk2"/>
              </a:buClr>
              <a:buSzPts val="2400"/>
              <a:buFont typeface="Calibri"/>
              <a:buNone/>
            </a:pPr>
            <a:r>
              <a:rPr b="1" i="0" lang="iw-IL" sz="2400" u="none" cap="none" strike="noStrike">
                <a:solidFill>
                  <a:schemeClr val="dk2"/>
                </a:solidFill>
                <a:latin typeface="Calibri"/>
                <a:ea typeface="Calibri"/>
                <a:cs typeface="Calibri"/>
                <a:sym typeface="Calibri"/>
              </a:rPr>
              <a:t>ב)</a:t>
            </a:r>
            <a:r>
              <a:rPr b="1" i="0" lang="iw-IL" sz="2400" u="none" cap="none" strike="noStrike">
                <a:solidFill>
                  <a:schemeClr val="dk2"/>
                </a:solidFill>
                <a:latin typeface="Calibri"/>
                <a:ea typeface="Calibri"/>
                <a:cs typeface="Calibri"/>
                <a:sym typeface="Calibri"/>
              </a:rPr>
              <a:t> </a:t>
            </a:r>
            <a:r>
              <a:rPr b="1" i="0" lang="iw-IL" sz="2400" u="none" cap="none" strike="noStrike">
                <a:solidFill>
                  <a:schemeClr val="dk2"/>
                </a:solidFill>
                <a:latin typeface="Calibri"/>
                <a:ea typeface="Calibri"/>
                <a:cs typeface="Calibri"/>
                <a:sym typeface="Calibri"/>
              </a:rPr>
              <a:t>שאופן העברת המסר יהיה מותאם לעמדת היחס בה הילד נמצא ושהמסר של ההורה/איש החינוך ייקלט. </a:t>
            </a:r>
            <a:endParaRPr/>
          </a:p>
          <a:p>
            <a:pPr indent="0" lvl="0" marL="0" marR="0" rtl="1" algn="just">
              <a:lnSpc>
                <a:spcPct val="100000"/>
              </a:lnSpc>
              <a:spcBef>
                <a:spcPts val="1000"/>
              </a:spcBef>
              <a:spcAft>
                <a:spcPts val="0"/>
              </a:spcAft>
              <a:buClr>
                <a:schemeClr val="dk1"/>
              </a:buClr>
              <a:buSzPts val="2400"/>
              <a:buFont typeface="Calibri"/>
              <a:buNone/>
            </a:pPr>
            <a:r>
              <a:t/>
            </a:r>
            <a:endParaRPr b="1" i="0" sz="2400" u="none" cap="none" strike="noStrike">
              <a:solidFill>
                <a:schemeClr val="dk2"/>
              </a:solidFill>
              <a:latin typeface="Calibri"/>
              <a:ea typeface="Calibri"/>
              <a:cs typeface="Calibri"/>
              <a:sym typeface="Calibri"/>
            </a:endParaRPr>
          </a:p>
          <a:p>
            <a:pPr indent="0" lvl="0" marL="0" marR="0" rtl="1" algn="just">
              <a:lnSpc>
                <a:spcPct val="100000"/>
              </a:lnSpc>
              <a:spcBef>
                <a:spcPts val="1000"/>
              </a:spcBef>
              <a:spcAft>
                <a:spcPts val="0"/>
              </a:spcAft>
              <a:buClr>
                <a:schemeClr val="dk2"/>
              </a:buClr>
              <a:buSzPts val="2400"/>
              <a:buFont typeface="Calibri"/>
              <a:buNone/>
            </a:pPr>
            <a:r>
              <a:rPr b="1" i="0" lang="iw-IL" sz="2400" u="none" cap="none" strike="noStrike">
                <a:solidFill>
                  <a:schemeClr val="dk2"/>
                </a:solidFill>
                <a:latin typeface="Calibri"/>
                <a:ea typeface="Calibri"/>
                <a:cs typeface="Calibri"/>
                <a:sym typeface="Calibri"/>
              </a:rPr>
              <a:t>ג) שכבודו של הילד יישמר.</a:t>
            </a:r>
            <a:endParaRPr/>
          </a:p>
          <a:p>
            <a:pPr indent="0" lvl="0" marL="0" marR="0" rtl="1" algn="just">
              <a:lnSpc>
                <a:spcPct val="100000"/>
              </a:lnSpc>
              <a:spcBef>
                <a:spcPts val="1000"/>
              </a:spcBef>
              <a:spcAft>
                <a:spcPts val="0"/>
              </a:spcAft>
              <a:buClr>
                <a:schemeClr val="dk1"/>
              </a:buClr>
              <a:buSzPts val="2400"/>
              <a:buFont typeface="Calibri"/>
              <a:buNone/>
            </a:pPr>
            <a:r>
              <a:t/>
            </a:r>
            <a:endParaRPr b="1" i="0" sz="2400" u="none" cap="none" strike="noStrike">
              <a:solidFill>
                <a:schemeClr val="dk2"/>
              </a:solidFill>
              <a:latin typeface="Calibri"/>
              <a:ea typeface="Calibri"/>
              <a:cs typeface="Calibri"/>
              <a:sym typeface="Calibri"/>
            </a:endParaRPr>
          </a:p>
          <a:p>
            <a:pPr indent="0" lvl="0" marL="0" marR="0" rtl="1" algn="just">
              <a:lnSpc>
                <a:spcPct val="100000"/>
              </a:lnSpc>
              <a:spcBef>
                <a:spcPts val="1000"/>
              </a:spcBef>
              <a:spcAft>
                <a:spcPts val="0"/>
              </a:spcAft>
              <a:buClr>
                <a:schemeClr val="dk2"/>
              </a:buClr>
              <a:buSzPts val="2400"/>
              <a:buFont typeface="Calibri"/>
              <a:buNone/>
            </a:pPr>
            <a:r>
              <a:rPr b="1" i="0" lang="iw-IL" sz="2400" u="none" cap="none" strike="noStrike">
                <a:solidFill>
                  <a:schemeClr val="dk2"/>
                </a:solidFill>
                <a:latin typeface="Calibri"/>
                <a:ea typeface="Calibri"/>
                <a:cs typeface="Calibri"/>
                <a:sym typeface="Calibri"/>
              </a:rPr>
              <a:t>ד) שההורה/איש החינוך והילד כל אחד מהם יהיה במלוא האוטונומיה לעשות בחירות ולשאת בתוצאות של בחירות אלה.</a:t>
            </a:r>
            <a:endParaRPr/>
          </a:p>
          <a:p>
            <a:pPr indent="0" lvl="0" marL="0" marR="0" rtl="1" algn="r">
              <a:lnSpc>
                <a:spcPct val="100000"/>
              </a:lnSpc>
              <a:spcBef>
                <a:spcPts val="1000"/>
              </a:spcBef>
              <a:spcAft>
                <a:spcPts val="0"/>
              </a:spcAft>
              <a:buClr>
                <a:srgbClr val="000000"/>
              </a:buClr>
              <a:buSzPts val="1800"/>
              <a:buFont typeface="Calibri"/>
              <a:buNone/>
            </a:pPr>
            <a:br>
              <a:rPr b="0" i="0" lang="iw-IL" sz="18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p:txBody>
      </p:sp>
      <p:pic>
        <p:nvPicPr>
          <p:cNvPr descr="לוגו ללא שוליים.png" id="527" name="Google Shape;527;p59"/>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50000"/>
          </a:blip>
          <a:stretch>
            <a:fillRect/>
          </a:stretch>
        </a:blipFill>
      </p:bgPr>
    </p:bg>
    <p:spTree>
      <p:nvGrpSpPr>
        <p:cNvPr id="532" name="Shape 532"/>
        <p:cNvGrpSpPr/>
        <p:nvPr/>
      </p:nvGrpSpPr>
      <p:grpSpPr>
        <a:xfrm>
          <a:off x="0" y="0"/>
          <a:ext cx="0" cy="0"/>
          <a:chOff x="0" y="0"/>
          <a:chExt cx="0" cy="0"/>
        </a:xfrm>
      </p:grpSpPr>
      <p:sp>
        <p:nvSpPr>
          <p:cNvPr id="533" name="Google Shape;533;p60"/>
          <p:cNvSpPr/>
          <p:nvPr/>
        </p:nvSpPr>
        <p:spPr>
          <a:xfrm>
            <a:off x="683568" y="1412776"/>
            <a:ext cx="7920880" cy="4852610"/>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1" lang="iw-IL" sz="6000">
                <a:solidFill>
                  <a:srgbClr val="C00000"/>
                </a:solidFill>
                <a:latin typeface="Calibri"/>
                <a:ea typeface="Calibri"/>
                <a:cs typeface="Calibri"/>
                <a:sym typeface="Calibri"/>
              </a:rPr>
              <a:t>        </a:t>
            </a:r>
            <a:endParaRPr/>
          </a:p>
          <a:p>
            <a:pPr indent="0" lvl="0" marL="0" marR="0" rtl="1" algn="just">
              <a:spcBef>
                <a:spcPts val="1000"/>
              </a:spcBef>
              <a:spcAft>
                <a:spcPts val="0"/>
              </a:spcAft>
              <a:buNone/>
            </a:pPr>
            <a:r>
              <a:rPr b="1" lang="iw-IL" sz="6000">
                <a:solidFill>
                  <a:srgbClr val="C00000"/>
                </a:solidFill>
                <a:latin typeface="Calibri"/>
                <a:ea typeface="Calibri"/>
                <a:cs typeface="Calibri"/>
                <a:sym typeface="Calibri"/>
              </a:rPr>
              <a:t>   תודה על ההקשבה</a:t>
            </a:r>
            <a:endParaRPr/>
          </a:p>
          <a:p>
            <a:pPr indent="0" lvl="0" marL="0" marR="0" rtl="1" algn="just">
              <a:spcBef>
                <a:spcPts val="1000"/>
              </a:spcBef>
              <a:spcAft>
                <a:spcPts val="0"/>
              </a:spcAft>
              <a:buNone/>
            </a:pPr>
            <a:r>
              <a:rPr b="1" lang="iw-IL" sz="6000">
                <a:solidFill>
                  <a:srgbClr val="C00000"/>
                </a:solidFill>
                <a:latin typeface="Calibri"/>
                <a:ea typeface="Calibri"/>
                <a:cs typeface="Calibri"/>
                <a:sym typeface="Calibri"/>
              </a:rPr>
              <a:t>        </a:t>
            </a:r>
            <a:endParaRPr/>
          </a:p>
          <a:p>
            <a:pPr indent="0" lvl="0" marL="0" marR="0" rtl="1" algn="just">
              <a:spcBef>
                <a:spcPts val="1000"/>
              </a:spcBef>
              <a:spcAft>
                <a:spcPts val="0"/>
              </a:spcAft>
              <a:buNone/>
            </a:pPr>
            <a:r>
              <a:rPr b="1" lang="iw-IL" sz="6000">
                <a:solidFill>
                  <a:srgbClr val="C00000"/>
                </a:solidFill>
                <a:latin typeface="Calibri"/>
                <a:ea typeface="Calibri"/>
                <a:cs typeface="Calibri"/>
                <a:sym typeface="Calibri"/>
              </a:rPr>
              <a:t>    והמשך יום מעניין</a:t>
            </a:r>
            <a:r>
              <a:rPr b="1" lang="iw-IL" sz="2400">
                <a:solidFill>
                  <a:srgbClr val="1F497D"/>
                </a:solidFill>
                <a:latin typeface="Calibri"/>
                <a:ea typeface="Calibri"/>
                <a:cs typeface="Calibri"/>
                <a:sym typeface="Calibri"/>
              </a:rPr>
              <a:t> </a:t>
            </a:r>
            <a:endParaRPr b="1" sz="2400">
              <a:solidFill>
                <a:srgbClr val="1F497D"/>
              </a:solidFill>
              <a:latin typeface="Calibri"/>
              <a:ea typeface="Calibri"/>
              <a:cs typeface="Calibri"/>
              <a:sym typeface="Calibri"/>
            </a:endParaRPr>
          </a:p>
          <a:p>
            <a:pPr indent="0" lvl="0" marL="0" marR="0" rtl="1" algn="r">
              <a:spcBef>
                <a:spcPts val="1000"/>
              </a:spcBef>
              <a:spcAft>
                <a:spcPts val="0"/>
              </a:spcAft>
              <a:buNone/>
            </a:pPr>
            <a:br>
              <a:rPr lang="iw-IL" sz="1800">
                <a:solidFill>
                  <a:srgbClr val="000000"/>
                </a:solidFill>
                <a:latin typeface="Calibri"/>
                <a:ea typeface="Calibri"/>
                <a:cs typeface="Calibri"/>
                <a:sym typeface="Calibri"/>
              </a:rPr>
            </a:br>
            <a:endParaRPr sz="1800">
              <a:solidFill>
                <a:srgbClr val="000000"/>
              </a:solidFill>
              <a:latin typeface="Calibri"/>
              <a:ea typeface="Calibri"/>
              <a:cs typeface="Calibri"/>
              <a:sym typeface="Calibri"/>
            </a:endParaRPr>
          </a:p>
        </p:txBody>
      </p:sp>
      <p:pic>
        <p:nvPicPr>
          <p:cNvPr descr="לוגו ללא שוליים.png" id="534" name="Google Shape;534;p60"/>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251" name="Shape 251"/>
        <p:cNvGrpSpPr/>
        <p:nvPr/>
      </p:nvGrpSpPr>
      <p:grpSpPr>
        <a:xfrm>
          <a:off x="0" y="0"/>
          <a:ext cx="0" cy="0"/>
          <a:chOff x="0" y="0"/>
          <a:chExt cx="0" cy="0"/>
        </a:xfrm>
      </p:grpSpPr>
      <p:sp>
        <p:nvSpPr>
          <p:cNvPr id="252" name="Google Shape;252;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139700" lvl="0" marL="342900" rtl="1" algn="r">
              <a:spcBef>
                <a:spcPts val="0"/>
              </a:spcBef>
              <a:spcAft>
                <a:spcPts val="0"/>
              </a:spcAft>
              <a:buClr>
                <a:schemeClr val="dk1"/>
              </a:buClr>
              <a:buSzPts val="3200"/>
              <a:buNone/>
            </a:pPr>
            <a:r>
              <a:t/>
            </a:r>
            <a:endParaRPr/>
          </a:p>
          <a:p>
            <a:pPr indent="-139700" lvl="0" marL="342900" rtl="1" algn="r">
              <a:spcBef>
                <a:spcPts val="640"/>
              </a:spcBef>
              <a:spcAft>
                <a:spcPts val="0"/>
              </a:spcAft>
              <a:buClr>
                <a:schemeClr val="dk1"/>
              </a:buClr>
              <a:buSzPts val="3200"/>
              <a:buNone/>
            </a:pPr>
            <a:r>
              <a:t/>
            </a:r>
            <a:endParaRPr/>
          </a:p>
          <a:p>
            <a:pPr indent="0" lvl="0" marL="0" rtl="1" algn="r">
              <a:spcBef>
                <a:spcPts val="640"/>
              </a:spcBef>
              <a:spcAft>
                <a:spcPts val="0"/>
              </a:spcAft>
              <a:buClr>
                <a:schemeClr val="dk1"/>
              </a:buClr>
              <a:buSzPts val="3200"/>
              <a:buNone/>
            </a:pPr>
            <a:r>
              <a:t/>
            </a:r>
            <a:endParaRPr b="1">
              <a:solidFill>
                <a:srgbClr val="366092"/>
              </a:solidFill>
            </a:endParaRPr>
          </a:p>
          <a:p>
            <a:pPr indent="0" lvl="0" marL="0" rtl="1" algn="r">
              <a:spcBef>
                <a:spcPts val="720"/>
              </a:spcBef>
              <a:spcAft>
                <a:spcPts val="0"/>
              </a:spcAft>
              <a:buClr>
                <a:schemeClr val="dk2"/>
              </a:buClr>
              <a:buSzPts val="3600"/>
              <a:buNone/>
            </a:pPr>
            <a:r>
              <a:rPr b="1" lang="iw-IL" sz="3600">
                <a:solidFill>
                  <a:schemeClr val="dk2"/>
                </a:solidFill>
              </a:rPr>
              <a:t>גישות המניע</a:t>
            </a:r>
            <a:r>
              <a:rPr lang="iw-IL" sz="3600">
                <a:solidFill>
                  <a:schemeClr val="dk2"/>
                </a:solidFill>
              </a:rPr>
              <a:t>: </a:t>
            </a:r>
            <a:r>
              <a:rPr lang="iw-IL">
                <a:solidFill>
                  <a:schemeClr val="dk2"/>
                </a:solidFill>
              </a:rPr>
              <a:t>התבוננות באדם הנוהג פועל, מרגיש וחושב באופן שפוגע בו או בסביבתו ומחליש אותו כמונע על ידי </a:t>
            </a:r>
            <a:r>
              <a:rPr b="1" lang="iw-IL" sz="3600">
                <a:solidFill>
                  <a:schemeClr val="dk2"/>
                </a:solidFill>
              </a:rPr>
              <a:t>כוחות /"מניעים" </a:t>
            </a:r>
            <a:r>
              <a:rPr lang="iw-IL">
                <a:solidFill>
                  <a:schemeClr val="dk2"/>
                </a:solidFill>
              </a:rPr>
              <a:t>השולטים בו ודוחפים אותו לכך.</a:t>
            </a:r>
            <a:endParaRPr>
              <a:solidFill>
                <a:schemeClr val="dk2"/>
              </a:solidFill>
            </a:endParaRPr>
          </a:p>
        </p:txBody>
      </p:sp>
      <p:sp>
        <p:nvSpPr>
          <p:cNvPr id="253" name="Google Shape;253;p39"/>
          <p:cNvSpPr txBox="1"/>
          <p:nvPr>
            <p:ph type="title"/>
          </p:nvPr>
        </p:nvSpPr>
        <p:spPr>
          <a:xfrm>
            <a:off x="457200" y="188640"/>
            <a:ext cx="8229600" cy="2448272"/>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br>
              <a:rPr lang="iw-IL"/>
            </a:br>
            <a:r>
              <a:rPr lang="iw-IL">
                <a:solidFill>
                  <a:schemeClr val="dk2"/>
                </a:solidFill>
              </a:rPr>
              <a:t>ההסברים של הגישות הקליניות הרווחות להיווצרות פסיכופתולוגיה</a:t>
            </a:r>
            <a:endParaRPr>
              <a:solidFill>
                <a:schemeClr val="dk2"/>
              </a:solidFill>
            </a:endParaRPr>
          </a:p>
        </p:txBody>
      </p:sp>
      <p:pic>
        <p:nvPicPr>
          <p:cNvPr descr="לוגו ללא שוליים.png" id="254" name="Google Shape;254;p39"/>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258" name="Shape 258"/>
        <p:cNvGrpSpPr/>
        <p:nvPr/>
      </p:nvGrpSpPr>
      <p:grpSpPr>
        <a:xfrm>
          <a:off x="0" y="0"/>
          <a:ext cx="0" cy="0"/>
          <a:chOff x="0" y="0"/>
          <a:chExt cx="0" cy="0"/>
        </a:xfrm>
      </p:grpSpPr>
      <p:sp>
        <p:nvSpPr>
          <p:cNvPr id="259" name="Google Shape;259;p40"/>
          <p:cNvSpPr txBox="1"/>
          <p:nvPr>
            <p:ph idx="1" type="body"/>
          </p:nvPr>
        </p:nvSpPr>
        <p:spPr>
          <a:xfrm>
            <a:off x="467544" y="1772816"/>
            <a:ext cx="8229600" cy="4929411"/>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Clr>
                <a:schemeClr val="dk2"/>
              </a:buClr>
              <a:buSzPts val="3200"/>
              <a:buNone/>
            </a:pPr>
            <a:r>
              <a:rPr lang="iw-IL">
                <a:solidFill>
                  <a:schemeClr val="dk2"/>
                </a:solidFill>
              </a:rPr>
              <a:t>הנחת יסוד: כל תופעה ביקום זקוקה למרחב המאפשר את קיומה. לסביבה השפעה מכרעת על אופן הביטוי של התופעה.</a:t>
            </a:r>
            <a:endParaRPr/>
          </a:p>
          <a:p>
            <a:pPr indent="-139700" lvl="0" marL="342900" rtl="1" algn="r">
              <a:spcBef>
                <a:spcPts val="640"/>
              </a:spcBef>
              <a:spcAft>
                <a:spcPts val="0"/>
              </a:spcAft>
              <a:buClr>
                <a:schemeClr val="dk1"/>
              </a:buClr>
              <a:buSzPts val="3200"/>
              <a:buNone/>
            </a:pPr>
            <a:r>
              <a:t/>
            </a:r>
            <a:endParaRPr/>
          </a:p>
        </p:txBody>
      </p:sp>
      <p:pic>
        <p:nvPicPr>
          <p:cNvPr descr="לוגו ללא שוליים.png" id="260" name="Google Shape;260;p40"/>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sp>
        <p:nvSpPr>
          <p:cNvPr id="261" name="Google Shape;261;p40"/>
          <p:cNvSpPr txBox="1"/>
          <p:nvPr>
            <p:ph type="title"/>
          </p:nvPr>
        </p:nvSpPr>
        <p:spPr>
          <a:xfrm>
            <a:off x="457200" y="274638"/>
            <a:ext cx="8229600" cy="1354162"/>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3959"/>
              <a:buFont typeface="Calibri"/>
              <a:buNone/>
            </a:pPr>
            <a:r>
              <a:rPr lang="iw-IL" sz="3959"/>
              <a:t>            </a:t>
            </a:r>
            <a:br>
              <a:rPr lang="iw-IL" sz="3959"/>
            </a:br>
            <a:r>
              <a:rPr lang="iw-IL" sz="3959">
                <a:solidFill>
                  <a:schemeClr val="dk2"/>
                </a:solidFill>
              </a:rPr>
              <a:t>כיצד נוצרת פסיכופתולוגיה על פי אייכה?</a:t>
            </a:r>
            <a:endParaRPr sz="3959">
              <a:solidFill>
                <a:schemeClr val="dk2"/>
              </a:solidFill>
            </a:endParaRPr>
          </a:p>
        </p:txBody>
      </p:sp>
      <p:pic>
        <p:nvPicPr>
          <p:cNvPr id="262" name="Google Shape;262;p40"/>
          <p:cNvPicPr preferRelativeResize="0"/>
          <p:nvPr/>
        </p:nvPicPr>
        <p:blipFill rotWithShape="1">
          <a:blip r:embed="rId5">
            <a:alphaModFix/>
          </a:blip>
          <a:srcRect b="0" l="0" r="0" t="0"/>
          <a:stretch/>
        </p:blipFill>
        <p:spPr>
          <a:xfrm>
            <a:off x="1969316" y="3284984"/>
            <a:ext cx="4618908" cy="3168352"/>
          </a:xfrm>
          <a:prstGeom prst="rect">
            <a:avLst/>
          </a:prstGeom>
          <a:noFill/>
          <a:ln cap="sq" cmpd="sng" w="38100">
            <a:solidFill>
              <a:srgbClr val="17365D"/>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266" name="Shape 266"/>
        <p:cNvGrpSpPr/>
        <p:nvPr/>
      </p:nvGrpSpPr>
      <p:grpSpPr>
        <a:xfrm>
          <a:off x="0" y="0"/>
          <a:ext cx="0" cy="0"/>
          <a:chOff x="0" y="0"/>
          <a:chExt cx="0" cy="0"/>
        </a:xfrm>
      </p:grpSpPr>
      <p:sp>
        <p:nvSpPr>
          <p:cNvPr id="267" name="Google Shape;267;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88900" lvl="0" marL="342900" rtl="1" algn="r">
              <a:spcBef>
                <a:spcPts val="0"/>
              </a:spcBef>
              <a:spcAft>
                <a:spcPts val="0"/>
              </a:spcAft>
              <a:buClr>
                <a:schemeClr val="dk1"/>
              </a:buClr>
              <a:buSzPts val="4000"/>
              <a:buNone/>
            </a:pPr>
            <a:r>
              <a:t/>
            </a:r>
            <a:endParaRPr sz="4000">
              <a:solidFill>
                <a:srgbClr val="366092"/>
              </a:solidFill>
            </a:endParaRPr>
          </a:p>
          <a:p>
            <a:pPr indent="0" lvl="0" marL="0" rtl="1" algn="r">
              <a:spcBef>
                <a:spcPts val="720"/>
              </a:spcBef>
              <a:spcAft>
                <a:spcPts val="0"/>
              </a:spcAft>
              <a:buClr>
                <a:schemeClr val="dk2"/>
              </a:buClr>
              <a:buSzPts val="3600"/>
              <a:buNone/>
            </a:pPr>
            <a:r>
              <a:rPr lang="iw-IL" sz="3600">
                <a:solidFill>
                  <a:schemeClr val="dk2"/>
                </a:solidFill>
              </a:rPr>
              <a:t>גם בתחום רפואת הנפש, כמו ברפואת הגוף, התפתחות לא בריאה מחייבת תנאים </a:t>
            </a:r>
            <a:r>
              <a:rPr b="1" lang="iw-IL" sz="3600">
                <a:solidFill>
                  <a:srgbClr val="FF0000"/>
                </a:solidFill>
                <a:latin typeface="Arial"/>
                <a:ea typeface="Arial"/>
                <a:cs typeface="Arial"/>
                <a:sym typeface="Arial"/>
              </a:rPr>
              <a:t>המאפשרים</a:t>
            </a:r>
            <a:r>
              <a:rPr lang="iw-IL" sz="3600">
                <a:solidFill>
                  <a:schemeClr val="dk2"/>
                </a:solidFill>
              </a:rPr>
              <a:t> התפתחות לא בריאה ב</a:t>
            </a:r>
            <a:r>
              <a:rPr b="1" lang="iw-IL" sz="3600">
                <a:solidFill>
                  <a:schemeClr val="dk2"/>
                </a:solidFill>
              </a:rPr>
              <a:t>מרחב </a:t>
            </a:r>
            <a:r>
              <a:rPr b="1" lang="iw-IL" sz="3600">
                <a:solidFill>
                  <a:schemeClr val="dk2"/>
                </a:solidFill>
                <a:latin typeface="Arial"/>
                <a:ea typeface="Arial"/>
                <a:cs typeface="Arial"/>
                <a:sym typeface="Arial"/>
              </a:rPr>
              <a:t>האינטר</a:t>
            </a:r>
            <a:r>
              <a:rPr b="1" lang="iw-IL" sz="3600">
                <a:solidFill>
                  <a:schemeClr val="dk2"/>
                </a:solidFill>
              </a:rPr>
              <a:t>-סובייקטיבי </a:t>
            </a:r>
            <a:r>
              <a:rPr lang="iw-IL" sz="3600">
                <a:solidFill>
                  <a:schemeClr val="dk2"/>
                </a:solidFill>
              </a:rPr>
              <a:t>העוטף את הסובייקט (הילד). </a:t>
            </a:r>
            <a:endParaRPr sz="3600">
              <a:solidFill>
                <a:schemeClr val="dk2"/>
              </a:solidFill>
            </a:endParaRPr>
          </a:p>
        </p:txBody>
      </p:sp>
      <p:pic>
        <p:nvPicPr>
          <p:cNvPr descr="לוגו ללא שוליים.png" id="268" name="Google Shape;268;p41"/>
          <p:cNvPicPr preferRelativeResize="0"/>
          <p:nvPr/>
        </p:nvPicPr>
        <p:blipFill rotWithShape="1">
          <a:blip r:embed="rId4">
            <a:alphaModFix/>
          </a:blip>
          <a:srcRect b="0" l="0" r="0" t="0"/>
          <a:stretch/>
        </p:blipFill>
        <p:spPr>
          <a:xfrm>
            <a:off x="6300192" y="260648"/>
            <a:ext cx="2322188" cy="79669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272" name="Shape 272"/>
        <p:cNvGrpSpPr/>
        <p:nvPr/>
      </p:nvGrpSpPr>
      <p:grpSpPr>
        <a:xfrm>
          <a:off x="0" y="0"/>
          <a:ext cx="0" cy="0"/>
          <a:chOff x="0" y="0"/>
          <a:chExt cx="0" cy="0"/>
        </a:xfrm>
      </p:grpSpPr>
      <p:sp>
        <p:nvSpPr>
          <p:cNvPr id="273" name="Google Shape;273;p4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Clr>
                <a:schemeClr val="dk2"/>
              </a:buClr>
              <a:buSzPts val="3200"/>
              <a:buNone/>
            </a:pPr>
            <a:r>
              <a:rPr lang="iw-IL">
                <a:solidFill>
                  <a:schemeClr val="dk2"/>
                </a:solidFill>
              </a:rPr>
              <a:t>נוכל עכשיו להתבונן בכל התפתחות חריגה כשקלול בין שני יסודות: </a:t>
            </a:r>
            <a:r>
              <a:rPr b="1" lang="iw-IL">
                <a:solidFill>
                  <a:schemeClr val="dk2"/>
                </a:solidFill>
                <a:latin typeface="Arial"/>
                <a:ea typeface="Arial"/>
                <a:cs typeface="Arial"/>
                <a:sym typeface="Arial"/>
              </a:rPr>
              <a:t>מניע</a:t>
            </a:r>
            <a:r>
              <a:rPr lang="iw-IL">
                <a:solidFill>
                  <a:schemeClr val="dk2"/>
                </a:solidFill>
              </a:rPr>
              <a:t> המפעיל את הפרט, ו</a:t>
            </a:r>
            <a:r>
              <a:rPr b="1" lang="iw-IL">
                <a:solidFill>
                  <a:srgbClr val="FF0000"/>
                </a:solidFill>
              </a:rPr>
              <a:t>סביבה מתירה</a:t>
            </a:r>
            <a:r>
              <a:rPr b="1" lang="iw-IL">
                <a:solidFill>
                  <a:schemeClr val="dk2"/>
                </a:solidFill>
              </a:rPr>
              <a:t> </a:t>
            </a:r>
            <a:r>
              <a:rPr lang="iw-IL">
                <a:solidFill>
                  <a:schemeClr val="dk2"/>
                </a:solidFill>
              </a:rPr>
              <a:t>המאפשרת למניע לדחוף לכיוון היוצר סבל או נזק. (מעבר ממשוואה א' למשוואה ב'(</a:t>
            </a:r>
            <a:endParaRPr>
              <a:solidFill>
                <a:schemeClr val="dk2"/>
              </a:solidFill>
            </a:endParaRPr>
          </a:p>
          <a:p>
            <a:pPr indent="0" lvl="0" marL="0" rtl="1" algn="r">
              <a:spcBef>
                <a:spcPts val="640"/>
              </a:spcBef>
              <a:spcAft>
                <a:spcPts val="0"/>
              </a:spcAft>
              <a:buClr>
                <a:schemeClr val="dk1"/>
              </a:buClr>
              <a:buSzPts val="3200"/>
              <a:buNone/>
            </a:pPr>
            <a:r>
              <a:t/>
            </a:r>
            <a:endParaRPr>
              <a:solidFill>
                <a:schemeClr val="dk2"/>
              </a:solidFill>
            </a:endParaRPr>
          </a:p>
          <a:p>
            <a:pPr indent="0" lvl="0" marL="0" rtl="1" algn="r">
              <a:spcBef>
                <a:spcPts val="560"/>
              </a:spcBef>
              <a:spcAft>
                <a:spcPts val="0"/>
              </a:spcAft>
              <a:buClr>
                <a:schemeClr val="dk2"/>
              </a:buClr>
              <a:buSzPts val="2800"/>
              <a:buNone/>
            </a:pPr>
            <a:r>
              <a:rPr b="1" lang="iw-IL" sz="2800">
                <a:solidFill>
                  <a:schemeClr val="dk2"/>
                </a:solidFill>
              </a:rPr>
              <a:t>א) מניעים </a:t>
            </a:r>
            <a:r>
              <a:rPr b="1" lang="iw-IL" sz="2000">
                <a:solidFill>
                  <a:schemeClr val="dk2"/>
                </a:solidFill>
              </a:rPr>
              <a:t>                       </a:t>
            </a:r>
            <a:r>
              <a:rPr b="1" lang="iw-IL" sz="2800">
                <a:solidFill>
                  <a:schemeClr val="dk2"/>
                </a:solidFill>
              </a:rPr>
              <a:t>התנהגות </a:t>
            </a:r>
            <a:endParaRPr/>
          </a:p>
          <a:p>
            <a:pPr indent="-139700" lvl="0" marL="342900" rtl="1" algn="r">
              <a:spcBef>
                <a:spcPts val="640"/>
              </a:spcBef>
              <a:spcAft>
                <a:spcPts val="0"/>
              </a:spcAft>
              <a:buClr>
                <a:schemeClr val="dk1"/>
              </a:buClr>
              <a:buSzPts val="3200"/>
              <a:buNone/>
            </a:pPr>
            <a:r>
              <a:t/>
            </a:r>
            <a:endParaRPr>
              <a:solidFill>
                <a:schemeClr val="dk2"/>
              </a:solidFill>
            </a:endParaRPr>
          </a:p>
          <a:p>
            <a:pPr indent="0" lvl="0" marL="0" rtl="1" algn="r">
              <a:spcBef>
                <a:spcPts val="560"/>
              </a:spcBef>
              <a:spcAft>
                <a:spcPts val="0"/>
              </a:spcAft>
              <a:buClr>
                <a:schemeClr val="dk2"/>
              </a:buClr>
              <a:buSzPts val="2800"/>
              <a:buNone/>
            </a:pPr>
            <a:r>
              <a:rPr b="1" lang="iw-IL" sz="2800">
                <a:solidFill>
                  <a:schemeClr val="dk2"/>
                </a:solidFill>
              </a:rPr>
              <a:t>ב) מניעים + </a:t>
            </a:r>
            <a:r>
              <a:rPr b="1" lang="iw-IL" sz="2800">
                <a:solidFill>
                  <a:srgbClr val="FF0000"/>
                </a:solidFill>
                <a:latin typeface="Arial"/>
                <a:ea typeface="Arial"/>
                <a:cs typeface="Arial"/>
                <a:sym typeface="Arial"/>
              </a:rPr>
              <a:t>היתרים</a:t>
            </a:r>
            <a:r>
              <a:rPr b="1" lang="iw-IL" sz="2800">
                <a:solidFill>
                  <a:schemeClr val="dk2"/>
                </a:solidFill>
              </a:rPr>
              <a:t>               התנהגות</a:t>
            </a:r>
            <a:endParaRPr/>
          </a:p>
          <a:p>
            <a:pPr indent="-139700" lvl="0" marL="342900" rtl="1" algn="r">
              <a:spcBef>
                <a:spcPts val="640"/>
              </a:spcBef>
              <a:spcAft>
                <a:spcPts val="0"/>
              </a:spcAft>
              <a:buClr>
                <a:schemeClr val="dk1"/>
              </a:buClr>
              <a:buSzPts val="3200"/>
              <a:buNone/>
            </a:pPr>
            <a:r>
              <a:t/>
            </a:r>
            <a:endParaRPr/>
          </a:p>
        </p:txBody>
      </p:sp>
      <p:sp>
        <p:nvSpPr>
          <p:cNvPr id="274" name="Google Shape;274;p42"/>
          <p:cNvSpPr/>
          <p:nvPr/>
        </p:nvSpPr>
        <p:spPr>
          <a:xfrm>
            <a:off x="6156176" y="4293096"/>
            <a:ext cx="720080" cy="484632"/>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5" name="Google Shape;275;p42"/>
          <p:cNvSpPr/>
          <p:nvPr/>
        </p:nvSpPr>
        <p:spPr>
          <a:xfrm>
            <a:off x="5004048" y="5373216"/>
            <a:ext cx="720080" cy="484632"/>
          </a:xfrm>
          <a:prstGeom prst="leftArrow">
            <a:avLst>
              <a:gd fmla="val 50000" name="adj1"/>
              <a:gd fmla="val 50000" name="adj2"/>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iw-IL"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pic>
        <p:nvPicPr>
          <p:cNvPr descr="לוגו ללא שוליים.png" id="276" name="Google Shape;276;p42"/>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281" name="Shape 281"/>
        <p:cNvGrpSpPr/>
        <p:nvPr/>
      </p:nvGrpSpPr>
      <p:grpSpPr>
        <a:xfrm>
          <a:off x="0" y="0"/>
          <a:ext cx="0" cy="0"/>
          <a:chOff x="0" y="0"/>
          <a:chExt cx="0" cy="0"/>
        </a:xfrm>
      </p:grpSpPr>
      <p:sp>
        <p:nvSpPr>
          <p:cNvPr id="282" name="Google Shape;282;p43"/>
          <p:cNvSpPr txBox="1"/>
          <p:nvPr>
            <p:ph idx="1" type="body"/>
          </p:nvPr>
        </p:nvSpPr>
        <p:spPr>
          <a:xfrm>
            <a:off x="457200" y="2060848"/>
            <a:ext cx="8229600" cy="4065315"/>
          </a:xfrm>
          <a:prstGeom prst="rect">
            <a:avLst/>
          </a:prstGeom>
          <a:noFill/>
          <a:ln>
            <a:noFill/>
          </a:ln>
        </p:spPr>
        <p:txBody>
          <a:bodyPr anchorCtr="0" anchor="t" bIns="45700" lIns="91425" spcFirstLastPara="1" rIns="91425" wrap="square" tIns="45700">
            <a:noAutofit/>
          </a:bodyPr>
          <a:lstStyle/>
          <a:p>
            <a:pPr indent="-114300" lvl="0" marL="342900" rtl="1" algn="r">
              <a:spcBef>
                <a:spcPts val="0"/>
              </a:spcBef>
              <a:spcAft>
                <a:spcPts val="0"/>
              </a:spcAft>
              <a:buClr>
                <a:schemeClr val="dk1"/>
              </a:buClr>
              <a:buSzPts val="3600"/>
              <a:buNone/>
            </a:pPr>
            <a:r>
              <a:t/>
            </a:r>
            <a:endParaRPr sz="3600">
              <a:solidFill>
                <a:schemeClr val="dk2"/>
              </a:solidFill>
            </a:endParaRPr>
          </a:p>
          <a:p>
            <a:pPr indent="0" lvl="0" marL="0" rtl="1" algn="r">
              <a:spcBef>
                <a:spcPts val="720"/>
              </a:spcBef>
              <a:spcAft>
                <a:spcPts val="0"/>
              </a:spcAft>
              <a:buClr>
                <a:schemeClr val="dk2"/>
              </a:buClr>
              <a:buSzPts val="3600"/>
              <a:buNone/>
            </a:pPr>
            <a:r>
              <a:rPr lang="iw-IL" sz="3600">
                <a:solidFill>
                  <a:schemeClr val="dk2"/>
                </a:solidFill>
              </a:rPr>
              <a:t>הסביבה האנושית שבתוכה גדל הילד משדרת לעברו רשת עשירה ומורכבת של משובים, שבכוחם לפתוח או לחסום את הגישה לכיוון התפתחותי מסוים. כך היא מכוונת את התפתחותו. </a:t>
            </a:r>
            <a:endParaRPr sz="2800">
              <a:solidFill>
                <a:schemeClr val="dk2"/>
              </a:solidFill>
            </a:endParaRPr>
          </a:p>
        </p:txBody>
      </p:sp>
      <p:pic>
        <p:nvPicPr>
          <p:cNvPr descr="לוגו ללא שוליים.png" id="283" name="Google Shape;283;p43"/>
          <p:cNvPicPr preferRelativeResize="0"/>
          <p:nvPr/>
        </p:nvPicPr>
        <p:blipFill rotWithShape="1">
          <a:blip r:embed="rId4">
            <a:alphaModFix/>
          </a:blip>
          <a:srcRect b="0" l="0" r="0" t="0"/>
          <a:stretch/>
        </p:blipFill>
        <p:spPr>
          <a:xfrm>
            <a:off x="6588224" y="188640"/>
            <a:ext cx="2304256" cy="790543"/>
          </a:xfrm>
          <a:prstGeom prst="rect">
            <a:avLst/>
          </a:prstGeom>
          <a:noFill/>
          <a:ln>
            <a:noFill/>
          </a:ln>
        </p:spPr>
      </p:pic>
    </p:spTree>
  </p:cSld>
  <p:clrMapOvr>
    <a:masterClrMapping/>
  </p:clrMapOvr>
  <mc:AlternateContent>
    <mc:Choice Requires="p14">
      <p:transition spd="slow" p14:dur="14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5000"/>
          </a:blip>
          <a:stretch>
            <a:fillRect/>
          </a:stretch>
        </a:blipFill>
      </p:bgPr>
    </p:bg>
    <p:spTree>
      <p:nvGrpSpPr>
        <p:cNvPr id="288" name="Shape 288"/>
        <p:cNvGrpSpPr/>
        <p:nvPr/>
      </p:nvGrpSpPr>
      <p:grpSpPr>
        <a:xfrm>
          <a:off x="0" y="0"/>
          <a:ext cx="0" cy="0"/>
          <a:chOff x="0" y="0"/>
          <a:chExt cx="0" cy="0"/>
        </a:xfrm>
      </p:grpSpPr>
      <p:pic>
        <p:nvPicPr>
          <p:cNvPr descr="http://images.saloona.co.il/files/2013/06/kid-and-mom-sec.jpg" id="289" name="Google Shape;289;p44"/>
          <p:cNvPicPr preferRelativeResize="0"/>
          <p:nvPr>
            <p:ph idx="1" type="body"/>
          </p:nvPr>
        </p:nvPicPr>
        <p:blipFill rotWithShape="1">
          <a:blip r:embed="rId4">
            <a:alphaModFix/>
          </a:blip>
          <a:srcRect b="0" l="0" r="0" t="0"/>
          <a:stretch/>
        </p:blipFill>
        <p:spPr>
          <a:xfrm>
            <a:off x="5396240" y="4442415"/>
            <a:ext cx="3496239" cy="2293650"/>
          </a:xfrm>
          <a:prstGeom prst="rect">
            <a:avLst/>
          </a:prstGeom>
          <a:noFill/>
          <a:ln cap="sq" cmpd="sng" w="9525">
            <a:solidFill>
              <a:srgbClr val="17365D"/>
            </a:solidFill>
            <a:prstDash val="solid"/>
            <a:miter lim="800000"/>
            <a:headEnd len="sm" w="sm" type="none"/>
            <a:tailEnd len="sm" w="sm" type="none"/>
          </a:ln>
          <a:effectLst>
            <a:outerShdw blurRad="57150" rotWithShape="0" algn="tl" dir="2700000" dist="50800">
              <a:srgbClr val="000000">
                <a:alpha val="40000"/>
              </a:srgbClr>
            </a:outerShdw>
          </a:effectLst>
        </p:spPr>
      </p:pic>
      <p:pic>
        <p:nvPicPr>
          <p:cNvPr descr="http://www.magazin.org.il/userfiles/horim-1(1).jpg" id="290" name="Google Shape;290;p44"/>
          <p:cNvPicPr preferRelativeResize="0"/>
          <p:nvPr/>
        </p:nvPicPr>
        <p:blipFill rotWithShape="1">
          <a:blip r:embed="rId5">
            <a:alphaModFix/>
          </a:blip>
          <a:srcRect b="0" l="0" r="0" t="0"/>
          <a:stretch/>
        </p:blipFill>
        <p:spPr>
          <a:xfrm>
            <a:off x="5396239" y="1727178"/>
            <a:ext cx="3458555" cy="2276871"/>
          </a:xfrm>
          <a:prstGeom prst="rect">
            <a:avLst/>
          </a:prstGeom>
          <a:noFill/>
          <a:ln cap="sq" cmpd="sng" w="9525">
            <a:solidFill>
              <a:srgbClr val="17365D"/>
            </a:solidFill>
            <a:prstDash val="solid"/>
            <a:miter lim="800000"/>
            <a:headEnd len="sm" w="sm" type="none"/>
            <a:tailEnd len="sm" w="sm" type="none"/>
          </a:ln>
          <a:effectLst>
            <a:outerShdw blurRad="57150" rotWithShape="0" algn="tl" dir="2700000" dist="50800">
              <a:srgbClr val="000000">
                <a:alpha val="40000"/>
              </a:srgbClr>
            </a:outerShdw>
          </a:effectLst>
        </p:spPr>
      </p:pic>
      <p:pic>
        <p:nvPicPr>
          <p:cNvPr descr="http://www.imaba.co.il/user_files/495x265/p_1428992237.jpg" id="291" name="Google Shape;291;p44"/>
          <p:cNvPicPr preferRelativeResize="0"/>
          <p:nvPr/>
        </p:nvPicPr>
        <p:blipFill rotWithShape="1">
          <a:blip r:embed="rId6">
            <a:alphaModFix/>
          </a:blip>
          <a:srcRect b="0" l="0" r="0" t="0"/>
          <a:stretch/>
        </p:blipFill>
        <p:spPr>
          <a:xfrm>
            <a:off x="247150" y="1727177"/>
            <a:ext cx="3496239" cy="2276871"/>
          </a:xfrm>
          <a:prstGeom prst="rect">
            <a:avLst/>
          </a:prstGeom>
          <a:noFill/>
          <a:ln cap="sq" cmpd="sng" w="9525">
            <a:solidFill>
              <a:srgbClr val="17365D"/>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http://panel.sendmsg.co.il/userfiles/site1415/images/999458_265540733594995_155960442_n.jpg" id="292" name="Google Shape;292;p44"/>
          <p:cNvPicPr preferRelativeResize="0"/>
          <p:nvPr/>
        </p:nvPicPr>
        <p:blipFill rotWithShape="1">
          <a:blip r:embed="rId7">
            <a:alphaModFix/>
          </a:blip>
          <a:srcRect b="0" l="0" r="0" t="0"/>
          <a:stretch/>
        </p:blipFill>
        <p:spPr>
          <a:xfrm>
            <a:off x="223793" y="4442415"/>
            <a:ext cx="3458555" cy="2293650"/>
          </a:xfrm>
          <a:prstGeom prst="rect">
            <a:avLst/>
          </a:prstGeom>
          <a:noFill/>
          <a:ln cap="sq" cmpd="sng" w="9525">
            <a:solidFill>
              <a:srgbClr val="17365D"/>
            </a:solidFill>
            <a:prstDash val="solid"/>
            <a:miter lim="800000"/>
            <a:headEnd len="sm" w="sm" type="none"/>
            <a:tailEnd len="sm" w="sm" type="none"/>
          </a:ln>
          <a:effectLst>
            <a:outerShdw blurRad="57150" rotWithShape="0" algn="tl" dir="2700000" dist="50800">
              <a:srgbClr val="000000">
                <a:alpha val="40000"/>
              </a:srgbClr>
            </a:outerShdw>
          </a:effectLst>
        </p:spPr>
      </p:pic>
      <p:pic>
        <p:nvPicPr>
          <p:cNvPr descr="לוגו ללא שוליים.png" id="293" name="Google Shape;293;p44"/>
          <p:cNvPicPr preferRelativeResize="0"/>
          <p:nvPr/>
        </p:nvPicPr>
        <p:blipFill rotWithShape="1">
          <a:blip r:embed="rId8">
            <a:alphaModFix/>
          </a:blip>
          <a:srcRect b="0" l="0" r="0" t="0"/>
          <a:stretch/>
        </p:blipFill>
        <p:spPr>
          <a:xfrm>
            <a:off x="6588224" y="188640"/>
            <a:ext cx="2304256" cy="790543"/>
          </a:xfrm>
          <a:prstGeom prst="rect">
            <a:avLst/>
          </a:prstGeom>
          <a:noFill/>
          <a:ln>
            <a:noFill/>
          </a:ln>
        </p:spPr>
      </p:pic>
      <p:sp>
        <p:nvSpPr>
          <p:cNvPr id="294" name="Google Shape;294;p44"/>
          <p:cNvSpPr txBox="1"/>
          <p:nvPr/>
        </p:nvSpPr>
        <p:spPr>
          <a:xfrm>
            <a:off x="1763688" y="553886"/>
            <a:ext cx="5832648" cy="954107"/>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t/>
            </a:r>
            <a:endParaRPr b="0" i="0" sz="2800" u="none" cap="none" strike="noStrike">
              <a:solidFill>
                <a:srgbClr val="000000"/>
              </a:solidFill>
              <a:latin typeface="Calibri"/>
              <a:ea typeface="Calibri"/>
              <a:cs typeface="Calibri"/>
              <a:sym typeface="Calibri"/>
            </a:endParaRPr>
          </a:p>
          <a:p>
            <a:pPr indent="0" lvl="0" marL="0" marR="0" rtl="1" algn="r">
              <a:spcBef>
                <a:spcPts val="0"/>
              </a:spcBef>
              <a:spcAft>
                <a:spcPts val="0"/>
              </a:spcAft>
              <a:buNone/>
            </a:pPr>
            <a:r>
              <a:rPr b="0" i="0" lang="iw-IL" sz="2800" u="none" cap="none" strike="noStrike">
                <a:solidFill>
                  <a:srgbClr val="1F497D"/>
                </a:solidFill>
                <a:latin typeface="Calibri"/>
                <a:ea typeface="Calibri"/>
                <a:cs typeface="Calibri"/>
                <a:sym typeface="Calibri"/>
              </a:rPr>
              <a:t>המשובים מועברים אל הילד באמצעות תקשורת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mt="20000"/>
          </a:blip>
          <a:stretch>
            <a:fillRect/>
          </a:stretch>
        </a:blipFill>
      </p:bgPr>
    </p:bg>
    <p:spTree>
      <p:nvGrpSpPr>
        <p:cNvPr id="299" name="Shape 299"/>
        <p:cNvGrpSpPr/>
        <p:nvPr/>
      </p:nvGrpSpPr>
      <p:grpSpPr>
        <a:xfrm>
          <a:off x="0" y="0"/>
          <a:ext cx="0" cy="0"/>
          <a:chOff x="0" y="0"/>
          <a:chExt cx="0" cy="0"/>
        </a:xfrm>
      </p:grpSpPr>
      <p:sp>
        <p:nvSpPr>
          <p:cNvPr id="300" name="Google Shape;300;p45"/>
          <p:cNvSpPr txBox="1"/>
          <p:nvPr>
            <p:ph idx="1" type="body"/>
          </p:nvPr>
        </p:nvSpPr>
        <p:spPr>
          <a:xfrm>
            <a:off x="713371" y="1057342"/>
            <a:ext cx="8229600" cy="4608511"/>
          </a:xfrm>
          <a:prstGeom prst="rect">
            <a:avLst/>
          </a:prstGeom>
          <a:noFill/>
          <a:ln>
            <a:noFill/>
          </a:ln>
        </p:spPr>
        <p:txBody>
          <a:bodyPr anchorCtr="0" anchor="t" bIns="45700" lIns="91425" spcFirstLastPara="1" rIns="91425" wrap="square" tIns="45700">
            <a:noAutofit/>
          </a:bodyPr>
          <a:lstStyle/>
          <a:p>
            <a:pPr indent="-342900" lvl="0" marL="342900" rtl="1" algn="r">
              <a:lnSpc>
                <a:spcPct val="90000"/>
              </a:lnSpc>
              <a:spcBef>
                <a:spcPts val="0"/>
              </a:spcBef>
              <a:spcAft>
                <a:spcPts val="0"/>
              </a:spcAft>
              <a:buClr>
                <a:schemeClr val="dk2"/>
              </a:buClr>
              <a:buSzPts val="3200"/>
              <a:buChar char="•"/>
            </a:pPr>
            <a:r>
              <a:rPr lang="iw-IL">
                <a:solidFill>
                  <a:schemeClr val="dk2"/>
                </a:solidFill>
              </a:rPr>
              <a:t>התפתחות לא תקינה מתרחשת כאשר המרחב האנושי בתוכו גדל הילד (הורים, אנשי חינוך, מטפלים) נותן לילד משובים מהם הוא מבין (לעיתים בטעות) שניתן לבטא את הפוטנציאלים שלו בדרכים שגורמות נזק לו או לסביבתו. </a:t>
            </a:r>
            <a:endParaRPr/>
          </a:p>
          <a:p>
            <a:pPr indent="-342900" lvl="0" marL="342900" rtl="1" algn="r">
              <a:lnSpc>
                <a:spcPct val="90000"/>
              </a:lnSpc>
              <a:spcBef>
                <a:spcPts val="640"/>
              </a:spcBef>
              <a:spcAft>
                <a:spcPts val="0"/>
              </a:spcAft>
              <a:buClr>
                <a:schemeClr val="dk2"/>
              </a:buClr>
              <a:buSzPts val="3200"/>
              <a:buChar char="•"/>
            </a:pPr>
            <a:r>
              <a:rPr lang="iw-IL">
                <a:solidFill>
                  <a:schemeClr val="dk2"/>
                </a:solidFill>
              </a:rPr>
              <a:t>או כאשר המרחב האנושי מאפשר לילד להמשיך ולהתקדם מבלי לפתח יכולות המתאימות</a:t>
            </a:r>
            <a:endParaRPr/>
          </a:p>
          <a:p>
            <a:pPr indent="0" lvl="0" marL="0" rtl="1" algn="r">
              <a:lnSpc>
                <a:spcPct val="90000"/>
              </a:lnSpc>
              <a:spcBef>
                <a:spcPts val="640"/>
              </a:spcBef>
              <a:spcAft>
                <a:spcPts val="0"/>
              </a:spcAft>
              <a:buClr>
                <a:schemeClr val="dk2"/>
              </a:buClr>
              <a:buSzPts val="3200"/>
              <a:buNone/>
            </a:pPr>
            <a:r>
              <a:rPr lang="iw-IL">
                <a:solidFill>
                  <a:schemeClr val="dk2"/>
                </a:solidFill>
              </a:rPr>
              <a:t>   לשלב ההתפתחותי בו הוא נמצא.</a:t>
            </a:r>
            <a:endParaRPr/>
          </a:p>
          <a:p>
            <a:pPr indent="0" lvl="0" marL="0" rtl="1" algn="r">
              <a:lnSpc>
                <a:spcPct val="90000"/>
              </a:lnSpc>
              <a:spcBef>
                <a:spcPts val="640"/>
              </a:spcBef>
              <a:spcAft>
                <a:spcPts val="0"/>
              </a:spcAft>
              <a:buClr>
                <a:schemeClr val="dk2"/>
              </a:buClr>
              <a:buSzPts val="3200"/>
              <a:buNone/>
            </a:pPr>
            <a:r>
              <a:rPr lang="iw-IL">
                <a:solidFill>
                  <a:schemeClr val="dk2"/>
                </a:solidFill>
              </a:rPr>
              <a:t>   </a:t>
            </a:r>
            <a:endParaRPr/>
          </a:p>
          <a:p>
            <a:pPr indent="0" lvl="0" marL="0" rtl="1" algn="r">
              <a:lnSpc>
                <a:spcPct val="90000"/>
              </a:lnSpc>
              <a:spcBef>
                <a:spcPts val="640"/>
              </a:spcBef>
              <a:spcAft>
                <a:spcPts val="0"/>
              </a:spcAft>
              <a:buClr>
                <a:schemeClr val="dk2"/>
              </a:buClr>
              <a:buSzPts val="3200"/>
              <a:buNone/>
            </a:pPr>
            <a:r>
              <a:rPr lang="iw-IL">
                <a:solidFill>
                  <a:schemeClr val="dk2"/>
                </a:solidFill>
              </a:rPr>
              <a:t>   למרחב כזה נקרא </a:t>
            </a:r>
            <a:r>
              <a:rPr b="1" lang="iw-IL">
                <a:solidFill>
                  <a:srgbClr val="FF0000"/>
                </a:solidFill>
              </a:rPr>
              <a:t>סביבה מתירה</a:t>
            </a:r>
            <a:endParaRPr b="1">
              <a:solidFill>
                <a:schemeClr val="dk2"/>
              </a:solidFill>
            </a:endParaRPr>
          </a:p>
          <a:p>
            <a:pPr indent="0" lvl="0" marL="0" rtl="1" algn="r">
              <a:lnSpc>
                <a:spcPct val="90000"/>
              </a:lnSpc>
              <a:spcBef>
                <a:spcPts val="640"/>
              </a:spcBef>
              <a:spcAft>
                <a:spcPts val="0"/>
              </a:spcAft>
              <a:buClr>
                <a:schemeClr val="dk1"/>
              </a:buClr>
              <a:buSzPts val="3200"/>
              <a:buNone/>
            </a:pPr>
            <a:r>
              <a:t/>
            </a:r>
            <a:endParaRPr>
              <a:solidFill>
                <a:schemeClr val="dk2"/>
              </a:solidFill>
            </a:endParaRPr>
          </a:p>
        </p:txBody>
      </p:sp>
      <p:pic>
        <p:nvPicPr>
          <p:cNvPr descr="לוגו ללא שוליים.png" id="301" name="Google Shape;301;p45"/>
          <p:cNvPicPr preferRelativeResize="0"/>
          <p:nvPr/>
        </p:nvPicPr>
        <p:blipFill rotWithShape="1">
          <a:blip r:embed="rId4">
            <a:alphaModFix/>
          </a:blip>
          <a:srcRect b="0" l="0" r="0" t="0"/>
          <a:stretch/>
        </p:blipFill>
        <p:spPr>
          <a:xfrm>
            <a:off x="6588224" y="188639"/>
            <a:ext cx="2322188" cy="796695"/>
          </a:xfrm>
          <a:prstGeom prst="rect">
            <a:avLst/>
          </a:prstGeom>
          <a:noFill/>
          <a:ln>
            <a:noFill/>
          </a:ln>
        </p:spPr>
      </p:pic>
      <p:pic>
        <p:nvPicPr>
          <p:cNvPr descr="C:\Users\owner\Desktop\פרוץ.jpeg" id="302" name="Google Shape;302;p45"/>
          <p:cNvPicPr preferRelativeResize="0"/>
          <p:nvPr/>
        </p:nvPicPr>
        <p:blipFill rotWithShape="1">
          <a:blip r:embed="rId5">
            <a:alphaModFix/>
          </a:blip>
          <a:srcRect b="0" l="0" r="0" t="0"/>
          <a:stretch/>
        </p:blipFill>
        <p:spPr>
          <a:xfrm>
            <a:off x="15772" y="3789040"/>
            <a:ext cx="2952328" cy="2880320"/>
          </a:xfrm>
          <a:prstGeom prst="rect">
            <a:avLst/>
          </a:prstGeom>
          <a:noFill/>
          <a:ln>
            <a:noFill/>
          </a:ln>
        </p:spPr>
      </p:pic>
      <p:cxnSp>
        <p:nvCxnSpPr>
          <p:cNvPr id="303" name="Google Shape;303;p45"/>
          <p:cNvCxnSpPr/>
          <p:nvPr/>
        </p:nvCxnSpPr>
        <p:spPr>
          <a:xfrm>
            <a:off x="3203848" y="5805263"/>
            <a:ext cx="720080" cy="216024"/>
          </a:xfrm>
          <a:prstGeom prst="straightConnector1">
            <a:avLst/>
          </a:prstGeom>
          <a:noFill/>
          <a:ln cap="flat" cmpd="sng" w="9525">
            <a:solidFill>
              <a:schemeClr val="dk1"/>
            </a:solidFill>
            <a:prstDash val="solid"/>
            <a:round/>
            <a:headEnd len="sm" w="sm" type="none"/>
            <a:tailEnd len="med" w="med" type="stealth"/>
          </a:ln>
        </p:spPr>
      </p:cxnSp>
      <p:sp>
        <p:nvSpPr>
          <p:cNvPr id="304" name="Google Shape;304;p45"/>
          <p:cNvSpPr txBox="1"/>
          <p:nvPr/>
        </p:nvSpPr>
        <p:spPr>
          <a:xfrm>
            <a:off x="1691680" y="3789040"/>
            <a:ext cx="1015021"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b="0" i="0" lang="iw-IL" sz="1800" u="none" cap="none" strike="noStrike">
                <a:solidFill>
                  <a:srgbClr val="9BBB59"/>
                </a:solidFill>
                <a:latin typeface="Calibri"/>
                <a:ea typeface="Calibri"/>
                <a:cs typeface="Calibri"/>
                <a:sym typeface="Calibri"/>
              </a:rPr>
              <a:t>כיוון בריא</a:t>
            </a:r>
            <a:endParaRPr/>
          </a:p>
        </p:txBody>
      </p:sp>
      <p:sp>
        <p:nvSpPr>
          <p:cNvPr id="305" name="Google Shape;305;p45"/>
          <p:cNvSpPr txBox="1"/>
          <p:nvPr/>
        </p:nvSpPr>
        <p:spPr>
          <a:xfrm>
            <a:off x="4427984" y="5957372"/>
            <a:ext cx="585417"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iw-IL" sz="1800">
                <a:solidFill>
                  <a:srgbClr val="000000"/>
                </a:solidFill>
                <a:latin typeface="Calibri"/>
                <a:ea typeface="Calibri"/>
                <a:cs typeface="Calibri"/>
                <a:sym typeface="Calibri"/>
              </a:rPr>
              <a:t>כיוון </a:t>
            </a:r>
            <a:endParaRPr/>
          </a:p>
        </p:txBody>
      </p:sp>
      <p:cxnSp>
        <p:nvCxnSpPr>
          <p:cNvPr id="306" name="Google Shape;306;p45"/>
          <p:cNvCxnSpPr/>
          <p:nvPr/>
        </p:nvCxnSpPr>
        <p:spPr>
          <a:xfrm flipH="1" rot="10800000">
            <a:off x="2411760" y="4581128"/>
            <a:ext cx="720080" cy="576064"/>
          </a:xfrm>
          <a:prstGeom prst="straightConnector1">
            <a:avLst/>
          </a:prstGeom>
          <a:noFill/>
          <a:ln cap="flat" cmpd="sng" w="9525">
            <a:solidFill>
              <a:schemeClr val="dk1"/>
            </a:solidFill>
            <a:prstDash val="solid"/>
            <a:round/>
            <a:headEnd len="sm" w="sm" type="none"/>
            <a:tailEnd len="med" w="med" type="stealth"/>
          </a:ln>
        </p:spPr>
      </p:cxnSp>
      <p:sp>
        <p:nvSpPr>
          <p:cNvPr id="307" name="Google Shape;307;p45"/>
          <p:cNvSpPr txBox="1"/>
          <p:nvPr>
            <p:ph type="title"/>
          </p:nvPr>
        </p:nvSpPr>
        <p:spPr>
          <a:xfrm>
            <a:off x="395536" y="1412776"/>
            <a:ext cx="8229600" cy="648072"/>
          </a:xfrm>
          <a:prstGeom prst="rect">
            <a:avLst/>
          </a:prstGeom>
          <a:noFill/>
          <a:ln>
            <a:noFill/>
          </a:ln>
        </p:spPr>
        <p:txBody>
          <a:bodyPr anchorCtr="0" anchor="ctr" bIns="45700" lIns="91425" spcFirstLastPara="1" rIns="91425" wrap="square" tIns="45700">
            <a:noAutofit/>
          </a:bodyPr>
          <a:lstStyle/>
          <a:p>
            <a:pPr indent="0" lvl="0" marL="0" rtl="1" algn="ctr">
              <a:spcBef>
                <a:spcPts val="0"/>
              </a:spcBef>
              <a:spcAft>
                <a:spcPts val="0"/>
              </a:spcAft>
              <a:buClr>
                <a:schemeClr val="dk1"/>
              </a:buClr>
              <a:buSzPts val="4400"/>
              <a:buFont typeface="Calibri"/>
              <a:buNone/>
            </a:pPr>
            <a:br>
              <a:rPr b="1" lang="iw-IL"/>
            </a:br>
            <a:endParaRPr b="1"/>
          </a:p>
        </p:txBody>
      </p:sp>
      <p:sp>
        <p:nvSpPr>
          <p:cNvPr id="308" name="Google Shape;308;p45"/>
          <p:cNvSpPr/>
          <p:nvPr/>
        </p:nvSpPr>
        <p:spPr>
          <a:xfrm>
            <a:off x="3970470" y="5957372"/>
            <a:ext cx="596637" cy="369332"/>
          </a:xfrm>
          <a:prstGeom prst="rect">
            <a:avLst/>
          </a:prstGeom>
          <a:noFill/>
          <a:ln>
            <a:noFill/>
          </a:ln>
        </p:spPr>
        <p:txBody>
          <a:bodyPr anchorCtr="0" anchor="t" bIns="45700" lIns="91425" spcFirstLastPara="1" rIns="91425" wrap="square" tIns="45700">
            <a:noAutofit/>
          </a:bodyPr>
          <a:lstStyle/>
          <a:p>
            <a:pPr indent="0" lvl="0" marL="0" marR="0" rtl="1" algn="r">
              <a:spcBef>
                <a:spcPts val="0"/>
              </a:spcBef>
              <a:spcAft>
                <a:spcPts val="0"/>
              </a:spcAft>
              <a:buNone/>
            </a:pPr>
            <a:r>
              <a:rPr lang="iw-IL" sz="1800">
                <a:solidFill>
                  <a:srgbClr val="000000"/>
                </a:solidFill>
                <a:latin typeface="Calibri"/>
                <a:ea typeface="Calibri"/>
                <a:cs typeface="Calibri"/>
                <a:sym typeface="Calibri"/>
              </a:rPr>
              <a:t>מזיק</a:t>
            </a:r>
            <a:endParaRPr/>
          </a:p>
        </p:txBody>
      </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