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3" r:id="rId2"/>
    <p:sldId id="256" r:id="rId3"/>
    <p:sldId id="257" r:id="rId4"/>
    <p:sldId id="258" r:id="rId5"/>
    <p:sldId id="264" r:id="rId6"/>
    <p:sldId id="259" r:id="rId7"/>
    <p:sldId id="265" r:id="rId8"/>
    <p:sldId id="260" r:id="rId9"/>
    <p:sldId id="261" r:id="rId10"/>
    <p:sldId id="262" r:id="rId1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4380"/>
    <p:restoredTop sz="94660"/>
  </p:normalViewPr>
  <p:slideViewPr>
    <p:cSldViewPr>
      <p:cViewPr>
        <p:scale>
          <a:sx n="80" d="100"/>
          <a:sy n="80" d="100"/>
        </p:scale>
        <p:origin x="-1002"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A00321-A6F4-48A1-9F69-34E3C4A7471B}" type="doc">
      <dgm:prSet loTypeId="urn:microsoft.com/office/officeart/2008/layout/CircleAccentTimeline" loCatId="process" qsTypeId="urn:microsoft.com/office/officeart/2005/8/quickstyle/3d2" qsCatId="3D" csTypeId="urn:microsoft.com/office/officeart/2005/8/colors/colorful3" csCatId="colorful" phldr="1"/>
      <dgm:spPr/>
      <dgm:t>
        <a:bodyPr/>
        <a:lstStyle/>
        <a:p>
          <a:pPr rtl="1"/>
          <a:endParaRPr lang="he-IL"/>
        </a:p>
      </dgm:t>
    </dgm:pt>
    <dgm:pt modelId="{A982FFB0-49D0-46FD-A8E6-DE272B39C93E}">
      <dgm:prSet phldrT="[טקסט]" custT="1"/>
      <dgm:spPr/>
      <dgm:t>
        <a:bodyPr/>
        <a:lstStyle/>
        <a:p>
          <a:pPr rtl="1"/>
          <a:r>
            <a:rPr lang="he-IL" sz="2000" dirty="0" smtClean="0">
              <a:solidFill>
                <a:schemeClr val="bg1"/>
              </a:solidFill>
            </a:rPr>
            <a:t>תינוקת</a:t>
          </a:r>
          <a:r>
            <a:rPr lang="he-IL" sz="1800" dirty="0" smtClean="0">
              <a:solidFill>
                <a:schemeClr val="bg1"/>
              </a:solidFill>
            </a:rPr>
            <a:t> בת 8 חודשים יונקת</a:t>
          </a:r>
          <a:endParaRPr lang="he-IL" sz="1800" dirty="0">
            <a:solidFill>
              <a:schemeClr val="bg1"/>
            </a:solidFill>
          </a:endParaRPr>
        </a:p>
      </dgm:t>
    </dgm:pt>
    <dgm:pt modelId="{01E18FE7-2ACC-40EF-9905-CDF288B8DF7C}" type="parTrans" cxnId="{0ADB0314-0550-42B7-A9ED-5985DF36E2D8}">
      <dgm:prSet/>
      <dgm:spPr/>
      <dgm:t>
        <a:bodyPr/>
        <a:lstStyle/>
        <a:p>
          <a:pPr rtl="1"/>
          <a:endParaRPr lang="he-IL"/>
        </a:p>
      </dgm:t>
    </dgm:pt>
    <dgm:pt modelId="{98ACED10-391D-44FD-9EF6-1DB0BF8F60A3}" type="sibTrans" cxnId="{0ADB0314-0550-42B7-A9ED-5985DF36E2D8}">
      <dgm:prSet/>
      <dgm:spPr/>
      <dgm:t>
        <a:bodyPr/>
        <a:lstStyle/>
        <a:p>
          <a:pPr rtl="1"/>
          <a:endParaRPr lang="he-IL"/>
        </a:p>
      </dgm:t>
    </dgm:pt>
    <dgm:pt modelId="{A5F13363-0619-42D8-B712-629FB4310681}">
      <dgm:prSet phldrT="[טקסט]" custT="1"/>
      <dgm:spPr/>
      <dgm:t>
        <a:bodyPr/>
        <a:lstStyle/>
        <a:p>
          <a:pPr rtl="1"/>
          <a:r>
            <a:rPr lang="he-IL" sz="1600" dirty="0" smtClean="0">
              <a:solidFill>
                <a:schemeClr val="bg1"/>
              </a:solidFill>
            </a:rPr>
            <a:t>סגירת החניכיים והשיניים יוצרים כאב אצל האם</a:t>
          </a:r>
          <a:endParaRPr lang="he-IL" sz="1600" dirty="0">
            <a:solidFill>
              <a:schemeClr val="bg1"/>
            </a:solidFill>
          </a:endParaRPr>
        </a:p>
      </dgm:t>
    </dgm:pt>
    <dgm:pt modelId="{E03E0A99-4A71-4634-BA81-76311A9BFEC1}" type="parTrans" cxnId="{B2F473FA-CF69-4195-8965-7B2B722716A7}">
      <dgm:prSet/>
      <dgm:spPr/>
      <dgm:t>
        <a:bodyPr/>
        <a:lstStyle/>
        <a:p>
          <a:pPr rtl="1"/>
          <a:endParaRPr lang="he-IL"/>
        </a:p>
      </dgm:t>
    </dgm:pt>
    <dgm:pt modelId="{3B1305FD-1B58-4B7B-944A-6574EDF4406F}" type="sibTrans" cxnId="{B2F473FA-CF69-4195-8965-7B2B722716A7}">
      <dgm:prSet/>
      <dgm:spPr/>
      <dgm:t>
        <a:bodyPr/>
        <a:lstStyle/>
        <a:p>
          <a:pPr rtl="1"/>
          <a:endParaRPr lang="he-IL"/>
        </a:p>
      </dgm:t>
    </dgm:pt>
    <dgm:pt modelId="{1BBD4249-A447-4D8D-AD05-5EEE8153B3F6}">
      <dgm:prSet phldrT="[טקסט]" custT="1"/>
      <dgm:spPr/>
      <dgm:t>
        <a:bodyPr/>
        <a:lstStyle/>
        <a:p>
          <a:pPr rtl="1"/>
          <a:r>
            <a:rPr lang="he-IL" sz="1600" dirty="0" smtClean="0">
              <a:solidFill>
                <a:schemeClr val="bg1"/>
              </a:solidFill>
            </a:rPr>
            <a:t>הזדמנות להיהפך לתינוקת פצעת, מכאיבה, ,סאדיסטית"   </a:t>
          </a:r>
          <a:endParaRPr lang="he-IL" sz="1600" dirty="0">
            <a:solidFill>
              <a:schemeClr val="bg1"/>
            </a:solidFill>
          </a:endParaRPr>
        </a:p>
      </dgm:t>
    </dgm:pt>
    <dgm:pt modelId="{B7D1A10B-4D70-4745-8AFD-8471FFD32BE1}" type="parTrans" cxnId="{2D5C9557-57B3-4AAE-ACD0-7715C712F010}">
      <dgm:prSet/>
      <dgm:spPr/>
      <dgm:t>
        <a:bodyPr/>
        <a:lstStyle/>
        <a:p>
          <a:pPr rtl="1"/>
          <a:endParaRPr lang="he-IL"/>
        </a:p>
      </dgm:t>
    </dgm:pt>
    <dgm:pt modelId="{A962578A-92A4-44AF-82D6-D2B98EF74E52}" type="sibTrans" cxnId="{2D5C9557-57B3-4AAE-ACD0-7715C712F010}">
      <dgm:prSet/>
      <dgm:spPr/>
      <dgm:t>
        <a:bodyPr/>
        <a:lstStyle/>
        <a:p>
          <a:pPr rtl="1"/>
          <a:endParaRPr lang="he-IL"/>
        </a:p>
      </dgm:t>
    </dgm:pt>
    <dgm:pt modelId="{7E47BAD2-E344-4239-BE9E-B851861F8377}">
      <dgm:prSet phldrT="[טקסט]" custT="1"/>
      <dgm:spPr/>
      <dgm:t>
        <a:bodyPr/>
        <a:lstStyle/>
        <a:p>
          <a:pPr rtl="1"/>
          <a:r>
            <a:rPr lang="he-IL" sz="1800" dirty="0" smtClean="0">
              <a:solidFill>
                <a:schemeClr val="bg1"/>
              </a:solidFill>
            </a:rPr>
            <a:t>האם מגיבה באופן ספונטאני ועוצרת את ההנקה</a:t>
          </a:r>
          <a:endParaRPr lang="he-IL" sz="1800" dirty="0">
            <a:solidFill>
              <a:schemeClr val="bg1"/>
            </a:solidFill>
          </a:endParaRPr>
        </a:p>
      </dgm:t>
    </dgm:pt>
    <dgm:pt modelId="{0717170E-A916-4E38-B2B2-CFD081685CF1}" type="parTrans" cxnId="{83D39E96-D4EA-4E23-BB2D-C185821C272F}">
      <dgm:prSet/>
      <dgm:spPr/>
      <dgm:t>
        <a:bodyPr/>
        <a:lstStyle/>
        <a:p>
          <a:pPr rtl="1"/>
          <a:endParaRPr lang="he-IL"/>
        </a:p>
      </dgm:t>
    </dgm:pt>
    <dgm:pt modelId="{AB3873CC-5B09-4F89-B3E6-BEFE4DAE2BD0}" type="sibTrans" cxnId="{83D39E96-D4EA-4E23-BB2D-C185821C272F}">
      <dgm:prSet/>
      <dgm:spPr/>
      <dgm:t>
        <a:bodyPr/>
        <a:lstStyle/>
        <a:p>
          <a:pPr rtl="1"/>
          <a:endParaRPr lang="he-IL"/>
        </a:p>
      </dgm:t>
    </dgm:pt>
    <dgm:pt modelId="{D81D8D60-7808-48B3-98F0-84C194B7DF00}">
      <dgm:prSet phldrT="[טקסט]" custT="1"/>
      <dgm:spPr/>
      <dgm:t>
        <a:bodyPr/>
        <a:lstStyle/>
        <a:p>
          <a:pPr rtl="1"/>
          <a:r>
            <a:rPr lang="he-IL" sz="1600" dirty="0" smtClean="0">
              <a:solidFill>
                <a:schemeClr val="bg1"/>
              </a:solidFill>
            </a:rPr>
            <a:t>התינוקת חווה נוכחות אימהית מכוונת השומרת על שותפות בהנקה</a:t>
          </a:r>
          <a:endParaRPr lang="he-IL" sz="1600" dirty="0">
            <a:solidFill>
              <a:schemeClr val="bg1"/>
            </a:solidFill>
          </a:endParaRPr>
        </a:p>
      </dgm:t>
    </dgm:pt>
    <dgm:pt modelId="{808D28BC-1135-44ED-80BA-21313ADDC39C}" type="parTrans" cxnId="{5AC3DE18-DCDA-40F5-A979-7DBBF41371DB}">
      <dgm:prSet/>
      <dgm:spPr/>
      <dgm:t>
        <a:bodyPr/>
        <a:lstStyle/>
        <a:p>
          <a:pPr rtl="1"/>
          <a:endParaRPr lang="he-IL"/>
        </a:p>
      </dgm:t>
    </dgm:pt>
    <dgm:pt modelId="{E1FCF695-1D6D-4DE7-B88A-0BBC592F4ECC}" type="sibTrans" cxnId="{5AC3DE18-DCDA-40F5-A979-7DBBF41371DB}">
      <dgm:prSet/>
      <dgm:spPr/>
      <dgm:t>
        <a:bodyPr/>
        <a:lstStyle/>
        <a:p>
          <a:pPr rtl="1"/>
          <a:endParaRPr lang="he-IL"/>
        </a:p>
      </dgm:t>
    </dgm:pt>
    <dgm:pt modelId="{E5103FBA-39C3-43EF-89F9-7ADC3FF74845}">
      <dgm:prSet phldrT="[טקסט]" custT="1"/>
      <dgm:spPr/>
      <dgm:t>
        <a:bodyPr/>
        <a:lstStyle/>
        <a:p>
          <a:pPr rtl="1"/>
          <a:r>
            <a:rPr lang="he-IL" sz="1600" dirty="0" smtClean="0">
              <a:solidFill>
                <a:schemeClr val="bg1"/>
              </a:solidFill>
            </a:rPr>
            <a:t>התינוקת לומדת לווסת את כוחה.</a:t>
          </a:r>
          <a:endParaRPr lang="he-IL" sz="1600" dirty="0">
            <a:solidFill>
              <a:schemeClr val="bg1"/>
            </a:solidFill>
          </a:endParaRPr>
        </a:p>
      </dgm:t>
    </dgm:pt>
    <dgm:pt modelId="{C012724E-8FA4-47D1-9E87-EED7DCE5CC95}" type="parTrans" cxnId="{0272B44B-4BA2-4744-AD34-4A774A2C43CB}">
      <dgm:prSet/>
      <dgm:spPr/>
      <dgm:t>
        <a:bodyPr/>
        <a:lstStyle/>
        <a:p>
          <a:pPr rtl="1"/>
          <a:endParaRPr lang="he-IL"/>
        </a:p>
      </dgm:t>
    </dgm:pt>
    <dgm:pt modelId="{DC1BDB22-5469-49D1-9223-98B107D5022C}" type="sibTrans" cxnId="{0272B44B-4BA2-4744-AD34-4A774A2C43CB}">
      <dgm:prSet/>
      <dgm:spPr/>
      <dgm:t>
        <a:bodyPr/>
        <a:lstStyle/>
        <a:p>
          <a:pPr rtl="1"/>
          <a:endParaRPr lang="he-IL"/>
        </a:p>
      </dgm:t>
    </dgm:pt>
    <dgm:pt modelId="{60E48449-60F7-4E4D-9CC8-BFEBF0C77A8C}" type="pres">
      <dgm:prSet presAssocID="{BFA00321-A6F4-48A1-9F69-34E3C4A7471B}" presName="Name0" presStyleCnt="0">
        <dgm:presLayoutVars>
          <dgm:dir/>
        </dgm:presLayoutVars>
      </dgm:prSet>
      <dgm:spPr/>
      <dgm:t>
        <a:bodyPr/>
        <a:lstStyle/>
        <a:p>
          <a:pPr rtl="1"/>
          <a:endParaRPr lang="he-IL"/>
        </a:p>
      </dgm:t>
    </dgm:pt>
    <dgm:pt modelId="{937794C1-299A-4B26-95F8-FB79D530AF34}" type="pres">
      <dgm:prSet presAssocID="{A982FFB0-49D0-46FD-A8E6-DE272B39C93E}" presName="parComposite" presStyleCnt="0"/>
      <dgm:spPr/>
    </dgm:pt>
    <dgm:pt modelId="{8E3C9A01-63DD-4DB5-ABAE-75D079ACFD66}" type="pres">
      <dgm:prSet presAssocID="{A982FFB0-49D0-46FD-A8E6-DE272B39C93E}" presName="parBigCircle" presStyleLbl="node0" presStyleIdx="0" presStyleCnt="2"/>
      <dgm:spPr/>
    </dgm:pt>
    <dgm:pt modelId="{37F9CB3C-7B35-44B6-9A40-0992004A5F60}" type="pres">
      <dgm:prSet presAssocID="{A982FFB0-49D0-46FD-A8E6-DE272B39C93E}" presName="parTx" presStyleLbl="revTx" presStyleIdx="0" presStyleCnt="10"/>
      <dgm:spPr/>
      <dgm:t>
        <a:bodyPr/>
        <a:lstStyle/>
        <a:p>
          <a:pPr rtl="1"/>
          <a:endParaRPr lang="he-IL"/>
        </a:p>
      </dgm:t>
    </dgm:pt>
    <dgm:pt modelId="{A6C245F8-A042-4375-96DF-6A5BB0BB6F28}" type="pres">
      <dgm:prSet presAssocID="{A982FFB0-49D0-46FD-A8E6-DE272B39C93E}" presName="bSpace" presStyleCnt="0"/>
      <dgm:spPr/>
    </dgm:pt>
    <dgm:pt modelId="{A75B3B73-70C1-4AF0-ABDB-D88CD9BA17AA}" type="pres">
      <dgm:prSet presAssocID="{A982FFB0-49D0-46FD-A8E6-DE272B39C93E}" presName="parBackupNorm" presStyleCnt="0"/>
      <dgm:spPr/>
    </dgm:pt>
    <dgm:pt modelId="{198BDAAE-FB62-4D41-B0B2-798D122CF743}" type="pres">
      <dgm:prSet presAssocID="{98ACED10-391D-44FD-9EF6-1DB0BF8F60A3}" presName="parSpace" presStyleCnt="0"/>
      <dgm:spPr/>
    </dgm:pt>
    <dgm:pt modelId="{8FE048CA-8E8E-4ADA-A2D2-E74419D6774D}" type="pres">
      <dgm:prSet presAssocID="{A5F13363-0619-42D8-B712-629FB4310681}" presName="desBackupLeftNorm" presStyleCnt="0"/>
      <dgm:spPr/>
    </dgm:pt>
    <dgm:pt modelId="{EA0491D7-7920-4B02-901E-3C7AAE1D8FA1}" type="pres">
      <dgm:prSet presAssocID="{A5F13363-0619-42D8-B712-629FB4310681}" presName="desComposite" presStyleCnt="0"/>
      <dgm:spPr/>
    </dgm:pt>
    <dgm:pt modelId="{156D7A57-6316-4C1E-9891-5F2651AB6166}" type="pres">
      <dgm:prSet presAssocID="{A5F13363-0619-42D8-B712-629FB4310681}" presName="desCircle" presStyleLbl="node1" presStyleIdx="0" presStyleCnt="4"/>
      <dgm:spPr/>
    </dgm:pt>
    <dgm:pt modelId="{A7A52E1F-32E0-4908-9A47-5979F9019719}" type="pres">
      <dgm:prSet presAssocID="{A5F13363-0619-42D8-B712-629FB4310681}" presName="chTx" presStyleLbl="revTx" presStyleIdx="1" presStyleCnt="10"/>
      <dgm:spPr/>
      <dgm:t>
        <a:bodyPr/>
        <a:lstStyle/>
        <a:p>
          <a:pPr rtl="1"/>
          <a:endParaRPr lang="he-IL"/>
        </a:p>
      </dgm:t>
    </dgm:pt>
    <dgm:pt modelId="{DF0EA8B3-0B25-4F4A-A6DD-DA648E58FB20}" type="pres">
      <dgm:prSet presAssocID="{A5F13363-0619-42D8-B712-629FB4310681}" presName="desTx" presStyleLbl="revTx" presStyleIdx="2" presStyleCnt="10">
        <dgm:presLayoutVars>
          <dgm:bulletEnabled val="1"/>
        </dgm:presLayoutVars>
      </dgm:prSet>
      <dgm:spPr/>
    </dgm:pt>
    <dgm:pt modelId="{40062B0A-088A-4B55-AED3-B93E557B695B}" type="pres">
      <dgm:prSet presAssocID="{A5F13363-0619-42D8-B712-629FB4310681}" presName="desBackupRightNorm" presStyleCnt="0"/>
      <dgm:spPr/>
    </dgm:pt>
    <dgm:pt modelId="{5F803606-00D9-4957-BAEF-870005B0CDFE}" type="pres">
      <dgm:prSet presAssocID="{3B1305FD-1B58-4B7B-944A-6574EDF4406F}" presName="desSpace" presStyleCnt="0"/>
      <dgm:spPr/>
    </dgm:pt>
    <dgm:pt modelId="{AC797C02-61C2-40D2-BCFF-CF683E56F3C4}" type="pres">
      <dgm:prSet presAssocID="{1BBD4249-A447-4D8D-AD05-5EEE8153B3F6}" presName="desBackupLeftNorm" presStyleCnt="0"/>
      <dgm:spPr/>
    </dgm:pt>
    <dgm:pt modelId="{2B5A18F4-38F9-4B12-9201-EB7A3984AB76}" type="pres">
      <dgm:prSet presAssocID="{1BBD4249-A447-4D8D-AD05-5EEE8153B3F6}" presName="desComposite" presStyleCnt="0"/>
      <dgm:spPr/>
    </dgm:pt>
    <dgm:pt modelId="{0505FE40-9D01-4CB1-A265-DD231AE2E47C}" type="pres">
      <dgm:prSet presAssocID="{1BBD4249-A447-4D8D-AD05-5EEE8153B3F6}" presName="desCircle" presStyleLbl="node1" presStyleIdx="1" presStyleCnt="4"/>
      <dgm:spPr/>
    </dgm:pt>
    <dgm:pt modelId="{A9D06E6B-4678-457C-BFCE-83F8750A098E}" type="pres">
      <dgm:prSet presAssocID="{1BBD4249-A447-4D8D-AD05-5EEE8153B3F6}" presName="chTx" presStyleLbl="revTx" presStyleIdx="3" presStyleCnt="10" custLinFactNeighborX="7497" custLinFactNeighborY="3585"/>
      <dgm:spPr/>
      <dgm:t>
        <a:bodyPr/>
        <a:lstStyle/>
        <a:p>
          <a:pPr rtl="1"/>
          <a:endParaRPr lang="he-IL"/>
        </a:p>
      </dgm:t>
    </dgm:pt>
    <dgm:pt modelId="{E228C50F-C2F7-476E-8331-CFED9C708B4E}" type="pres">
      <dgm:prSet presAssocID="{1BBD4249-A447-4D8D-AD05-5EEE8153B3F6}" presName="desTx" presStyleLbl="revTx" presStyleIdx="4" presStyleCnt="10">
        <dgm:presLayoutVars>
          <dgm:bulletEnabled val="1"/>
        </dgm:presLayoutVars>
      </dgm:prSet>
      <dgm:spPr/>
    </dgm:pt>
    <dgm:pt modelId="{2592BBE4-A4CD-4CB5-B4ED-8D00396EEBC8}" type="pres">
      <dgm:prSet presAssocID="{1BBD4249-A447-4D8D-AD05-5EEE8153B3F6}" presName="desBackupRightNorm" presStyleCnt="0"/>
      <dgm:spPr/>
    </dgm:pt>
    <dgm:pt modelId="{E60385A3-1891-4D0A-932E-06756CBFB8B4}" type="pres">
      <dgm:prSet presAssocID="{A962578A-92A4-44AF-82D6-D2B98EF74E52}" presName="desSpace" presStyleCnt="0"/>
      <dgm:spPr/>
    </dgm:pt>
    <dgm:pt modelId="{C4E1F041-7F2E-4EB2-BE3A-9C3979FF01B6}" type="pres">
      <dgm:prSet presAssocID="{7E47BAD2-E344-4239-BE9E-B851861F8377}" presName="parComposite" presStyleCnt="0"/>
      <dgm:spPr/>
    </dgm:pt>
    <dgm:pt modelId="{F33BBAFA-1C76-4387-9A2C-27D7479652A6}" type="pres">
      <dgm:prSet presAssocID="{7E47BAD2-E344-4239-BE9E-B851861F8377}" presName="parBigCircle" presStyleLbl="node0" presStyleIdx="1" presStyleCnt="2"/>
      <dgm:spPr/>
    </dgm:pt>
    <dgm:pt modelId="{BF04B40A-67C8-4255-95A5-1BF05545E143}" type="pres">
      <dgm:prSet presAssocID="{7E47BAD2-E344-4239-BE9E-B851861F8377}" presName="parTx" presStyleLbl="revTx" presStyleIdx="5" presStyleCnt="10"/>
      <dgm:spPr/>
      <dgm:t>
        <a:bodyPr/>
        <a:lstStyle/>
        <a:p>
          <a:pPr rtl="1"/>
          <a:endParaRPr lang="he-IL"/>
        </a:p>
      </dgm:t>
    </dgm:pt>
    <dgm:pt modelId="{4538FF6D-5290-4B5A-835A-3C7B9F60B084}" type="pres">
      <dgm:prSet presAssocID="{7E47BAD2-E344-4239-BE9E-B851861F8377}" presName="bSpace" presStyleCnt="0"/>
      <dgm:spPr/>
    </dgm:pt>
    <dgm:pt modelId="{28C1D22F-7496-47A1-B3DE-3E4BAC995806}" type="pres">
      <dgm:prSet presAssocID="{7E47BAD2-E344-4239-BE9E-B851861F8377}" presName="parBackupNorm" presStyleCnt="0"/>
      <dgm:spPr/>
    </dgm:pt>
    <dgm:pt modelId="{5C9814FA-525A-4D86-8611-6018197AA285}" type="pres">
      <dgm:prSet presAssocID="{AB3873CC-5B09-4F89-B3E6-BEFE4DAE2BD0}" presName="parSpace" presStyleCnt="0"/>
      <dgm:spPr/>
    </dgm:pt>
    <dgm:pt modelId="{FFD428AF-A9E0-4CC6-8952-EEF93FEA6FF2}" type="pres">
      <dgm:prSet presAssocID="{D81D8D60-7808-48B3-98F0-84C194B7DF00}" presName="desBackupLeftNorm" presStyleCnt="0"/>
      <dgm:spPr/>
    </dgm:pt>
    <dgm:pt modelId="{7C5E6A1E-65FA-49EA-826A-FF76A8ABF8D4}" type="pres">
      <dgm:prSet presAssocID="{D81D8D60-7808-48B3-98F0-84C194B7DF00}" presName="desComposite" presStyleCnt="0"/>
      <dgm:spPr/>
    </dgm:pt>
    <dgm:pt modelId="{5538E87C-0CD2-4A41-8119-895FA31B7204}" type="pres">
      <dgm:prSet presAssocID="{D81D8D60-7808-48B3-98F0-84C194B7DF00}" presName="desCircle" presStyleLbl="node1" presStyleIdx="2" presStyleCnt="4"/>
      <dgm:spPr/>
    </dgm:pt>
    <dgm:pt modelId="{383D30BD-1F56-4E47-A48B-F3D140A59694}" type="pres">
      <dgm:prSet presAssocID="{D81D8D60-7808-48B3-98F0-84C194B7DF00}" presName="chTx" presStyleLbl="revTx" presStyleIdx="6" presStyleCnt="10" custLinFactNeighborX="10035" custLinFactNeighborY="1638"/>
      <dgm:spPr/>
      <dgm:t>
        <a:bodyPr/>
        <a:lstStyle/>
        <a:p>
          <a:pPr rtl="1"/>
          <a:endParaRPr lang="he-IL"/>
        </a:p>
      </dgm:t>
    </dgm:pt>
    <dgm:pt modelId="{99BB204A-451E-4B94-A706-ABC92A3D579E}" type="pres">
      <dgm:prSet presAssocID="{D81D8D60-7808-48B3-98F0-84C194B7DF00}" presName="desTx" presStyleLbl="revTx" presStyleIdx="7" presStyleCnt="10">
        <dgm:presLayoutVars>
          <dgm:bulletEnabled val="1"/>
        </dgm:presLayoutVars>
      </dgm:prSet>
      <dgm:spPr/>
    </dgm:pt>
    <dgm:pt modelId="{702F8576-21BA-405D-A0BB-CA58C36F5D12}" type="pres">
      <dgm:prSet presAssocID="{D81D8D60-7808-48B3-98F0-84C194B7DF00}" presName="desBackupRightNorm" presStyleCnt="0"/>
      <dgm:spPr/>
    </dgm:pt>
    <dgm:pt modelId="{B46B754C-8946-4B3F-9FDD-210242EE5C19}" type="pres">
      <dgm:prSet presAssocID="{E1FCF695-1D6D-4DE7-B88A-0BBC592F4ECC}" presName="desSpace" presStyleCnt="0"/>
      <dgm:spPr/>
    </dgm:pt>
    <dgm:pt modelId="{DE490C44-A7CA-4D33-AB27-9ACAFD9655CA}" type="pres">
      <dgm:prSet presAssocID="{E5103FBA-39C3-43EF-89F9-7ADC3FF74845}" presName="desBackupLeftNorm" presStyleCnt="0"/>
      <dgm:spPr/>
    </dgm:pt>
    <dgm:pt modelId="{80B7102B-F325-4668-81CA-16A6446BB886}" type="pres">
      <dgm:prSet presAssocID="{E5103FBA-39C3-43EF-89F9-7ADC3FF74845}" presName="desComposite" presStyleCnt="0"/>
      <dgm:spPr/>
    </dgm:pt>
    <dgm:pt modelId="{691DDD1C-3BD1-4D2B-8E4F-071654AC1C94}" type="pres">
      <dgm:prSet presAssocID="{E5103FBA-39C3-43EF-89F9-7ADC3FF74845}" presName="desCircle" presStyleLbl="node1" presStyleIdx="3" presStyleCnt="4"/>
      <dgm:spPr/>
    </dgm:pt>
    <dgm:pt modelId="{C3BC038B-DC62-4BB7-B447-7A46D9CA98BE}" type="pres">
      <dgm:prSet presAssocID="{E5103FBA-39C3-43EF-89F9-7ADC3FF74845}" presName="chTx" presStyleLbl="revTx" presStyleIdx="8" presStyleCnt="10" custLinFactNeighborX="25879" custLinFactNeighborY="6070"/>
      <dgm:spPr/>
      <dgm:t>
        <a:bodyPr/>
        <a:lstStyle/>
        <a:p>
          <a:pPr rtl="1"/>
          <a:endParaRPr lang="he-IL"/>
        </a:p>
      </dgm:t>
    </dgm:pt>
    <dgm:pt modelId="{94FC5AF0-4CC7-46F4-A703-48CF38B97FC1}" type="pres">
      <dgm:prSet presAssocID="{E5103FBA-39C3-43EF-89F9-7ADC3FF74845}" presName="desTx" presStyleLbl="revTx" presStyleIdx="9" presStyleCnt="10">
        <dgm:presLayoutVars>
          <dgm:bulletEnabled val="1"/>
        </dgm:presLayoutVars>
      </dgm:prSet>
      <dgm:spPr/>
    </dgm:pt>
    <dgm:pt modelId="{EE2FD577-4423-4977-962F-E9E25A2B62CF}" type="pres">
      <dgm:prSet presAssocID="{E5103FBA-39C3-43EF-89F9-7ADC3FF74845}" presName="desBackupRightNorm" presStyleCnt="0"/>
      <dgm:spPr/>
    </dgm:pt>
    <dgm:pt modelId="{A34A4909-AEF6-4796-82A8-91FB9D1C878B}" type="pres">
      <dgm:prSet presAssocID="{DC1BDB22-5469-49D1-9223-98B107D5022C}" presName="desSpace" presStyleCnt="0"/>
      <dgm:spPr/>
    </dgm:pt>
  </dgm:ptLst>
  <dgm:cxnLst>
    <dgm:cxn modelId="{DF3E1026-5F61-46C3-AD7A-49A6BD0E9A33}" type="presOf" srcId="{A5F13363-0619-42D8-B712-629FB4310681}" destId="{A7A52E1F-32E0-4908-9A47-5979F9019719}" srcOrd="0" destOrd="0" presId="urn:microsoft.com/office/officeart/2008/layout/CircleAccentTimeline"/>
    <dgm:cxn modelId="{5B083A15-C27F-4449-93D4-841F857C498A}" type="presOf" srcId="{A982FFB0-49D0-46FD-A8E6-DE272B39C93E}" destId="{37F9CB3C-7B35-44B6-9A40-0992004A5F60}" srcOrd="0" destOrd="0" presId="urn:microsoft.com/office/officeart/2008/layout/CircleAccentTimeline"/>
    <dgm:cxn modelId="{2D5C9557-57B3-4AAE-ACD0-7715C712F010}" srcId="{A982FFB0-49D0-46FD-A8E6-DE272B39C93E}" destId="{1BBD4249-A447-4D8D-AD05-5EEE8153B3F6}" srcOrd="1" destOrd="0" parTransId="{B7D1A10B-4D70-4745-8AFD-8471FFD32BE1}" sibTransId="{A962578A-92A4-44AF-82D6-D2B98EF74E52}"/>
    <dgm:cxn modelId="{48067AE3-1AE4-4485-9CCF-E7636A848A2B}" type="presOf" srcId="{D81D8D60-7808-48B3-98F0-84C194B7DF00}" destId="{383D30BD-1F56-4E47-A48B-F3D140A59694}" srcOrd="0" destOrd="0" presId="urn:microsoft.com/office/officeart/2008/layout/CircleAccentTimeline"/>
    <dgm:cxn modelId="{0272B44B-4BA2-4744-AD34-4A774A2C43CB}" srcId="{7E47BAD2-E344-4239-BE9E-B851861F8377}" destId="{E5103FBA-39C3-43EF-89F9-7ADC3FF74845}" srcOrd="1" destOrd="0" parTransId="{C012724E-8FA4-47D1-9E87-EED7DCE5CC95}" sibTransId="{DC1BDB22-5469-49D1-9223-98B107D5022C}"/>
    <dgm:cxn modelId="{0ADB0314-0550-42B7-A9ED-5985DF36E2D8}" srcId="{BFA00321-A6F4-48A1-9F69-34E3C4A7471B}" destId="{A982FFB0-49D0-46FD-A8E6-DE272B39C93E}" srcOrd="0" destOrd="0" parTransId="{01E18FE7-2ACC-40EF-9905-CDF288B8DF7C}" sibTransId="{98ACED10-391D-44FD-9EF6-1DB0BF8F60A3}"/>
    <dgm:cxn modelId="{5AC3DE18-DCDA-40F5-A979-7DBBF41371DB}" srcId="{7E47BAD2-E344-4239-BE9E-B851861F8377}" destId="{D81D8D60-7808-48B3-98F0-84C194B7DF00}" srcOrd="0" destOrd="0" parTransId="{808D28BC-1135-44ED-80BA-21313ADDC39C}" sibTransId="{E1FCF695-1D6D-4DE7-B88A-0BBC592F4ECC}"/>
    <dgm:cxn modelId="{DA13D341-7EFB-4A4B-81C4-CACBF9E9F3C3}" type="presOf" srcId="{7E47BAD2-E344-4239-BE9E-B851861F8377}" destId="{BF04B40A-67C8-4255-95A5-1BF05545E143}" srcOrd="0" destOrd="0" presId="urn:microsoft.com/office/officeart/2008/layout/CircleAccentTimeline"/>
    <dgm:cxn modelId="{DD126DED-219E-4093-8266-772FFBF6B07C}" type="presOf" srcId="{E5103FBA-39C3-43EF-89F9-7ADC3FF74845}" destId="{C3BC038B-DC62-4BB7-B447-7A46D9CA98BE}" srcOrd="0" destOrd="0" presId="urn:microsoft.com/office/officeart/2008/layout/CircleAccentTimeline"/>
    <dgm:cxn modelId="{3354EE18-560B-47FD-A602-1184B99451AD}" type="presOf" srcId="{1BBD4249-A447-4D8D-AD05-5EEE8153B3F6}" destId="{A9D06E6B-4678-457C-BFCE-83F8750A098E}" srcOrd="0" destOrd="0" presId="urn:microsoft.com/office/officeart/2008/layout/CircleAccentTimeline"/>
    <dgm:cxn modelId="{68697376-13DE-4EF3-B820-6573C304A207}" type="presOf" srcId="{BFA00321-A6F4-48A1-9F69-34E3C4A7471B}" destId="{60E48449-60F7-4E4D-9CC8-BFEBF0C77A8C}" srcOrd="0" destOrd="0" presId="urn:microsoft.com/office/officeart/2008/layout/CircleAccentTimeline"/>
    <dgm:cxn modelId="{83D39E96-D4EA-4E23-BB2D-C185821C272F}" srcId="{BFA00321-A6F4-48A1-9F69-34E3C4A7471B}" destId="{7E47BAD2-E344-4239-BE9E-B851861F8377}" srcOrd="1" destOrd="0" parTransId="{0717170E-A916-4E38-B2B2-CFD081685CF1}" sibTransId="{AB3873CC-5B09-4F89-B3E6-BEFE4DAE2BD0}"/>
    <dgm:cxn modelId="{B2F473FA-CF69-4195-8965-7B2B722716A7}" srcId="{A982FFB0-49D0-46FD-A8E6-DE272B39C93E}" destId="{A5F13363-0619-42D8-B712-629FB4310681}" srcOrd="0" destOrd="0" parTransId="{E03E0A99-4A71-4634-BA81-76311A9BFEC1}" sibTransId="{3B1305FD-1B58-4B7B-944A-6574EDF4406F}"/>
    <dgm:cxn modelId="{08F1717B-9697-4C7A-822B-BE9D55E6AE88}" type="presParOf" srcId="{60E48449-60F7-4E4D-9CC8-BFEBF0C77A8C}" destId="{937794C1-299A-4B26-95F8-FB79D530AF34}" srcOrd="0" destOrd="0" presId="urn:microsoft.com/office/officeart/2008/layout/CircleAccentTimeline"/>
    <dgm:cxn modelId="{B58BE8AB-7AAA-4AE3-9199-14172C53ACFE}" type="presParOf" srcId="{937794C1-299A-4B26-95F8-FB79D530AF34}" destId="{8E3C9A01-63DD-4DB5-ABAE-75D079ACFD66}" srcOrd="0" destOrd="0" presId="urn:microsoft.com/office/officeart/2008/layout/CircleAccentTimeline"/>
    <dgm:cxn modelId="{3EDCC0A4-721E-40BC-B1B0-8164F846B684}" type="presParOf" srcId="{937794C1-299A-4B26-95F8-FB79D530AF34}" destId="{37F9CB3C-7B35-44B6-9A40-0992004A5F60}" srcOrd="1" destOrd="0" presId="urn:microsoft.com/office/officeart/2008/layout/CircleAccentTimeline"/>
    <dgm:cxn modelId="{84216FB8-8540-4BCB-8CBF-C34CD5666846}" type="presParOf" srcId="{937794C1-299A-4B26-95F8-FB79D530AF34}" destId="{A6C245F8-A042-4375-96DF-6A5BB0BB6F28}" srcOrd="2" destOrd="0" presId="urn:microsoft.com/office/officeart/2008/layout/CircleAccentTimeline"/>
    <dgm:cxn modelId="{BC2448FC-FA36-4ADA-BBBC-E72D9D9079FF}" type="presParOf" srcId="{60E48449-60F7-4E4D-9CC8-BFEBF0C77A8C}" destId="{A75B3B73-70C1-4AF0-ABDB-D88CD9BA17AA}" srcOrd="1" destOrd="0" presId="urn:microsoft.com/office/officeart/2008/layout/CircleAccentTimeline"/>
    <dgm:cxn modelId="{917AB754-49E2-4EC7-983F-84E4091CFA28}" type="presParOf" srcId="{60E48449-60F7-4E4D-9CC8-BFEBF0C77A8C}" destId="{198BDAAE-FB62-4D41-B0B2-798D122CF743}" srcOrd="2" destOrd="0" presId="urn:microsoft.com/office/officeart/2008/layout/CircleAccentTimeline"/>
    <dgm:cxn modelId="{1F73F962-A070-4BF5-B4B6-FBD76815C8EF}" type="presParOf" srcId="{60E48449-60F7-4E4D-9CC8-BFEBF0C77A8C}" destId="{8FE048CA-8E8E-4ADA-A2D2-E74419D6774D}" srcOrd="3" destOrd="0" presId="urn:microsoft.com/office/officeart/2008/layout/CircleAccentTimeline"/>
    <dgm:cxn modelId="{1D5ED348-1F60-49E3-87FE-9D9E495470DC}" type="presParOf" srcId="{60E48449-60F7-4E4D-9CC8-BFEBF0C77A8C}" destId="{EA0491D7-7920-4B02-901E-3C7AAE1D8FA1}" srcOrd="4" destOrd="0" presId="urn:microsoft.com/office/officeart/2008/layout/CircleAccentTimeline"/>
    <dgm:cxn modelId="{BAB37976-2174-4591-9E7C-5F771E68C246}" type="presParOf" srcId="{EA0491D7-7920-4B02-901E-3C7AAE1D8FA1}" destId="{156D7A57-6316-4C1E-9891-5F2651AB6166}" srcOrd="0" destOrd="0" presId="urn:microsoft.com/office/officeart/2008/layout/CircleAccentTimeline"/>
    <dgm:cxn modelId="{1E1BDEB1-D887-4EE1-BA26-3E972CA9D793}" type="presParOf" srcId="{EA0491D7-7920-4B02-901E-3C7AAE1D8FA1}" destId="{A7A52E1F-32E0-4908-9A47-5979F9019719}" srcOrd="1" destOrd="0" presId="urn:microsoft.com/office/officeart/2008/layout/CircleAccentTimeline"/>
    <dgm:cxn modelId="{67A9BAA6-947A-4D31-8C1D-67CF150AF002}" type="presParOf" srcId="{EA0491D7-7920-4B02-901E-3C7AAE1D8FA1}" destId="{DF0EA8B3-0B25-4F4A-A6DD-DA648E58FB20}" srcOrd="2" destOrd="0" presId="urn:microsoft.com/office/officeart/2008/layout/CircleAccentTimeline"/>
    <dgm:cxn modelId="{63315114-F47A-4359-82AC-9810CE2A9D28}" type="presParOf" srcId="{60E48449-60F7-4E4D-9CC8-BFEBF0C77A8C}" destId="{40062B0A-088A-4B55-AED3-B93E557B695B}" srcOrd="5" destOrd="0" presId="urn:microsoft.com/office/officeart/2008/layout/CircleAccentTimeline"/>
    <dgm:cxn modelId="{24815CB5-6F91-4E84-976C-4DFB86594A90}" type="presParOf" srcId="{60E48449-60F7-4E4D-9CC8-BFEBF0C77A8C}" destId="{5F803606-00D9-4957-BAEF-870005B0CDFE}" srcOrd="6" destOrd="0" presId="urn:microsoft.com/office/officeart/2008/layout/CircleAccentTimeline"/>
    <dgm:cxn modelId="{5901726A-6BEC-426C-B3B5-A482A84606DB}" type="presParOf" srcId="{60E48449-60F7-4E4D-9CC8-BFEBF0C77A8C}" destId="{AC797C02-61C2-40D2-BCFF-CF683E56F3C4}" srcOrd="7" destOrd="0" presId="urn:microsoft.com/office/officeart/2008/layout/CircleAccentTimeline"/>
    <dgm:cxn modelId="{8DE14952-9CAF-40BA-BB25-6533C4051010}" type="presParOf" srcId="{60E48449-60F7-4E4D-9CC8-BFEBF0C77A8C}" destId="{2B5A18F4-38F9-4B12-9201-EB7A3984AB76}" srcOrd="8" destOrd="0" presId="urn:microsoft.com/office/officeart/2008/layout/CircleAccentTimeline"/>
    <dgm:cxn modelId="{F27F6FCF-1F8C-40AE-982B-E8CA7F9AF248}" type="presParOf" srcId="{2B5A18F4-38F9-4B12-9201-EB7A3984AB76}" destId="{0505FE40-9D01-4CB1-A265-DD231AE2E47C}" srcOrd="0" destOrd="0" presId="urn:microsoft.com/office/officeart/2008/layout/CircleAccentTimeline"/>
    <dgm:cxn modelId="{538B1DC7-D148-43FE-82A5-90D5465A1019}" type="presParOf" srcId="{2B5A18F4-38F9-4B12-9201-EB7A3984AB76}" destId="{A9D06E6B-4678-457C-BFCE-83F8750A098E}" srcOrd="1" destOrd="0" presId="urn:microsoft.com/office/officeart/2008/layout/CircleAccentTimeline"/>
    <dgm:cxn modelId="{4ACDBC6A-7FA7-40E9-A023-63808B164CBE}" type="presParOf" srcId="{2B5A18F4-38F9-4B12-9201-EB7A3984AB76}" destId="{E228C50F-C2F7-476E-8331-CFED9C708B4E}" srcOrd="2" destOrd="0" presId="urn:microsoft.com/office/officeart/2008/layout/CircleAccentTimeline"/>
    <dgm:cxn modelId="{86AB73AB-BC40-41D3-8D6B-3EA6EEFB8285}" type="presParOf" srcId="{60E48449-60F7-4E4D-9CC8-BFEBF0C77A8C}" destId="{2592BBE4-A4CD-4CB5-B4ED-8D00396EEBC8}" srcOrd="9" destOrd="0" presId="urn:microsoft.com/office/officeart/2008/layout/CircleAccentTimeline"/>
    <dgm:cxn modelId="{9FC9FA0B-3053-4EE2-B7A1-7428A5474CF2}" type="presParOf" srcId="{60E48449-60F7-4E4D-9CC8-BFEBF0C77A8C}" destId="{E60385A3-1891-4D0A-932E-06756CBFB8B4}" srcOrd="10" destOrd="0" presId="urn:microsoft.com/office/officeart/2008/layout/CircleAccentTimeline"/>
    <dgm:cxn modelId="{7505C8A4-84DA-4343-AC09-00C5C156DE39}" type="presParOf" srcId="{60E48449-60F7-4E4D-9CC8-BFEBF0C77A8C}" destId="{C4E1F041-7F2E-4EB2-BE3A-9C3979FF01B6}" srcOrd="11" destOrd="0" presId="urn:microsoft.com/office/officeart/2008/layout/CircleAccentTimeline"/>
    <dgm:cxn modelId="{0B1A9E23-0EA4-4235-B8B4-4ACEF563503B}" type="presParOf" srcId="{C4E1F041-7F2E-4EB2-BE3A-9C3979FF01B6}" destId="{F33BBAFA-1C76-4387-9A2C-27D7479652A6}" srcOrd="0" destOrd="0" presId="urn:microsoft.com/office/officeart/2008/layout/CircleAccentTimeline"/>
    <dgm:cxn modelId="{30245317-7685-478B-B76F-6A3EB8789CA9}" type="presParOf" srcId="{C4E1F041-7F2E-4EB2-BE3A-9C3979FF01B6}" destId="{BF04B40A-67C8-4255-95A5-1BF05545E143}" srcOrd="1" destOrd="0" presId="urn:microsoft.com/office/officeart/2008/layout/CircleAccentTimeline"/>
    <dgm:cxn modelId="{970EFC16-3864-4084-B310-F1A38E2CD7AE}" type="presParOf" srcId="{C4E1F041-7F2E-4EB2-BE3A-9C3979FF01B6}" destId="{4538FF6D-5290-4B5A-835A-3C7B9F60B084}" srcOrd="2" destOrd="0" presId="urn:microsoft.com/office/officeart/2008/layout/CircleAccentTimeline"/>
    <dgm:cxn modelId="{F1BA913D-ABC1-4C23-ABF9-445551964043}" type="presParOf" srcId="{60E48449-60F7-4E4D-9CC8-BFEBF0C77A8C}" destId="{28C1D22F-7496-47A1-B3DE-3E4BAC995806}" srcOrd="12" destOrd="0" presId="urn:microsoft.com/office/officeart/2008/layout/CircleAccentTimeline"/>
    <dgm:cxn modelId="{200911CF-26EE-4066-9608-BD3FC63BAB39}" type="presParOf" srcId="{60E48449-60F7-4E4D-9CC8-BFEBF0C77A8C}" destId="{5C9814FA-525A-4D86-8611-6018197AA285}" srcOrd="13" destOrd="0" presId="urn:microsoft.com/office/officeart/2008/layout/CircleAccentTimeline"/>
    <dgm:cxn modelId="{DF558FA8-5FF2-4986-8360-3AE2C79E201D}" type="presParOf" srcId="{60E48449-60F7-4E4D-9CC8-BFEBF0C77A8C}" destId="{FFD428AF-A9E0-4CC6-8952-EEF93FEA6FF2}" srcOrd="14" destOrd="0" presId="urn:microsoft.com/office/officeart/2008/layout/CircleAccentTimeline"/>
    <dgm:cxn modelId="{DC615A57-615F-41A3-9661-F2D344D85F06}" type="presParOf" srcId="{60E48449-60F7-4E4D-9CC8-BFEBF0C77A8C}" destId="{7C5E6A1E-65FA-49EA-826A-FF76A8ABF8D4}" srcOrd="15" destOrd="0" presId="urn:microsoft.com/office/officeart/2008/layout/CircleAccentTimeline"/>
    <dgm:cxn modelId="{5942BD31-AEEB-4493-B0C2-077CE1FBCFEC}" type="presParOf" srcId="{7C5E6A1E-65FA-49EA-826A-FF76A8ABF8D4}" destId="{5538E87C-0CD2-4A41-8119-895FA31B7204}" srcOrd="0" destOrd="0" presId="urn:microsoft.com/office/officeart/2008/layout/CircleAccentTimeline"/>
    <dgm:cxn modelId="{A430DD51-27BF-488C-B084-8E8EA6440F9A}" type="presParOf" srcId="{7C5E6A1E-65FA-49EA-826A-FF76A8ABF8D4}" destId="{383D30BD-1F56-4E47-A48B-F3D140A59694}" srcOrd="1" destOrd="0" presId="urn:microsoft.com/office/officeart/2008/layout/CircleAccentTimeline"/>
    <dgm:cxn modelId="{231B8B3C-B1A5-4C2D-BA34-1E0D24AB73A7}" type="presParOf" srcId="{7C5E6A1E-65FA-49EA-826A-FF76A8ABF8D4}" destId="{99BB204A-451E-4B94-A706-ABC92A3D579E}" srcOrd="2" destOrd="0" presId="urn:microsoft.com/office/officeart/2008/layout/CircleAccentTimeline"/>
    <dgm:cxn modelId="{E4CB7D1B-F02B-43D6-B238-52284BB591BB}" type="presParOf" srcId="{60E48449-60F7-4E4D-9CC8-BFEBF0C77A8C}" destId="{702F8576-21BA-405D-A0BB-CA58C36F5D12}" srcOrd="16" destOrd="0" presId="urn:microsoft.com/office/officeart/2008/layout/CircleAccentTimeline"/>
    <dgm:cxn modelId="{81FEB994-E3B4-4412-A666-AADA632435D6}" type="presParOf" srcId="{60E48449-60F7-4E4D-9CC8-BFEBF0C77A8C}" destId="{B46B754C-8946-4B3F-9FDD-210242EE5C19}" srcOrd="17" destOrd="0" presId="urn:microsoft.com/office/officeart/2008/layout/CircleAccentTimeline"/>
    <dgm:cxn modelId="{2A7DF152-C4F1-45AF-B5F7-F2B7CC37D365}" type="presParOf" srcId="{60E48449-60F7-4E4D-9CC8-BFEBF0C77A8C}" destId="{DE490C44-A7CA-4D33-AB27-9ACAFD9655CA}" srcOrd="18" destOrd="0" presId="urn:microsoft.com/office/officeart/2008/layout/CircleAccentTimeline"/>
    <dgm:cxn modelId="{D2C16FDF-2A85-4AB9-BC43-D5985D2559BD}" type="presParOf" srcId="{60E48449-60F7-4E4D-9CC8-BFEBF0C77A8C}" destId="{80B7102B-F325-4668-81CA-16A6446BB886}" srcOrd="19" destOrd="0" presId="urn:microsoft.com/office/officeart/2008/layout/CircleAccentTimeline"/>
    <dgm:cxn modelId="{943338F8-EA00-4850-8A80-EE381B954EBD}" type="presParOf" srcId="{80B7102B-F325-4668-81CA-16A6446BB886}" destId="{691DDD1C-3BD1-4D2B-8E4F-071654AC1C94}" srcOrd="0" destOrd="0" presId="urn:microsoft.com/office/officeart/2008/layout/CircleAccentTimeline"/>
    <dgm:cxn modelId="{79E6D02D-6013-4F31-9A80-E753339F5921}" type="presParOf" srcId="{80B7102B-F325-4668-81CA-16A6446BB886}" destId="{C3BC038B-DC62-4BB7-B447-7A46D9CA98BE}" srcOrd="1" destOrd="0" presId="urn:microsoft.com/office/officeart/2008/layout/CircleAccentTimeline"/>
    <dgm:cxn modelId="{3F772593-CEB2-4CEE-B5F7-B973E37DF20D}" type="presParOf" srcId="{80B7102B-F325-4668-81CA-16A6446BB886}" destId="{94FC5AF0-4CC7-46F4-A703-48CF38B97FC1}" srcOrd="2" destOrd="0" presId="urn:microsoft.com/office/officeart/2008/layout/CircleAccentTimeline"/>
    <dgm:cxn modelId="{2A5D6D68-27BD-4431-B13B-1CED62A30DF7}" type="presParOf" srcId="{60E48449-60F7-4E4D-9CC8-BFEBF0C77A8C}" destId="{EE2FD577-4423-4977-962F-E9E25A2B62CF}" srcOrd="20" destOrd="0" presId="urn:microsoft.com/office/officeart/2008/layout/CircleAccentTimeline"/>
    <dgm:cxn modelId="{C10234F6-7B9B-417F-B3B1-3DB71D80C70C}" type="presParOf" srcId="{60E48449-60F7-4E4D-9CC8-BFEBF0C77A8C}" destId="{A34A4909-AEF6-4796-82A8-91FB9D1C878B}" srcOrd="21" destOrd="0" presId="urn:microsoft.com/office/officeart/2008/layout/CircleAccent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E70569-F677-44DF-A7EC-02E6F9D1A1C3}" type="doc">
      <dgm:prSet loTypeId="urn:microsoft.com/office/officeart/2005/8/layout/venn2" loCatId="relationship" qsTypeId="urn:microsoft.com/office/officeart/2005/8/quickstyle/3d1" qsCatId="3D" csTypeId="urn:microsoft.com/office/officeart/2005/8/colors/colorful3" csCatId="colorful" phldr="1"/>
      <dgm:spPr/>
      <dgm:t>
        <a:bodyPr/>
        <a:lstStyle/>
        <a:p>
          <a:pPr rtl="1"/>
          <a:endParaRPr lang="he-IL"/>
        </a:p>
      </dgm:t>
    </dgm:pt>
    <dgm:pt modelId="{33B3947B-3FFA-4CC7-94F9-1DBA993A64EA}">
      <dgm:prSet phldrT="[טקסט]" custT="1"/>
      <dgm:spPr/>
      <dgm:t>
        <a:bodyPr/>
        <a:lstStyle/>
        <a:p>
          <a:pPr rtl="1"/>
          <a:r>
            <a:rPr lang="he-IL" sz="2000" b="1" dirty="0" smtClean="0">
              <a:solidFill>
                <a:schemeClr val="bg1"/>
              </a:solidFill>
            </a:rPr>
            <a:t>הנצחת היעדר תפקוד בתחום</a:t>
          </a:r>
          <a:endParaRPr lang="he-IL" sz="2000" b="1" dirty="0">
            <a:solidFill>
              <a:schemeClr val="bg1"/>
            </a:solidFill>
          </a:endParaRPr>
        </a:p>
      </dgm:t>
    </dgm:pt>
    <dgm:pt modelId="{7FB17562-AA95-4DE2-87D7-C620D56A2D67}" type="parTrans" cxnId="{04953D7A-4FB1-424F-8EA0-6A7079024CD3}">
      <dgm:prSet/>
      <dgm:spPr/>
      <dgm:t>
        <a:bodyPr/>
        <a:lstStyle/>
        <a:p>
          <a:pPr rtl="1"/>
          <a:endParaRPr lang="he-IL"/>
        </a:p>
      </dgm:t>
    </dgm:pt>
    <dgm:pt modelId="{68040226-0A2F-4ED5-96ED-62EA4E6C8FF7}" type="sibTrans" cxnId="{04953D7A-4FB1-424F-8EA0-6A7079024CD3}">
      <dgm:prSet/>
      <dgm:spPr/>
      <dgm:t>
        <a:bodyPr/>
        <a:lstStyle/>
        <a:p>
          <a:pPr rtl="1"/>
          <a:endParaRPr lang="he-IL"/>
        </a:p>
      </dgm:t>
    </dgm:pt>
    <dgm:pt modelId="{454F3600-384B-4A40-86D8-AE6945556375}">
      <dgm:prSet phldrT="[טקסט]" custT="1"/>
      <dgm:spPr/>
      <dgm:t>
        <a:bodyPr/>
        <a:lstStyle/>
        <a:p>
          <a:pPr rtl="1"/>
          <a:r>
            <a:rPr lang="he-IL" sz="2000" b="1" dirty="0" smtClean="0">
              <a:solidFill>
                <a:schemeClr val="bg1"/>
              </a:solidFill>
            </a:rPr>
            <a:t>לגיטימציה להימנעות מחיפוש פתרון</a:t>
          </a:r>
          <a:endParaRPr lang="he-IL" sz="2000" b="1" dirty="0">
            <a:solidFill>
              <a:schemeClr val="bg1"/>
            </a:solidFill>
          </a:endParaRPr>
        </a:p>
      </dgm:t>
    </dgm:pt>
    <dgm:pt modelId="{7BA63730-62A5-4C4D-9DC3-97EF77EAF9D2}" type="parTrans" cxnId="{BAF81BEA-BF28-4475-99CC-E5A0D3E21C13}">
      <dgm:prSet/>
      <dgm:spPr/>
      <dgm:t>
        <a:bodyPr/>
        <a:lstStyle/>
        <a:p>
          <a:pPr rtl="1"/>
          <a:endParaRPr lang="he-IL"/>
        </a:p>
      </dgm:t>
    </dgm:pt>
    <dgm:pt modelId="{AC0869F2-D635-4384-AF64-A0B732960161}" type="sibTrans" cxnId="{BAF81BEA-BF28-4475-99CC-E5A0D3E21C13}">
      <dgm:prSet/>
      <dgm:spPr/>
      <dgm:t>
        <a:bodyPr/>
        <a:lstStyle/>
        <a:p>
          <a:pPr rtl="1"/>
          <a:endParaRPr lang="he-IL"/>
        </a:p>
      </dgm:t>
    </dgm:pt>
    <dgm:pt modelId="{039DE616-9E1E-4B5A-BB6C-1D498DB1A187}">
      <dgm:prSet phldrT="[טקסט]" custT="1"/>
      <dgm:spPr/>
      <dgm:t>
        <a:bodyPr/>
        <a:lstStyle/>
        <a:p>
          <a:pPr rtl="1"/>
          <a:r>
            <a:rPr lang="he-IL" sz="2000" b="1" dirty="0" smtClean="0">
              <a:solidFill>
                <a:schemeClr val="bg1"/>
              </a:solidFill>
            </a:rPr>
            <a:t>אחר ,מיוחד</a:t>
          </a:r>
          <a:endParaRPr lang="he-IL" sz="2000" b="1" dirty="0">
            <a:solidFill>
              <a:schemeClr val="bg1"/>
            </a:solidFill>
          </a:endParaRPr>
        </a:p>
      </dgm:t>
    </dgm:pt>
    <dgm:pt modelId="{4CBD0786-9D3B-4A4C-8F71-F8B3DC83BDAE}" type="parTrans" cxnId="{280B6030-126C-4410-B956-3FC20ED7907C}">
      <dgm:prSet/>
      <dgm:spPr/>
      <dgm:t>
        <a:bodyPr/>
        <a:lstStyle/>
        <a:p>
          <a:pPr rtl="1"/>
          <a:endParaRPr lang="he-IL"/>
        </a:p>
      </dgm:t>
    </dgm:pt>
    <dgm:pt modelId="{FD0C8A70-D4BF-4FE0-A59F-B3F1ECAB7FE1}" type="sibTrans" cxnId="{280B6030-126C-4410-B956-3FC20ED7907C}">
      <dgm:prSet/>
      <dgm:spPr/>
      <dgm:t>
        <a:bodyPr/>
        <a:lstStyle/>
        <a:p>
          <a:pPr rtl="1"/>
          <a:endParaRPr lang="he-IL"/>
        </a:p>
      </dgm:t>
    </dgm:pt>
    <dgm:pt modelId="{95CBD22F-F253-48D1-86F8-EDFF2FB89A2D}">
      <dgm:prSet phldrT="[טקסט]" custT="1"/>
      <dgm:spPr/>
      <dgm:t>
        <a:bodyPr/>
        <a:lstStyle/>
        <a:p>
          <a:pPr rtl="1"/>
          <a:r>
            <a:rPr lang="he-IL" sz="2000" b="1" dirty="0" smtClean="0">
              <a:solidFill>
                <a:schemeClr val="bg1"/>
              </a:solidFill>
            </a:rPr>
            <a:t>אבחנה</a:t>
          </a:r>
          <a:endParaRPr lang="he-IL" sz="2000" b="1" dirty="0">
            <a:solidFill>
              <a:schemeClr val="bg1"/>
            </a:solidFill>
          </a:endParaRPr>
        </a:p>
      </dgm:t>
    </dgm:pt>
    <dgm:pt modelId="{B5BB7FE7-1FF8-4FD9-98DF-C11A453FD99A}" type="parTrans" cxnId="{82AF09B5-9796-4001-A3DC-BE3941902C2C}">
      <dgm:prSet/>
      <dgm:spPr/>
      <dgm:t>
        <a:bodyPr/>
        <a:lstStyle/>
        <a:p>
          <a:pPr rtl="1"/>
          <a:endParaRPr lang="he-IL"/>
        </a:p>
      </dgm:t>
    </dgm:pt>
    <dgm:pt modelId="{19797DFA-6027-4C5B-9B58-6D90B0F13CA9}" type="sibTrans" cxnId="{82AF09B5-9796-4001-A3DC-BE3941902C2C}">
      <dgm:prSet/>
      <dgm:spPr/>
      <dgm:t>
        <a:bodyPr/>
        <a:lstStyle/>
        <a:p>
          <a:pPr rtl="1"/>
          <a:endParaRPr lang="he-IL"/>
        </a:p>
      </dgm:t>
    </dgm:pt>
    <dgm:pt modelId="{00E218E0-1920-4318-898A-9043C6B41205}" type="pres">
      <dgm:prSet presAssocID="{40E70569-F677-44DF-A7EC-02E6F9D1A1C3}" presName="Name0" presStyleCnt="0">
        <dgm:presLayoutVars>
          <dgm:chMax val="7"/>
          <dgm:resizeHandles val="exact"/>
        </dgm:presLayoutVars>
      </dgm:prSet>
      <dgm:spPr/>
      <dgm:t>
        <a:bodyPr/>
        <a:lstStyle/>
        <a:p>
          <a:pPr rtl="1"/>
          <a:endParaRPr lang="he-IL"/>
        </a:p>
      </dgm:t>
    </dgm:pt>
    <dgm:pt modelId="{CCBC3B27-4889-4C1D-B583-82520495AA14}" type="pres">
      <dgm:prSet presAssocID="{40E70569-F677-44DF-A7EC-02E6F9D1A1C3}" presName="comp1" presStyleCnt="0"/>
      <dgm:spPr/>
    </dgm:pt>
    <dgm:pt modelId="{65B550D4-936A-435A-A304-74C0629DBBA5}" type="pres">
      <dgm:prSet presAssocID="{40E70569-F677-44DF-A7EC-02E6F9D1A1C3}" presName="circle1" presStyleLbl="node1" presStyleIdx="0" presStyleCnt="4"/>
      <dgm:spPr/>
      <dgm:t>
        <a:bodyPr/>
        <a:lstStyle/>
        <a:p>
          <a:pPr rtl="1"/>
          <a:endParaRPr lang="he-IL"/>
        </a:p>
      </dgm:t>
    </dgm:pt>
    <dgm:pt modelId="{1F81D6F2-F0B6-4BAB-B6F1-FC6198DD08F7}" type="pres">
      <dgm:prSet presAssocID="{40E70569-F677-44DF-A7EC-02E6F9D1A1C3}" presName="c1text" presStyleLbl="node1" presStyleIdx="0" presStyleCnt="4">
        <dgm:presLayoutVars>
          <dgm:bulletEnabled val="1"/>
        </dgm:presLayoutVars>
      </dgm:prSet>
      <dgm:spPr/>
      <dgm:t>
        <a:bodyPr/>
        <a:lstStyle/>
        <a:p>
          <a:pPr rtl="1"/>
          <a:endParaRPr lang="he-IL"/>
        </a:p>
      </dgm:t>
    </dgm:pt>
    <dgm:pt modelId="{D8A488C0-86D2-459B-884C-84D87A853A36}" type="pres">
      <dgm:prSet presAssocID="{40E70569-F677-44DF-A7EC-02E6F9D1A1C3}" presName="comp2" presStyleCnt="0"/>
      <dgm:spPr/>
    </dgm:pt>
    <dgm:pt modelId="{6B42A293-8553-4741-B716-F28BAC3DE2FE}" type="pres">
      <dgm:prSet presAssocID="{40E70569-F677-44DF-A7EC-02E6F9D1A1C3}" presName="circle2" presStyleLbl="node1" presStyleIdx="1" presStyleCnt="4" custLinFactNeighborX="-941" custLinFactNeighborY="-2367"/>
      <dgm:spPr/>
      <dgm:t>
        <a:bodyPr/>
        <a:lstStyle/>
        <a:p>
          <a:pPr rtl="1"/>
          <a:endParaRPr lang="he-IL"/>
        </a:p>
      </dgm:t>
    </dgm:pt>
    <dgm:pt modelId="{5774B2E9-C500-40A9-BD0F-9D60593B96A1}" type="pres">
      <dgm:prSet presAssocID="{40E70569-F677-44DF-A7EC-02E6F9D1A1C3}" presName="c2text" presStyleLbl="node1" presStyleIdx="1" presStyleCnt="4">
        <dgm:presLayoutVars>
          <dgm:bulletEnabled val="1"/>
        </dgm:presLayoutVars>
      </dgm:prSet>
      <dgm:spPr/>
      <dgm:t>
        <a:bodyPr/>
        <a:lstStyle/>
        <a:p>
          <a:pPr rtl="1"/>
          <a:endParaRPr lang="he-IL"/>
        </a:p>
      </dgm:t>
    </dgm:pt>
    <dgm:pt modelId="{3CF2271A-5A4F-4170-9C4A-41DA4A3139B5}" type="pres">
      <dgm:prSet presAssocID="{40E70569-F677-44DF-A7EC-02E6F9D1A1C3}" presName="comp3" presStyleCnt="0"/>
      <dgm:spPr/>
    </dgm:pt>
    <dgm:pt modelId="{ADD5D1C1-0320-4517-BA21-2E8931521EC1}" type="pres">
      <dgm:prSet presAssocID="{40E70569-F677-44DF-A7EC-02E6F9D1A1C3}" presName="circle3" presStyleLbl="node1" presStyleIdx="2" presStyleCnt="4"/>
      <dgm:spPr/>
      <dgm:t>
        <a:bodyPr/>
        <a:lstStyle/>
        <a:p>
          <a:pPr rtl="1"/>
          <a:endParaRPr lang="he-IL"/>
        </a:p>
      </dgm:t>
    </dgm:pt>
    <dgm:pt modelId="{6D36DB05-F134-4F4E-AA04-D8FABE70FF5B}" type="pres">
      <dgm:prSet presAssocID="{40E70569-F677-44DF-A7EC-02E6F9D1A1C3}" presName="c3text" presStyleLbl="node1" presStyleIdx="2" presStyleCnt="4">
        <dgm:presLayoutVars>
          <dgm:bulletEnabled val="1"/>
        </dgm:presLayoutVars>
      </dgm:prSet>
      <dgm:spPr/>
      <dgm:t>
        <a:bodyPr/>
        <a:lstStyle/>
        <a:p>
          <a:pPr rtl="1"/>
          <a:endParaRPr lang="he-IL"/>
        </a:p>
      </dgm:t>
    </dgm:pt>
    <dgm:pt modelId="{B685E725-04B5-4FDB-A73D-30E282B779D6}" type="pres">
      <dgm:prSet presAssocID="{40E70569-F677-44DF-A7EC-02E6F9D1A1C3}" presName="comp4" presStyleCnt="0"/>
      <dgm:spPr/>
    </dgm:pt>
    <dgm:pt modelId="{96C4344C-9319-40CA-AB20-4A3D8BFA016C}" type="pres">
      <dgm:prSet presAssocID="{40E70569-F677-44DF-A7EC-02E6F9D1A1C3}" presName="circle4" presStyleLbl="node1" presStyleIdx="3" presStyleCnt="4"/>
      <dgm:spPr/>
      <dgm:t>
        <a:bodyPr/>
        <a:lstStyle/>
        <a:p>
          <a:pPr rtl="1"/>
          <a:endParaRPr lang="he-IL"/>
        </a:p>
      </dgm:t>
    </dgm:pt>
    <dgm:pt modelId="{EA57D7BF-0E52-4BED-B6D2-70DFFA4A7705}" type="pres">
      <dgm:prSet presAssocID="{40E70569-F677-44DF-A7EC-02E6F9D1A1C3}" presName="c4text" presStyleLbl="node1" presStyleIdx="3" presStyleCnt="4">
        <dgm:presLayoutVars>
          <dgm:bulletEnabled val="1"/>
        </dgm:presLayoutVars>
      </dgm:prSet>
      <dgm:spPr/>
      <dgm:t>
        <a:bodyPr/>
        <a:lstStyle/>
        <a:p>
          <a:pPr rtl="1"/>
          <a:endParaRPr lang="he-IL"/>
        </a:p>
      </dgm:t>
    </dgm:pt>
  </dgm:ptLst>
  <dgm:cxnLst>
    <dgm:cxn modelId="{00F3E9E5-87CB-48CB-BD36-86291FBE5AC3}" type="presOf" srcId="{95CBD22F-F253-48D1-86F8-EDFF2FB89A2D}" destId="{EA57D7BF-0E52-4BED-B6D2-70DFFA4A7705}" srcOrd="1" destOrd="0" presId="urn:microsoft.com/office/officeart/2005/8/layout/venn2"/>
    <dgm:cxn modelId="{280B6030-126C-4410-B956-3FC20ED7907C}" srcId="{40E70569-F677-44DF-A7EC-02E6F9D1A1C3}" destId="{039DE616-9E1E-4B5A-BB6C-1D498DB1A187}" srcOrd="2" destOrd="0" parTransId="{4CBD0786-9D3B-4A4C-8F71-F8B3DC83BDAE}" sibTransId="{FD0C8A70-D4BF-4FE0-A59F-B3F1ECAB7FE1}"/>
    <dgm:cxn modelId="{82AF09B5-9796-4001-A3DC-BE3941902C2C}" srcId="{40E70569-F677-44DF-A7EC-02E6F9D1A1C3}" destId="{95CBD22F-F253-48D1-86F8-EDFF2FB89A2D}" srcOrd="3" destOrd="0" parTransId="{B5BB7FE7-1FF8-4FD9-98DF-C11A453FD99A}" sibTransId="{19797DFA-6027-4C5B-9B58-6D90B0F13CA9}"/>
    <dgm:cxn modelId="{66CE121D-E12E-429B-95D1-0176C74A6196}" type="presOf" srcId="{95CBD22F-F253-48D1-86F8-EDFF2FB89A2D}" destId="{96C4344C-9319-40CA-AB20-4A3D8BFA016C}" srcOrd="0" destOrd="0" presId="urn:microsoft.com/office/officeart/2005/8/layout/venn2"/>
    <dgm:cxn modelId="{35A6A590-7345-46BB-AA5A-7ED3F1E3A4B9}" type="presOf" srcId="{454F3600-384B-4A40-86D8-AE6945556375}" destId="{6B42A293-8553-4741-B716-F28BAC3DE2FE}" srcOrd="0" destOrd="0" presId="urn:microsoft.com/office/officeart/2005/8/layout/venn2"/>
    <dgm:cxn modelId="{C6D277D9-BE9F-421A-A863-DFE7B0EE3CE1}" type="presOf" srcId="{40E70569-F677-44DF-A7EC-02E6F9D1A1C3}" destId="{00E218E0-1920-4318-898A-9043C6B41205}" srcOrd="0" destOrd="0" presId="urn:microsoft.com/office/officeart/2005/8/layout/venn2"/>
    <dgm:cxn modelId="{BAF81BEA-BF28-4475-99CC-E5A0D3E21C13}" srcId="{40E70569-F677-44DF-A7EC-02E6F9D1A1C3}" destId="{454F3600-384B-4A40-86D8-AE6945556375}" srcOrd="1" destOrd="0" parTransId="{7BA63730-62A5-4C4D-9DC3-97EF77EAF9D2}" sibTransId="{AC0869F2-D635-4384-AF64-A0B732960161}"/>
    <dgm:cxn modelId="{236231B9-5E3E-4C3A-9869-03CB6360D0CD}" type="presOf" srcId="{454F3600-384B-4A40-86D8-AE6945556375}" destId="{5774B2E9-C500-40A9-BD0F-9D60593B96A1}" srcOrd="1" destOrd="0" presId="urn:microsoft.com/office/officeart/2005/8/layout/venn2"/>
    <dgm:cxn modelId="{6ADC64B4-9BBD-4DF8-BB87-15A10674CF8F}" type="presOf" srcId="{039DE616-9E1E-4B5A-BB6C-1D498DB1A187}" destId="{6D36DB05-F134-4F4E-AA04-D8FABE70FF5B}" srcOrd="1" destOrd="0" presId="urn:microsoft.com/office/officeart/2005/8/layout/venn2"/>
    <dgm:cxn modelId="{04953D7A-4FB1-424F-8EA0-6A7079024CD3}" srcId="{40E70569-F677-44DF-A7EC-02E6F9D1A1C3}" destId="{33B3947B-3FFA-4CC7-94F9-1DBA993A64EA}" srcOrd="0" destOrd="0" parTransId="{7FB17562-AA95-4DE2-87D7-C620D56A2D67}" sibTransId="{68040226-0A2F-4ED5-96ED-62EA4E6C8FF7}"/>
    <dgm:cxn modelId="{0283A883-1077-4235-9871-E33674AD5DAA}" type="presOf" srcId="{33B3947B-3FFA-4CC7-94F9-1DBA993A64EA}" destId="{1F81D6F2-F0B6-4BAB-B6F1-FC6198DD08F7}" srcOrd="1" destOrd="0" presId="urn:microsoft.com/office/officeart/2005/8/layout/venn2"/>
    <dgm:cxn modelId="{190C0CB4-1F52-4E1C-B1A8-F86342677DB9}" type="presOf" srcId="{039DE616-9E1E-4B5A-BB6C-1D498DB1A187}" destId="{ADD5D1C1-0320-4517-BA21-2E8931521EC1}" srcOrd="0" destOrd="0" presId="urn:microsoft.com/office/officeart/2005/8/layout/venn2"/>
    <dgm:cxn modelId="{D396FCC5-56BC-4810-A4EF-DC3C8B06FDCE}" type="presOf" srcId="{33B3947B-3FFA-4CC7-94F9-1DBA993A64EA}" destId="{65B550D4-936A-435A-A304-74C0629DBBA5}" srcOrd="0" destOrd="0" presId="urn:microsoft.com/office/officeart/2005/8/layout/venn2"/>
    <dgm:cxn modelId="{E67ED0C1-7E3F-47E5-BBBC-EFA35AFC09B8}" type="presParOf" srcId="{00E218E0-1920-4318-898A-9043C6B41205}" destId="{CCBC3B27-4889-4C1D-B583-82520495AA14}" srcOrd="0" destOrd="0" presId="urn:microsoft.com/office/officeart/2005/8/layout/venn2"/>
    <dgm:cxn modelId="{82B9AF1F-37E2-436A-A7EA-35C63254AE21}" type="presParOf" srcId="{CCBC3B27-4889-4C1D-B583-82520495AA14}" destId="{65B550D4-936A-435A-A304-74C0629DBBA5}" srcOrd="0" destOrd="0" presId="urn:microsoft.com/office/officeart/2005/8/layout/venn2"/>
    <dgm:cxn modelId="{359FA486-7BC7-46E1-9F01-797D72F34D3A}" type="presParOf" srcId="{CCBC3B27-4889-4C1D-B583-82520495AA14}" destId="{1F81D6F2-F0B6-4BAB-B6F1-FC6198DD08F7}" srcOrd="1" destOrd="0" presId="urn:microsoft.com/office/officeart/2005/8/layout/venn2"/>
    <dgm:cxn modelId="{23F57AC8-8B16-423F-80B8-49EBB95E6FAE}" type="presParOf" srcId="{00E218E0-1920-4318-898A-9043C6B41205}" destId="{D8A488C0-86D2-459B-884C-84D87A853A36}" srcOrd="1" destOrd="0" presId="urn:microsoft.com/office/officeart/2005/8/layout/venn2"/>
    <dgm:cxn modelId="{BB694DFA-572D-4E5E-84E5-A6F74F1301D6}" type="presParOf" srcId="{D8A488C0-86D2-459B-884C-84D87A853A36}" destId="{6B42A293-8553-4741-B716-F28BAC3DE2FE}" srcOrd="0" destOrd="0" presId="urn:microsoft.com/office/officeart/2005/8/layout/venn2"/>
    <dgm:cxn modelId="{E058A74A-C6AF-4D89-B291-322E3A630397}" type="presParOf" srcId="{D8A488C0-86D2-459B-884C-84D87A853A36}" destId="{5774B2E9-C500-40A9-BD0F-9D60593B96A1}" srcOrd="1" destOrd="0" presId="urn:microsoft.com/office/officeart/2005/8/layout/venn2"/>
    <dgm:cxn modelId="{B50F262B-DBA0-4E9F-8C0D-F001807C1820}" type="presParOf" srcId="{00E218E0-1920-4318-898A-9043C6B41205}" destId="{3CF2271A-5A4F-4170-9C4A-41DA4A3139B5}" srcOrd="2" destOrd="0" presId="urn:microsoft.com/office/officeart/2005/8/layout/venn2"/>
    <dgm:cxn modelId="{8E0F5A54-7092-48EA-96BD-221E0EF5614F}" type="presParOf" srcId="{3CF2271A-5A4F-4170-9C4A-41DA4A3139B5}" destId="{ADD5D1C1-0320-4517-BA21-2E8931521EC1}" srcOrd="0" destOrd="0" presId="urn:microsoft.com/office/officeart/2005/8/layout/venn2"/>
    <dgm:cxn modelId="{19D1A6C7-7A79-4026-9E63-292C26683C5B}" type="presParOf" srcId="{3CF2271A-5A4F-4170-9C4A-41DA4A3139B5}" destId="{6D36DB05-F134-4F4E-AA04-D8FABE70FF5B}" srcOrd="1" destOrd="0" presId="urn:microsoft.com/office/officeart/2005/8/layout/venn2"/>
    <dgm:cxn modelId="{700B11CA-9BAD-47DF-9389-34B35F141D50}" type="presParOf" srcId="{00E218E0-1920-4318-898A-9043C6B41205}" destId="{B685E725-04B5-4FDB-A73D-30E282B779D6}" srcOrd="3" destOrd="0" presId="urn:microsoft.com/office/officeart/2005/8/layout/venn2"/>
    <dgm:cxn modelId="{2E5A3FC1-0F29-4D86-A0A8-73D753E3D75A}" type="presParOf" srcId="{B685E725-04B5-4FDB-A73D-30E282B779D6}" destId="{96C4344C-9319-40CA-AB20-4A3D8BFA016C}" srcOrd="0" destOrd="0" presId="urn:microsoft.com/office/officeart/2005/8/layout/venn2"/>
    <dgm:cxn modelId="{E37AC8D1-7444-4682-B53E-D1DE3F277EDA}" type="presParOf" srcId="{B685E725-04B5-4FDB-A73D-30E282B779D6}" destId="{EA57D7BF-0E52-4BED-B6D2-70DFFA4A7705}"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F2CC0A-ADF4-4D2C-8C13-0909BAD05169}" type="doc">
      <dgm:prSet loTypeId="urn:microsoft.com/office/officeart/2005/8/layout/chart3" loCatId="cycle" qsTypeId="urn:microsoft.com/office/officeart/2005/8/quickstyle/3d9" qsCatId="3D" csTypeId="urn:microsoft.com/office/officeart/2005/8/colors/accent1_2" csCatId="accent1" phldr="1"/>
      <dgm:spPr/>
    </dgm:pt>
    <dgm:pt modelId="{D4F20F7E-D195-4B3F-99A4-DE82B2AAF7A0}">
      <dgm:prSet phldrT="[טקסט]" custT="1"/>
      <dgm:spPr/>
      <dgm:t>
        <a:bodyPr/>
        <a:lstStyle/>
        <a:p>
          <a:pPr rtl="1"/>
          <a:r>
            <a:rPr lang="he-IL" sz="2800" b="1" dirty="0" smtClean="0">
              <a:solidFill>
                <a:schemeClr val="bg1"/>
              </a:solidFill>
            </a:rPr>
            <a:t>הכחשה</a:t>
          </a:r>
          <a:endParaRPr lang="he-IL" sz="2800" b="1" dirty="0">
            <a:solidFill>
              <a:schemeClr val="bg1"/>
            </a:solidFill>
          </a:endParaRPr>
        </a:p>
      </dgm:t>
    </dgm:pt>
    <dgm:pt modelId="{00E67726-BE41-4566-A670-373C749B3A41}" type="parTrans" cxnId="{F768B38D-2AB6-4803-AA81-11C3A08FD895}">
      <dgm:prSet/>
      <dgm:spPr/>
      <dgm:t>
        <a:bodyPr/>
        <a:lstStyle/>
        <a:p>
          <a:pPr rtl="1"/>
          <a:endParaRPr lang="he-IL"/>
        </a:p>
      </dgm:t>
    </dgm:pt>
    <dgm:pt modelId="{48C7A36E-9F1E-44D7-8DF2-A17A23479D58}" type="sibTrans" cxnId="{F768B38D-2AB6-4803-AA81-11C3A08FD895}">
      <dgm:prSet/>
      <dgm:spPr/>
      <dgm:t>
        <a:bodyPr/>
        <a:lstStyle/>
        <a:p>
          <a:pPr rtl="1"/>
          <a:endParaRPr lang="he-IL"/>
        </a:p>
      </dgm:t>
    </dgm:pt>
    <dgm:pt modelId="{134BBEF4-11ED-40DB-B04D-2BA41D2647BB}">
      <dgm:prSet phldrT="[טקסט]" custT="1"/>
      <dgm:spPr/>
      <dgm:t>
        <a:bodyPr/>
        <a:lstStyle/>
        <a:p>
          <a:pPr rtl="1"/>
          <a:r>
            <a:rPr lang="he-IL" sz="2800" b="1" dirty="0" smtClean="0">
              <a:solidFill>
                <a:schemeClr val="bg1"/>
              </a:solidFill>
            </a:rPr>
            <a:t>שדרוג</a:t>
          </a:r>
          <a:endParaRPr lang="he-IL" sz="2800" b="1" dirty="0">
            <a:solidFill>
              <a:schemeClr val="bg1"/>
            </a:solidFill>
          </a:endParaRPr>
        </a:p>
      </dgm:t>
    </dgm:pt>
    <dgm:pt modelId="{D65E2817-943F-4801-8CF7-A2DFBA470A7F}" type="parTrans" cxnId="{E65A93A5-C566-4740-B16A-9157FEB4600B}">
      <dgm:prSet/>
      <dgm:spPr/>
      <dgm:t>
        <a:bodyPr/>
        <a:lstStyle/>
        <a:p>
          <a:pPr rtl="1"/>
          <a:endParaRPr lang="he-IL"/>
        </a:p>
      </dgm:t>
    </dgm:pt>
    <dgm:pt modelId="{518582D2-FDD0-4CCE-AAD0-E0FD917D6F7B}" type="sibTrans" cxnId="{E65A93A5-C566-4740-B16A-9157FEB4600B}">
      <dgm:prSet/>
      <dgm:spPr/>
      <dgm:t>
        <a:bodyPr/>
        <a:lstStyle/>
        <a:p>
          <a:pPr rtl="1"/>
          <a:endParaRPr lang="he-IL"/>
        </a:p>
      </dgm:t>
    </dgm:pt>
    <dgm:pt modelId="{F4895E1B-666F-4902-B263-6A4FBE5DADFA}">
      <dgm:prSet phldrT="[טקסט]" custT="1"/>
      <dgm:spPr/>
      <dgm:t>
        <a:bodyPr/>
        <a:lstStyle/>
        <a:p>
          <a:pPr rtl="1"/>
          <a:r>
            <a:rPr lang="he-IL" sz="2800" b="1" dirty="0" smtClean="0">
              <a:solidFill>
                <a:schemeClr val="bg1"/>
              </a:solidFill>
            </a:rPr>
            <a:t>גלגול</a:t>
          </a:r>
          <a:endParaRPr lang="he-IL" sz="2800" b="1" dirty="0">
            <a:solidFill>
              <a:schemeClr val="bg1"/>
            </a:solidFill>
          </a:endParaRPr>
        </a:p>
      </dgm:t>
    </dgm:pt>
    <dgm:pt modelId="{30A5F1AF-6270-48CC-8A34-852ABC9993A7}" type="parTrans" cxnId="{B13A708E-D845-48D8-882F-96D0C1D69C9E}">
      <dgm:prSet/>
      <dgm:spPr/>
      <dgm:t>
        <a:bodyPr/>
        <a:lstStyle/>
        <a:p>
          <a:pPr rtl="1"/>
          <a:endParaRPr lang="he-IL"/>
        </a:p>
      </dgm:t>
    </dgm:pt>
    <dgm:pt modelId="{17F1DC35-2A20-4D60-9F87-545626A1CB72}" type="sibTrans" cxnId="{B13A708E-D845-48D8-882F-96D0C1D69C9E}">
      <dgm:prSet/>
      <dgm:spPr/>
      <dgm:t>
        <a:bodyPr/>
        <a:lstStyle/>
        <a:p>
          <a:pPr rtl="1"/>
          <a:endParaRPr lang="he-IL"/>
        </a:p>
      </dgm:t>
    </dgm:pt>
    <dgm:pt modelId="{EF53531B-6B11-47A2-9DF1-24AE5727AD73}" type="pres">
      <dgm:prSet presAssocID="{6EF2CC0A-ADF4-4D2C-8C13-0909BAD05169}" presName="compositeShape" presStyleCnt="0">
        <dgm:presLayoutVars>
          <dgm:chMax val="7"/>
          <dgm:dir/>
          <dgm:resizeHandles val="exact"/>
        </dgm:presLayoutVars>
      </dgm:prSet>
      <dgm:spPr/>
    </dgm:pt>
    <dgm:pt modelId="{859DB505-A9E5-4D5A-B3B9-4B074A208318}" type="pres">
      <dgm:prSet presAssocID="{6EF2CC0A-ADF4-4D2C-8C13-0909BAD05169}" presName="wedge1" presStyleLbl="node1" presStyleIdx="0" presStyleCnt="3" custLinFactNeighborX="-5311" custLinFactNeighborY="2973"/>
      <dgm:spPr/>
      <dgm:t>
        <a:bodyPr/>
        <a:lstStyle/>
        <a:p>
          <a:pPr rtl="1"/>
          <a:endParaRPr lang="he-IL"/>
        </a:p>
      </dgm:t>
    </dgm:pt>
    <dgm:pt modelId="{E96C29D9-4733-48D2-92D1-93CDFB976A82}" type="pres">
      <dgm:prSet presAssocID="{6EF2CC0A-ADF4-4D2C-8C13-0909BAD05169}" presName="wedge1Tx" presStyleLbl="node1" presStyleIdx="0" presStyleCnt="3">
        <dgm:presLayoutVars>
          <dgm:chMax val="0"/>
          <dgm:chPref val="0"/>
          <dgm:bulletEnabled val="1"/>
        </dgm:presLayoutVars>
      </dgm:prSet>
      <dgm:spPr/>
      <dgm:t>
        <a:bodyPr/>
        <a:lstStyle/>
        <a:p>
          <a:pPr rtl="1"/>
          <a:endParaRPr lang="he-IL"/>
        </a:p>
      </dgm:t>
    </dgm:pt>
    <dgm:pt modelId="{4C600759-C4AD-4748-8ABE-5E7C242149B7}" type="pres">
      <dgm:prSet presAssocID="{6EF2CC0A-ADF4-4D2C-8C13-0909BAD05169}" presName="wedge2" presStyleLbl="node1" presStyleIdx="1" presStyleCnt="3"/>
      <dgm:spPr/>
      <dgm:t>
        <a:bodyPr/>
        <a:lstStyle/>
        <a:p>
          <a:pPr rtl="1"/>
          <a:endParaRPr lang="he-IL"/>
        </a:p>
      </dgm:t>
    </dgm:pt>
    <dgm:pt modelId="{E9B327B0-6C1E-480F-8333-2776CEEBE5BB}" type="pres">
      <dgm:prSet presAssocID="{6EF2CC0A-ADF4-4D2C-8C13-0909BAD05169}" presName="wedge2Tx" presStyleLbl="node1" presStyleIdx="1" presStyleCnt="3">
        <dgm:presLayoutVars>
          <dgm:chMax val="0"/>
          <dgm:chPref val="0"/>
          <dgm:bulletEnabled val="1"/>
        </dgm:presLayoutVars>
      </dgm:prSet>
      <dgm:spPr/>
      <dgm:t>
        <a:bodyPr/>
        <a:lstStyle/>
        <a:p>
          <a:pPr rtl="1"/>
          <a:endParaRPr lang="he-IL"/>
        </a:p>
      </dgm:t>
    </dgm:pt>
    <dgm:pt modelId="{14510064-34E5-4BB4-917A-492D4AB268DC}" type="pres">
      <dgm:prSet presAssocID="{6EF2CC0A-ADF4-4D2C-8C13-0909BAD05169}" presName="wedge3" presStyleLbl="node1" presStyleIdx="2" presStyleCnt="3"/>
      <dgm:spPr/>
      <dgm:t>
        <a:bodyPr/>
        <a:lstStyle/>
        <a:p>
          <a:pPr rtl="1"/>
          <a:endParaRPr lang="he-IL"/>
        </a:p>
      </dgm:t>
    </dgm:pt>
    <dgm:pt modelId="{E34C698B-3A8A-4C46-BFE2-9E35E1455617}" type="pres">
      <dgm:prSet presAssocID="{6EF2CC0A-ADF4-4D2C-8C13-0909BAD05169}" presName="wedge3Tx" presStyleLbl="node1" presStyleIdx="2" presStyleCnt="3">
        <dgm:presLayoutVars>
          <dgm:chMax val="0"/>
          <dgm:chPref val="0"/>
          <dgm:bulletEnabled val="1"/>
        </dgm:presLayoutVars>
      </dgm:prSet>
      <dgm:spPr/>
      <dgm:t>
        <a:bodyPr/>
        <a:lstStyle/>
        <a:p>
          <a:pPr rtl="1"/>
          <a:endParaRPr lang="he-IL"/>
        </a:p>
      </dgm:t>
    </dgm:pt>
  </dgm:ptLst>
  <dgm:cxnLst>
    <dgm:cxn modelId="{03CA8DBB-653D-4BDA-A26D-36383A1F8575}" type="presOf" srcId="{D4F20F7E-D195-4B3F-99A4-DE82B2AAF7A0}" destId="{E96C29D9-4733-48D2-92D1-93CDFB976A82}" srcOrd="1" destOrd="0" presId="urn:microsoft.com/office/officeart/2005/8/layout/chart3"/>
    <dgm:cxn modelId="{CD32AE4A-A688-4240-9EDD-F03772A36294}" type="presOf" srcId="{F4895E1B-666F-4902-B263-6A4FBE5DADFA}" destId="{E34C698B-3A8A-4C46-BFE2-9E35E1455617}" srcOrd="1" destOrd="0" presId="urn:microsoft.com/office/officeart/2005/8/layout/chart3"/>
    <dgm:cxn modelId="{0287E070-F9DF-4B94-B93F-26556A023F77}" type="presOf" srcId="{134BBEF4-11ED-40DB-B04D-2BA41D2647BB}" destId="{4C600759-C4AD-4748-8ABE-5E7C242149B7}" srcOrd="0" destOrd="0" presId="urn:microsoft.com/office/officeart/2005/8/layout/chart3"/>
    <dgm:cxn modelId="{2ECD519E-EB54-46D9-8839-BF29AEBE2D89}" type="presOf" srcId="{F4895E1B-666F-4902-B263-6A4FBE5DADFA}" destId="{14510064-34E5-4BB4-917A-492D4AB268DC}" srcOrd="0" destOrd="0" presId="urn:microsoft.com/office/officeart/2005/8/layout/chart3"/>
    <dgm:cxn modelId="{8E5DDBED-2E97-4AB3-BB60-7067687C9455}" type="presOf" srcId="{6EF2CC0A-ADF4-4D2C-8C13-0909BAD05169}" destId="{EF53531B-6B11-47A2-9DF1-24AE5727AD73}" srcOrd="0" destOrd="0" presId="urn:microsoft.com/office/officeart/2005/8/layout/chart3"/>
    <dgm:cxn modelId="{B13A708E-D845-48D8-882F-96D0C1D69C9E}" srcId="{6EF2CC0A-ADF4-4D2C-8C13-0909BAD05169}" destId="{F4895E1B-666F-4902-B263-6A4FBE5DADFA}" srcOrd="2" destOrd="0" parTransId="{30A5F1AF-6270-48CC-8A34-852ABC9993A7}" sibTransId="{17F1DC35-2A20-4D60-9F87-545626A1CB72}"/>
    <dgm:cxn modelId="{E65A93A5-C566-4740-B16A-9157FEB4600B}" srcId="{6EF2CC0A-ADF4-4D2C-8C13-0909BAD05169}" destId="{134BBEF4-11ED-40DB-B04D-2BA41D2647BB}" srcOrd="1" destOrd="0" parTransId="{D65E2817-943F-4801-8CF7-A2DFBA470A7F}" sibTransId="{518582D2-FDD0-4CCE-AAD0-E0FD917D6F7B}"/>
    <dgm:cxn modelId="{04C4B3C1-B1DB-42AA-B237-00A14162E5A2}" type="presOf" srcId="{134BBEF4-11ED-40DB-B04D-2BA41D2647BB}" destId="{E9B327B0-6C1E-480F-8333-2776CEEBE5BB}" srcOrd="1" destOrd="0" presId="urn:microsoft.com/office/officeart/2005/8/layout/chart3"/>
    <dgm:cxn modelId="{F768B38D-2AB6-4803-AA81-11C3A08FD895}" srcId="{6EF2CC0A-ADF4-4D2C-8C13-0909BAD05169}" destId="{D4F20F7E-D195-4B3F-99A4-DE82B2AAF7A0}" srcOrd="0" destOrd="0" parTransId="{00E67726-BE41-4566-A670-373C749B3A41}" sibTransId="{48C7A36E-9F1E-44D7-8DF2-A17A23479D58}"/>
    <dgm:cxn modelId="{C6B677E2-003A-4439-BF17-9744C5A98602}" type="presOf" srcId="{D4F20F7E-D195-4B3F-99A4-DE82B2AAF7A0}" destId="{859DB505-A9E5-4D5A-B3B9-4B074A208318}" srcOrd="0" destOrd="0" presId="urn:microsoft.com/office/officeart/2005/8/layout/chart3"/>
    <dgm:cxn modelId="{D715E0DE-508C-4CE8-A19D-C33C3895252D}" type="presParOf" srcId="{EF53531B-6B11-47A2-9DF1-24AE5727AD73}" destId="{859DB505-A9E5-4D5A-B3B9-4B074A208318}" srcOrd="0" destOrd="0" presId="urn:microsoft.com/office/officeart/2005/8/layout/chart3"/>
    <dgm:cxn modelId="{1E3715C6-5F9B-4E60-B510-FE48932E5B90}" type="presParOf" srcId="{EF53531B-6B11-47A2-9DF1-24AE5727AD73}" destId="{E96C29D9-4733-48D2-92D1-93CDFB976A82}" srcOrd="1" destOrd="0" presId="urn:microsoft.com/office/officeart/2005/8/layout/chart3"/>
    <dgm:cxn modelId="{5AA8B7B3-296B-49B8-A72E-E8A841E28F56}" type="presParOf" srcId="{EF53531B-6B11-47A2-9DF1-24AE5727AD73}" destId="{4C600759-C4AD-4748-8ABE-5E7C242149B7}" srcOrd="2" destOrd="0" presId="urn:microsoft.com/office/officeart/2005/8/layout/chart3"/>
    <dgm:cxn modelId="{1A2786D9-2C57-4AAF-AD25-3E0F09AECC25}" type="presParOf" srcId="{EF53531B-6B11-47A2-9DF1-24AE5727AD73}" destId="{E9B327B0-6C1E-480F-8333-2776CEEBE5BB}" srcOrd="3" destOrd="0" presId="urn:microsoft.com/office/officeart/2005/8/layout/chart3"/>
    <dgm:cxn modelId="{C808382E-A9B5-4578-BFB6-44A4107C0E7B}" type="presParOf" srcId="{EF53531B-6B11-47A2-9DF1-24AE5727AD73}" destId="{14510064-34E5-4BB4-917A-492D4AB268DC}" srcOrd="4" destOrd="0" presId="urn:microsoft.com/office/officeart/2005/8/layout/chart3"/>
    <dgm:cxn modelId="{347047BF-F428-4ABE-B4FC-93EBD6B38422}" type="presParOf" srcId="{EF53531B-6B11-47A2-9DF1-24AE5727AD73}" destId="{E34C698B-3A8A-4C46-BFE2-9E35E1455617}"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9E17DE-6DD0-4625-9539-CC75A023AA73}" type="doc">
      <dgm:prSet loTypeId="urn:microsoft.com/office/officeart/2005/8/layout/arrow5" loCatId="process" qsTypeId="urn:microsoft.com/office/officeart/2005/8/quickstyle/3d4" qsCatId="3D" csTypeId="urn:microsoft.com/office/officeart/2005/8/colors/accent1_2" csCatId="accent1" phldr="1"/>
      <dgm:spPr/>
      <dgm:t>
        <a:bodyPr/>
        <a:lstStyle/>
        <a:p>
          <a:pPr rtl="1"/>
          <a:endParaRPr lang="he-IL"/>
        </a:p>
      </dgm:t>
    </dgm:pt>
    <dgm:pt modelId="{A56F3DD7-18FB-43B5-B393-7D8B001E64CE}">
      <dgm:prSet phldrT="[טקסט]"/>
      <dgm:spPr/>
      <dgm:t>
        <a:bodyPr/>
        <a:lstStyle/>
        <a:p>
          <a:pPr rtl="1"/>
          <a:r>
            <a:rPr lang="he-IL" b="1" dirty="0" smtClean="0">
              <a:solidFill>
                <a:schemeClr val="bg1"/>
              </a:solidFill>
            </a:rPr>
            <a:t>ההורה מגדיר את עצמו ואת הערך המיטיב המנחה אותו.</a:t>
          </a:r>
          <a:endParaRPr lang="he-IL" b="1" dirty="0">
            <a:solidFill>
              <a:schemeClr val="bg1"/>
            </a:solidFill>
          </a:endParaRPr>
        </a:p>
      </dgm:t>
    </dgm:pt>
    <dgm:pt modelId="{C497A8B7-4E4E-4F56-A2B8-B652042268DE}" type="parTrans" cxnId="{9A0F8ADB-F11F-4420-90E4-33583A09F05F}">
      <dgm:prSet/>
      <dgm:spPr/>
      <dgm:t>
        <a:bodyPr/>
        <a:lstStyle/>
        <a:p>
          <a:pPr rtl="1"/>
          <a:endParaRPr lang="he-IL"/>
        </a:p>
      </dgm:t>
    </dgm:pt>
    <dgm:pt modelId="{8AD79868-0254-4975-BA4A-F053027BBE38}" type="sibTrans" cxnId="{9A0F8ADB-F11F-4420-90E4-33583A09F05F}">
      <dgm:prSet/>
      <dgm:spPr/>
      <dgm:t>
        <a:bodyPr/>
        <a:lstStyle/>
        <a:p>
          <a:pPr rtl="1"/>
          <a:endParaRPr lang="he-IL"/>
        </a:p>
      </dgm:t>
    </dgm:pt>
    <dgm:pt modelId="{59D6C981-5A30-44CC-B1F9-8F6C01855E3A}">
      <dgm:prSet phldrT="[טקסט]"/>
      <dgm:spPr/>
      <dgm:t>
        <a:bodyPr/>
        <a:lstStyle/>
        <a:p>
          <a:pPr rtl="1"/>
          <a:r>
            <a:rPr lang="he-IL" b="1" dirty="0" smtClean="0">
              <a:solidFill>
                <a:schemeClr val="bg1"/>
              </a:solidFill>
            </a:rPr>
            <a:t>אחריות ההורה לתת כיוון, </a:t>
          </a:r>
        </a:p>
        <a:p>
          <a:pPr rtl="1"/>
          <a:r>
            <a:rPr lang="he-IL" b="1" dirty="0" smtClean="0">
              <a:solidFill>
                <a:schemeClr val="bg1"/>
              </a:solidFill>
            </a:rPr>
            <a:t>משוב מגדל.</a:t>
          </a:r>
          <a:endParaRPr lang="he-IL" b="1" dirty="0">
            <a:solidFill>
              <a:schemeClr val="bg1"/>
            </a:solidFill>
          </a:endParaRPr>
        </a:p>
      </dgm:t>
    </dgm:pt>
    <dgm:pt modelId="{3A354A33-D55A-439C-AB80-846710010123}" type="parTrans" cxnId="{931C3B0E-DCA2-4F31-8F9C-58D1BF1BE3C4}">
      <dgm:prSet/>
      <dgm:spPr/>
      <dgm:t>
        <a:bodyPr/>
        <a:lstStyle/>
        <a:p>
          <a:pPr rtl="1"/>
          <a:endParaRPr lang="he-IL"/>
        </a:p>
      </dgm:t>
    </dgm:pt>
    <dgm:pt modelId="{9F0A32BE-605C-4C4E-991B-385B93E1FAEA}" type="sibTrans" cxnId="{931C3B0E-DCA2-4F31-8F9C-58D1BF1BE3C4}">
      <dgm:prSet/>
      <dgm:spPr/>
      <dgm:t>
        <a:bodyPr/>
        <a:lstStyle/>
        <a:p>
          <a:pPr rtl="1"/>
          <a:endParaRPr lang="he-IL"/>
        </a:p>
      </dgm:t>
    </dgm:pt>
    <dgm:pt modelId="{DBBA5247-AAC4-43CF-B908-FF0EF7205F39}" type="pres">
      <dgm:prSet presAssocID="{649E17DE-6DD0-4625-9539-CC75A023AA73}" presName="diagram" presStyleCnt="0">
        <dgm:presLayoutVars>
          <dgm:dir/>
          <dgm:resizeHandles val="exact"/>
        </dgm:presLayoutVars>
      </dgm:prSet>
      <dgm:spPr/>
      <dgm:t>
        <a:bodyPr/>
        <a:lstStyle/>
        <a:p>
          <a:pPr rtl="1"/>
          <a:endParaRPr lang="he-IL"/>
        </a:p>
      </dgm:t>
    </dgm:pt>
    <dgm:pt modelId="{037B37C3-BFC2-4F83-870B-E96E9543A53E}" type="pres">
      <dgm:prSet presAssocID="{A56F3DD7-18FB-43B5-B393-7D8B001E64CE}" presName="arrow" presStyleLbl="node1" presStyleIdx="0" presStyleCnt="2">
        <dgm:presLayoutVars>
          <dgm:bulletEnabled val="1"/>
        </dgm:presLayoutVars>
      </dgm:prSet>
      <dgm:spPr/>
      <dgm:t>
        <a:bodyPr/>
        <a:lstStyle/>
        <a:p>
          <a:pPr rtl="1"/>
          <a:endParaRPr lang="he-IL"/>
        </a:p>
      </dgm:t>
    </dgm:pt>
    <dgm:pt modelId="{D466C612-C1E3-459B-AF66-4147372E440E}" type="pres">
      <dgm:prSet presAssocID="{59D6C981-5A30-44CC-B1F9-8F6C01855E3A}" presName="arrow" presStyleLbl="node1" presStyleIdx="1" presStyleCnt="2">
        <dgm:presLayoutVars>
          <dgm:bulletEnabled val="1"/>
        </dgm:presLayoutVars>
      </dgm:prSet>
      <dgm:spPr/>
      <dgm:t>
        <a:bodyPr/>
        <a:lstStyle/>
        <a:p>
          <a:pPr rtl="1"/>
          <a:endParaRPr lang="he-IL"/>
        </a:p>
      </dgm:t>
    </dgm:pt>
  </dgm:ptLst>
  <dgm:cxnLst>
    <dgm:cxn modelId="{74599C93-ADE4-4A32-A428-6B28914D0371}" type="presOf" srcId="{649E17DE-6DD0-4625-9539-CC75A023AA73}" destId="{DBBA5247-AAC4-43CF-B908-FF0EF7205F39}" srcOrd="0" destOrd="0" presId="urn:microsoft.com/office/officeart/2005/8/layout/arrow5"/>
    <dgm:cxn modelId="{9DC3529C-D92E-43CF-9B1C-D8E8A582D152}" type="presOf" srcId="{A56F3DD7-18FB-43B5-B393-7D8B001E64CE}" destId="{037B37C3-BFC2-4F83-870B-E96E9543A53E}" srcOrd="0" destOrd="0" presId="urn:microsoft.com/office/officeart/2005/8/layout/arrow5"/>
    <dgm:cxn modelId="{9A0F8ADB-F11F-4420-90E4-33583A09F05F}" srcId="{649E17DE-6DD0-4625-9539-CC75A023AA73}" destId="{A56F3DD7-18FB-43B5-B393-7D8B001E64CE}" srcOrd="0" destOrd="0" parTransId="{C497A8B7-4E4E-4F56-A2B8-B652042268DE}" sibTransId="{8AD79868-0254-4975-BA4A-F053027BBE38}"/>
    <dgm:cxn modelId="{931C3B0E-DCA2-4F31-8F9C-58D1BF1BE3C4}" srcId="{649E17DE-6DD0-4625-9539-CC75A023AA73}" destId="{59D6C981-5A30-44CC-B1F9-8F6C01855E3A}" srcOrd="1" destOrd="0" parTransId="{3A354A33-D55A-439C-AB80-846710010123}" sibTransId="{9F0A32BE-605C-4C4E-991B-385B93E1FAEA}"/>
    <dgm:cxn modelId="{CE06981B-AC9F-4EA1-8936-756CB87340E2}" type="presOf" srcId="{59D6C981-5A30-44CC-B1F9-8F6C01855E3A}" destId="{D466C612-C1E3-459B-AF66-4147372E440E}" srcOrd="0" destOrd="0" presId="urn:microsoft.com/office/officeart/2005/8/layout/arrow5"/>
    <dgm:cxn modelId="{B3089F6A-B9BD-41A6-B385-980CB8A30899}" type="presParOf" srcId="{DBBA5247-AAC4-43CF-B908-FF0EF7205F39}" destId="{037B37C3-BFC2-4F83-870B-E96E9543A53E}" srcOrd="0" destOrd="0" presId="urn:microsoft.com/office/officeart/2005/8/layout/arrow5"/>
    <dgm:cxn modelId="{8ABFF43E-8B44-4A01-A6F1-89CC3A2E9078}" type="presParOf" srcId="{DBBA5247-AAC4-43CF-B908-FF0EF7205F39}" destId="{D466C612-C1E3-459B-AF66-4147372E440E}"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7D785E-8763-4E9C-AFEC-2A78423C4051}" type="doc">
      <dgm:prSet loTypeId="urn:microsoft.com/office/officeart/2005/8/layout/arrow2" loCatId="process" qsTypeId="urn:microsoft.com/office/officeart/2005/8/quickstyle/simple1" qsCatId="simple" csTypeId="urn:microsoft.com/office/officeart/2005/8/colors/accent1_2" csCatId="accent1" phldr="1"/>
      <dgm:spPr/>
    </dgm:pt>
    <dgm:pt modelId="{A22FF113-D1CA-4182-A7A8-A4A4FFC7FA0D}">
      <dgm:prSet phldrT="[טקסט]"/>
      <dgm:spPr/>
      <dgm:t>
        <a:bodyPr/>
        <a:lstStyle/>
        <a:p>
          <a:pPr rtl="1"/>
          <a:r>
            <a:rPr lang="he-IL" dirty="0" smtClean="0">
              <a:solidFill>
                <a:schemeClr val="bg1"/>
              </a:solidFill>
            </a:rPr>
            <a:t>תחושת אי נחת</a:t>
          </a:r>
          <a:endParaRPr lang="he-IL" dirty="0">
            <a:solidFill>
              <a:schemeClr val="bg1"/>
            </a:solidFill>
          </a:endParaRPr>
        </a:p>
      </dgm:t>
    </dgm:pt>
    <dgm:pt modelId="{D8E8FAF3-0684-46E1-A101-914B98773835}" type="parTrans" cxnId="{ACF99185-02B1-461C-958E-20B094ABB53D}">
      <dgm:prSet/>
      <dgm:spPr/>
      <dgm:t>
        <a:bodyPr/>
        <a:lstStyle/>
        <a:p>
          <a:pPr rtl="1"/>
          <a:endParaRPr lang="he-IL"/>
        </a:p>
      </dgm:t>
    </dgm:pt>
    <dgm:pt modelId="{7689A8E5-2911-4F8A-928A-2C35183EE1D5}" type="sibTrans" cxnId="{ACF99185-02B1-461C-958E-20B094ABB53D}">
      <dgm:prSet/>
      <dgm:spPr/>
      <dgm:t>
        <a:bodyPr/>
        <a:lstStyle/>
        <a:p>
          <a:pPr rtl="1"/>
          <a:endParaRPr lang="he-IL"/>
        </a:p>
      </dgm:t>
    </dgm:pt>
    <dgm:pt modelId="{BDC4DFE8-D9C0-4EFC-B507-8FFBF5A93152}">
      <dgm:prSet phldrT="[טקסט]"/>
      <dgm:spPr/>
      <dgm:t>
        <a:bodyPr/>
        <a:lstStyle/>
        <a:p>
          <a:pPr rtl="1"/>
          <a:r>
            <a:rPr lang="he-IL" dirty="0" smtClean="0">
              <a:solidFill>
                <a:schemeClr val="bg1"/>
              </a:solidFill>
            </a:rPr>
            <a:t>דאגה, בושה, עלבון </a:t>
          </a:r>
          <a:endParaRPr lang="he-IL" dirty="0">
            <a:solidFill>
              <a:schemeClr val="bg1"/>
            </a:solidFill>
          </a:endParaRPr>
        </a:p>
      </dgm:t>
    </dgm:pt>
    <dgm:pt modelId="{B03CB809-8F05-47FC-902A-5881743F5F91}" type="parTrans" cxnId="{528C7DEA-8AED-4B7A-96C4-25D8FF043869}">
      <dgm:prSet/>
      <dgm:spPr/>
      <dgm:t>
        <a:bodyPr/>
        <a:lstStyle/>
        <a:p>
          <a:pPr rtl="1"/>
          <a:endParaRPr lang="he-IL"/>
        </a:p>
      </dgm:t>
    </dgm:pt>
    <dgm:pt modelId="{7C2E519B-C34F-4A51-8443-E52F0DA9F50C}" type="sibTrans" cxnId="{528C7DEA-8AED-4B7A-96C4-25D8FF043869}">
      <dgm:prSet/>
      <dgm:spPr/>
      <dgm:t>
        <a:bodyPr/>
        <a:lstStyle/>
        <a:p>
          <a:pPr rtl="1"/>
          <a:endParaRPr lang="he-IL"/>
        </a:p>
      </dgm:t>
    </dgm:pt>
    <dgm:pt modelId="{71C506BA-1235-40CD-82F4-681F5AB85B14}">
      <dgm:prSet/>
      <dgm:spPr/>
      <dgm:t>
        <a:bodyPr/>
        <a:lstStyle/>
        <a:p>
          <a:pPr rtl="1"/>
          <a:r>
            <a:rPr lang="he-IL" dirty="0" smtClean="0">
              <a:solidFill>
                <a:schemeClr val="bg1"/>
              </a:solidFill>
            </a:rPr>
            <a:t>כעס, אכזבה</a:t>
          </a:r>
          <a:endParaRPr lang="he-IL" dirty="0">
            <a:solidFill>
              <a:schemeClr val="bg1"/>
            </a:solidFill>
          </a:endParaRPr>
        </a:p>
      </dgm:t>
    </dgm:pt>
    <dgm:pt modelId="{6D2E7D93-F8B7-459C-8269-409D438E50B6}" type="parTrans" cxnId="{9795E31F-A6A4-4530-8027-E3A7FCFEB9C0}">
      <dgm:prSet/>
      <dgm:spPr/>
      <dgm:t>
        <a:bodyPr/>
        <a:lstStyle/>
        <a:p>
          <a:pPr rtl="1"/>
          <a:endParaRPr lang="he-IL"/>
        </a:p>
      </dgm:t>
    </dgm:pt>
    <dgm:pt modelId="{05BD32D0-DFC9-400B-B09A-0D4093DE2506}" type="sibTrans" cxnId="{9795E31F-A6A4-4530-8027-E3A7FCFEB9C0}">
      <dgm:prSet/>
      <dgm:spPr/>
      <dgm:t>
        <a:bodyPr/>
        <a:lstStyle/>
        <a:p>
          <a:pPr rtl="1"/>
          <a:endParaRPr lang="he-IL"/>
        </a:p>
      </dgm:t>
    </dgm:pt>
    <dgm:pt modelId="{975C72A1-3613-490C-92B5-CEBE22DF837B}">
      <dgm:prSet/>
      <dgm:spPr/>
      <dgm:t>
        <a:bodyPr/>
        <a:lstStyle/>
        <a:p>
          <a:pPr rtl="1"/>
          <a:r>
            <a:rPr lang="he-IL" dirty="0" smtClean="0">
              <a:solidFill>
                <a:schemeClr val="bg1"/>
              </a:solidFill>
            </a:rPr>
            <a:t>חוסר אונים, מתח</a:t>
          </a:r>
          <a:endParaRPr lang="he-IL" dirty="0">
            <a:solidFill>
              <a:schemeClr val="bg1"/>
            </a:solidFill>
          </a:endParaRPr>
        </a:p>
      </dgm:t>
    </dgm:pt>
    <dgm:pt modelId="{9985973F-E1E0-45C7-9334-729C6860A67D}" type="parTrans" cxnId="{F41BE1F2-7951-44D4-A1C7-AAC35B206236}">
      <dgm:prSet/>
      <dgm:spPr/>
      <dgm:t>
        <a:bodyPr/>
        <a:lstStyle/>
        <a:p>
          <a:pPr rtl="1"/>
          <a:endParaRPr lang="he-IL"/>
        </a:p>
      </dgm:t>
    </dgm:pt>
    <dgm:pt modelId="{55842786-CBC3-415C-829E-1B47136A43AA}" type="sibTrans" cxnId="{F41BE1F2-7951-44D4-A1C7-AAC35B206236}">
      <dgm:prSet/>
      <dgm:spPr/>
      <dgm:t>
        <a:bodyPr/>
        <a:lstStyle/>
        <a:p>
          <a:pPr rtl="1"/>
          <a:endParaRPr lang="he-IL"/>
        </a:p>
      </dgm:t>
    </dgm:pt>
    <dgm:pt modelId="{6C90BF50-0D12-4824-A4F4-F850BA9F0B45}" type="pres">
      <dgm:prSet presAssocID="{F97D785E-8763-4E9C-AFEC-2A78423C4051}" presName="arrowDiagram" presStyleCnt="0">
        <dgm:presLayoutVars>
          <dgm:chMax val="5"/>
          <dgm:dir/>
          <dgm:resizeHandles val="exact"/>
        </dgm:presLayoutVars>
      </dgm:prSet>
      <dgm:spPr/>
    </dgm:pt>
    <dgm:pt modelId="{5198BBEF-7106-4622-BE93-8E20001891BD}" type="pres">
      <dgm:prSet presAssocID="{F97D785E-8763-4E9C-AFEC-2A78423C4051}" presName="arrow" presStyleLbl="bgShp" presStyleIdx="0" presStyleCnt="1"/>
      <dgm:spPr/>
    </dgm:pt>
    <dgm:pt modelId="{472A6392-F74C-42F4-B96F-B7B9AAA04195}" type="pres">
      <dgm:prSet presAssocID="{F97D785E-8763-4E9C-AFEC-2A78423C4051}" presName="arrowDiagram4" presStyleCnt="0"/>
      <dgm:spPr/>
    </dgm:pt>
    <dgm:pt modelId="{4A497C61-1639-4DB7-A117-636C3A29C85B}" type="pres">
      <dgm:prSet presAssocID="{A22FF113-D1CA-4182-A7A8-A4A4FFC7FA0D}" presName="bullet4a" presStyleLbl="node1" presStyleIdx="0" presStyleCnt="4"/>
      <dgm:spPr/>
    </dgm:pt>
    <dgm:pt modelId="{1CB95C0E-9749-4996-9119-5765D67C880F}" type="pres">
      <dgm:prSet presAssocID="{A22FF113-D1CA-4182-A7A8-A4A4FFC7FA0D}" presName="textBox4a" presStyleLbl="revTx" presStyleIdx="0" presStyleCnt="4">
        <dgm:presLayoutVars>
          <dgm:bulletEnabled val="1"/>
        </dgm:presLayoutVars>
      </dgm:prSet>
      <dgm:spPr/>
      <dgm:t>
        <a:bodyPr/>
        <a:lstStyle/>
        <a:p>
          <a:pPr rtl="1"/>
          <a:endParaRPr lang="he-IL"/>
        </a:p>
      </dgm:t>
    </dgm:pt>
    <dgm:pt modelId="{C5C8EC44-2932-41B3-9F73-C965200DBE01}" type="pres">
      <dgm:prSet presAssocID="{BDC4DFE8-D9C0-4EFC-B507-8FFBF5A93152}" presName="bullet4b" presStyleLbl="node1" presStyleIdx="1" presStyleCnt="4"/>
      <dgm:spPr/>
    </dgm:pt>
    <dgm:pt modelId="{81453E7F-CA3D-4AC5-B8EF-5B6A56EF108D}" type="pres">
      <dgm:prSet presAssocID="{BDC4DFE8-D9C0-4EFC-B507-8FFBF5A93152}" presName="textBox4b" presStyleLbl="revTx" presStyleIdx="1" presStyleCnt="4">
        <dgm:presLayoutVars>
          <dgm:bulletEnabled val="1"/>
        </dgm:presLayoutVars>
      </dgm:prSet>
      <dgm:spPr/>
      <dgm:t>
        <a:bodyPr/>
        <a:lstStyle/>
        <a:p>
          <a:pPr rtl="1"/>
          <a:endParaRPr lang="he-IL"/>
        </a:p>
      </dgm:t>
    </dgm:pt>
    <dgm:pt modelId="{924E7D12-A1BD-47AA-AF8E-AF0AA894DA76}" type="pres">
      <dgm:prSet presAssocID="{71C506BA-1235-40CD-82F4-681F5AB85B14}" presName="bullet4c" presStyleLbl="node1" presStyleIdx="2" presStyleCnt="4"/>
      <dgm:spPr/>
    </dgm:pt>
    <dgm:pt modelId="{5CFF02B0-2969-4131-BE56-04A818E724CA}" type="pres">
      <dgm:prSet presAssocID="{71C506BA-1235-40CD-82F4-681F5AB85B14}" presName="textBox4c" presStyleLbl="revTx" presStyleIdx="2" presStyleCnt="4">
        <dgm:presLayoutVars>
          <dgm:bulletEnabled val="1"/>
        </dgm:presLayoutVars>
      </dgm:prSet>
      <dgm:spPr/>
      <dgm:t>
        <a:bodyPr/>
        <a:lstStyle/>
        <a:p>
          <a:pPr rtl="1"/>
          <a:endParaRPr lang="he-IL"/>
        </a:p>
      </dgm:t>
    </dgm:pt>
    <dgm:pt modelId="{2E277A01-4668-4770-B37E-6EA2A7300478}" type="pres">
      <dgm:prSet presAssocID="{975C72A1-3613-490C-92B5-CEBE22DF837B}" presName="bullet4d" presStyleLbl="node1" presStyleIdx="3" presStyleCnt="4"/>
      <dgm:spPr/>
    </dgm:pt>
    <dgm:pt modelId="{BE206865-E827-444E-9E62-637096F55FE6}" type="pres">
      <dgm:prSet presAssocID="{975C72A1-3613-490C-92B5-CEBE22DF837B}" presName="textBox4d" presStyleLbl="revTx" presStyleIdx="3" presStyleCnt="4">
        <dgm:presLayoutVars>
          <dgm:bulletEnabled val="1"/>
        </dgm:presLayoutVars>
      </dgm:prSet>
      <dgm:spPr/>
      <dgm:t>
        <a:bodyPr/>
        <a:lstStyle/>
        <a:p>
          <a:pPr rtl="1"/>
          <a:endParaRPr lang="he-IL"/>
        </a:p>
      </dgm:t>
    </dgm:pt>
  </dgm:ptLst>
  <dgm:cxnLst>
    <dgm:cxn modelId="{CA38AD7C-DD86-431E-8430-17A16DAE7BA5}" type="presOf" srcId="{975C72A1-3613-490C-92B5-CEBE22DF837B}" destId="{BE206865-E827-444E-9E62-637096F55FE6}" srcOrd="0" destOrd="0" presId="urn:microsoft.com/office/officeart/2005/8/layout/arrow2"/>
    <dgm:cxn modelId="{F41BE1F2-7951-44D4-A1C7-AAC35B206236}" srcId="{F97D785E-8763-4E9C-AFEC-2A78423C4051}" destId="{975C72A1-3613-490C-92B5-CEBE22DF837B}" srcOrd="3" destOrd="0" parTransId="{9985973F-E1E0-45C7-9334-729C6860A67D}" sibTransId="{55842786-CBC3-415C-829E-1B47136A43AA}"/>
    <dgm:cxn modelId="{326FFA05-50E3-4C02-BE4D-597BE03B9159}" type="presOf" srcId="{F97D785E-8763-4E9C-AFEC-2A78423C4051}" destId="{6C90BF50-0D12-4824-A4F4-F850BA9F0B45}" srcOrd="0" destOrd="0" presId="urn:microsoft.com/office/officeart/2005/8/layout/arrow2"/>
    <dgm:cxn modelId="{9795E31F-A6A4-4530-8027-E3A7FCFEB9C0}" srcId="{F97D785E-8763-4E9C-AFEC-2A78423C4051}" destId="{71C506BA-1235-40CD-82F4-681F5AB85B14}" srcOrd="2" destOrd="0" parTransId="{6D2E7D93-F8B7-459C-8269-409D438E50B6}" sibTransId="{05BD32D0-DFC9-400B-B09A-0D4093DE2506}"/>
    <dgm:cxn modelId="{8F56BD29-E88D-4134-A7D1-6A1F857AAB32}" type="presOf" srcId="{71C506BA-1235-40CD-82F4-681F5AB85B14}" destId="{5CFF02B0-2969-4131-BE56-04A818E724CA}" srcOrd="0" destOrd="0" presId="urn:microsoft.com/office/officeart/2005/8/layout/arrow2"/>
    <dgm:cxn modelId="{528C7DEA-8AED-4B7A-96C4-25D8FF043869}" srcId="{F97D785E-8763-4E9C-AFEC-2A78423C4051}" destId="{BDC4DFE8-D9C0-4EFC-B507-8FFBF5A93152}" srcOrd="1" destOrd="0" parTransId="{B03CB809-8F05-47FC-902A-5881743F5F91}" sibTransId="{7C2E519B-C34F-4A51-8443-E52F0DA9F50C}"/>
    <dgm:cxn modelId="{A1E3C623-BDA2-48FB-9256-15B4598447A4}" type="presOf" srcId="{A22FF113-D1CA-4182-A7A8-A4A4FFC7FA0D}" destId="{1CB95C0E-9749-4996-9119-5765D67C880F}" srcOrd="0" destOrd="0" presId="urn:microsoft.com/office/officeart/2005/8/layout/arrow2"/>
    <dgm:cxn modelId="{ACF99185-02B1-461C-958E-20B094ABB53D}" srcId="{F97D785E-8763-4E9C-AFEC-2A78423C4051}" destId="{A22FF113-D1CA-4182-A7A8-A4A4FFC7FA0D}" srcOrd="0" destOrd="0" parTransId="{D8E8FAF3-0684-46E1-A101-914B98773835}" sibTransId="{7689A8E5-2911-4F8A-928A-2C35183EE1D5}"/>
    <dgm:cxn modelId="{A4E8DC15-BA46-46E4-848C-CF34AF8273BC}" type="presOf" srcId="{BDC4DFE8-D9C0-4EFC-B507-8FFBF5A93152}" destId="{81453E7F-CA3D-4AC5-B8EF-5B6A56EF108D}" srcOrd="0" destOrd="0" presId="urn:microsoft.com/office/officeart/2005/8/layout/arrow2"/>
    <dgm:cxn modelId="{773DD5DC-6716-406D-A730-95550643BB74}" type="presParOf" srcId="{6C90BF50-0D12-4824-A4F4-F850BA9F0B45}" destId="{5198BBEF-7106-4622-BE93-8E20001891BD}" srcOrd="0" destOrd="0" presId="urn:microsoft.com/office/officeart/2005/8/layout/arrow2"/>
    <dgm:cxn modelId="{CDD7E927-A0B9-4963-8638-CFBFCC0A248F}" type="presParOf" srcId="{6C90BF50-0D12-4824-A4F4-F850BA9F0B45}" destId="{472A6392-F74C-42F4-B96F-B7B9AAA04195}" srcOrd="1" destOrd="0" presId="urn:microsoft.com/office/officeart/2005/8/layout/arrow2"/>
    <dgm:cxn modelId="{B09B3DF4-0A18-4AA7-B999-E1A126F7DBFD}" type="presParOf" srcId="{472A6392-F74C-42F4-B96F-B7B9AAA04195}" destId="{4A497C61-1639-4DB7-A117-636C3A29C85B}" srcOrd="0" destOrd="0" presId="urn:microsoft.com/office/officeart/2005/8/layout/arrow2"/>
    <dgm:cxn modelId="{CA485024-484A-414D-867D-111B973600AD}" type="presParOf" srcId="{472A6392-F74C-42F4-B96F-B7B9AAA04195}" destId="{1CB95C0E-9749-4996-9119-5765D67C880F}" srcOrd="1" destOrd="0" presId="urn:microsoft.com/office/officeart/2005/8/layout/arrow2"/>
    <dgm:cxn modelId="{556BFF2B-C4DF-40BC-9AE0-4515F3B28F2C}" type="presParOf" srcId="{472A6392-F74C-42F4-B96F-B7B9AAA04195}" destId="{C5C8EC44-2932-41B3-9F73-C965200DBE01}" srcOrd="2" destOrd="0" presId="urn:microsoft.com/office/officeart/2005/8/layout/arrow2"/>
    <dgm:cxn modelId="{D172BEF6-C9E2-4556-832F-EB4011BA9109}" type="presParOf" srcId="{472A6392-F74C-42F4-B96F-B7B9AAA04195}" destId="{81453E7F-CA3D-4AC5-B8EF-5B6A56EF108D}" srcOrd="3" destOrd="0" presId="urn:microsoft.com/office/officeart/2005/8/layout/arrow2"/>
    <dgm:cxn modelId="{468ADAE1-D212-41D2-8B71-16535D007213}" type="presParOf" srcId="{472A6392-F74C-42F4-B96F-B7B9AAA04195}" destId="{924E7D12-A1BD-47AA-AF8E-AF0AA894DA76}" srcOrd="4" destOrd="0" presId="urn:microsoft.com/office/officeart/2005/8/layout/arrow2"/>
    <dgm:cxn modelId="{143F7FF3-8B0C-41C4-B0A4-FC26BF4EFF07}" type="presParOf" srcId="{472A6392-F74C-42F4-B96F-B7B9AAA04195}" destId="{5CFF02B0-2969-4131-BE56-04A818E724CA}" srcOrd="5" destOrd="0" presId="urn:microsoft.com/office/officeart/2005/8/layout/arrow2"/>
    <dgm:cxn modelId="{A5C204EB-95FA-453A-86A1-A17AEAD908D1}" type="presParOf" srcId="{472A6392-F74C-42F4-B96F-B7B9AAA04195}" destId="{2E277A01-4668-4770-B37E-6EA2A7300478}" srcOrd="6" destOrd="0" presId="urn:microsoft.com/office/officeart/2005/8/layout/arrow2"/>
    <dgm:cxn modelId="{3D6333BB-E933-4D19-A223-265B332EC83A}" type="presParOf" srcId="{472A6392-F74C-42F4-B96F-B7B9AAA04195}" destId="{BE206865-E827-444E-9E62-637096F55FE6}"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8F1F316-8860-40E2-97A3-BF344B3EB4DB}" type="doc">
      <dgm:prSet loTypeId="urn:microsoft.com/office/officeart/2005/8/layout/venn1" loCatId="relationship" qsTypeId="urn:microsoft.com/office/officeart/2005/8/quickstyle/3d1" qsCatId="3D" csTypeId="urn:microsoft.com/office/officeart/2005/8/colors/colorful3" csCatId="colorful" phldr="1"/>
      <dgm:spPr/>
    </dgm:pt>
    <dgm:pt modelId="{910BCF8A-3F1E-4586-AE0C-1C0AC98B035E}">
      <dgm:prSet phldrT="[טקסט]"/>
      <dgm:spPr/>
      <dgm:t>
        <a:bodyPr/>
        <a:lstStyle/>
        <a:p>
          <a:pPr rtl="1"/>
          <a:r>
            <a:rPr lang="he-IL" b="1" dirty="0" smtClean="0">
              <a:solidFill>
                <a:schemeClr val="bg1"/>
              </a:solidFill>
            </a:rPr>
            <a:t>איפוק</a:t>
          </a:r>
          <a:endParaRPr lang="he-IL" b="1" dirty="0">
            <a:solidFill>
              <a:schemeClr val="bg1"/>
            </a:solidFill>
          </a:endParaRPr>
        </a:p>
      </dgm:t>
    </dgm:pt>
    <dgm:pt modelId="{D3D1A227-9959-4D01-B456-7AD88F63C424}" type="parTrans" cxnId="{5189810B-DB50-41BA-ABC8-89BC1998F35D}">
      <dgm:prSet/>
      <dgm:spPr/>
      <dgm:t>
        <a:bodyPr/>
        <a:lstStyle/>
        <a:p>
          <a:pPr rtl="1"/>
          <a:endParaRPr lang="he-IL"/>
        </a:p>
      </dgm:t>
    </dgm:pt>
    <dgm:pt modelId="{AF58C684-AA0E-4CBB-AD6B-8DE2CB452E8E}" type="sibTrans" cxnId="{5189810B-DB50-41BA-ABC8-89BC1998F35D}">
      <dgm:prSet/>
      <dgm:spPr/>
      <dgm:t>
        <a:bodyPr/>
        <a:lstStyle/>
        <a:p>
          <a:pPr rtl="1"/>
          <a:endParaRPr lang="he-IL"/>
        </a:p>
      </dgm:t>
    </dgm:pt>
    <dgm:pt modelId="{6E25705D-056A-45A7-B0EE-0E24911FA619}">
      <dgm:prSet phldrT="[טקסט]"/>
      <dgm:spPr/>
      <dgm:t>
        <a:bodyPr/>
        <a:lstStyle/>
        <a:p>
          <a:pPr rtl="1"/>
          <a:r>
            <a:rPr lang="he-IL" b="1" dirty="0" smtClean="0">
              <a:solidFill>
                <a:schemeClr val="bg1"/>
              </a:solidFill>
            </a:rPr>
            <a:t>כבוד </a:t>
          </a:r>
          <a:endParaRPr lang="he-IL" b="1" dirty="0">
            <a:solidFill>
              <a:schemeClr val="bg1"/>
            </a:solidFill>
          </a:endParaRPr>
        </a:p>
      </dgm:t>
    </dgm:pt>
    <dgm:pt modelId="{FD05420F-3CE7-4760-8B4F-C528D252878C}" type="parTrans" cxnId="{ED64A31E-F2A6-46F7-9DCF-E623D7BE5713}">
      <dgm:prSet/>
      <dgm:spPr/>
      <dgm:t>
        <a:bodyPr/>
        <a:lstStyle/>
        <a:p>
          <a:pPr rtl="1"/>
          <a:endParaRPr lang="he-IL"/>
        </a:p>
      </dgm:t>
    </dgm:pt>
    <dgm:pt modelId="{A0B87E4E-22A2-46DF-AA6C-C8EA849BB7B8}" type="sibTrans" cxnId="{ED64A31E-F2A6-46F7-9DCF-E623D7BE5713}">
      <dgm:prSet/>
      <dgm:spPr/>
      <dgm:t>
        <a:bodyPr/>
        <a:lstStyle/>
        <a:p>
          <a:pPr rtl="1"/>
          <a:endParaRPr lang="he-IL"/>
        </a:p>
      </dgm:t>
    </dgm:pt>
    <dgm:pt modelId="{D859708C-04FB-43DB-9AD2-FCDF12D733D7}">
      <dgm:prSet phldrT="[טקסט]"/>
      <dgm:spPr/>
      <dgm:t>
        <a:bodyPr/>
        <a:lstStyle/>
        <a:p>
          <a:pPr rtl="1"/>
          <a:r>
            <a:rPr lang="he-IL" b="1" dirty="0" smtClean="0">
              <a:solidFill>
                <a:schemeClr val="bg1"/>
              </a:solidFill>
            </a:rPr>
            <a:t>והגדרה עצמית</a:t>
          </a:r>
          <a:endParaRPr lang="he-IL" b="1" dirty="0">
            <a:solidFill>
              <a:schemeClr val="bg1"/>
            </a:solidFill>
          </a:endParaRPr>
        </a:p>
      </dgm:t>
    </dgm:pt>
    <dgm:pt modelId="{EC9E25B3-12DE-4EC7-B641-3AE2A18410A3}" type="parTrans" cxnId="{95C9E2D0-D06C-4E9A-AA17-F681CAE80F66}">
      <dgm:prSet/>
      <dgm:spPr/>
      <dgm:t>
        <a:bodyPr/>
        <a:lstStyle/>
        <a:p>
          <a:pPr rtl="1"/>
          <a:endParaRPr lang="he-IL"/>
        </a:p>
      </dgm:t>
    </dgm:pt>
    <dgm:pt modelId="{CFA9AD5E-02F0-4BA0-A1C6-ED53F0D5A96E}" type="sibTrans" cxnId="{95C9E2D0-D06C-4E9A-AA17-F681CAE80F66}">
      <dgm:prSet/>
      <dgm:spPr/>
      <dgm:t>
        <a:bodyPr/>
        <a:lstStyle/>
        <a:p>
          <a:pPr rtl="1"/>
          <a:endParaRPr lang="he-IL"/>
        </a:p>
      </dgm:t>
    </dgm:pt>
    <dgm:pt modelId="{BB1F7F0C-CBA8-4698-A59E-2B34447E8EDC}" type="pres">
      <dgm:prSet presAssocID="{C8F1F316-8860-40E2-97A3-BF344B3EB4DB}" presName="compositeShape" presStyleCnt="0">
        <dgm:presLayoutVars>
          <dgm:chMax val="7"/>
          <dgm:dir/>
          <dgm:resizeHandles val="exact"/>
        </dgm:presLayoutVars>
      </dgm:prSet>
      <dgm:spPr/>
    </dgm:pt>
    <dgm:pt modelId="{87C9D8B5-2DA4-4C3A-AA9F-E7531E927238}" type="pres">
      <dgm:prSet presAssocID="{910BCF8A-3F1E-4586-AE0C-1C0AC98B035E}" presName="circ1" presStyleLbl="vennNode1" presStyleIdx="0" presStyleCnt="3"/>
      <dgm:spPr/>
      <dgm:t>
        <a:bodyPr/>
        <a:lstStyle/>
        <a:p>
          <a:pPr rtl="1"/>
          <a:endParaRPr lang="he-IL"/>
        </a:p>
      </dgm:t>
    </dgm:pt>
    <dgm:pt modelId="{60D76FA4-8DB2-480D-BEDC-309A53B3BE7A}" type="pres">
      <dgm:prSet presAssocID="{910BCF8A-3F1E-4586-AE0C-1C0AC98B035E}" presName="circ1Tx" presStyleLbl="revTx" presStyleIdx="0" presStyleCnt="0">
        <dgm:presLayoutVars>
          <dgm:chMax val="0"/>
          <dgm:chPref val="0"/>
          <dgm:bulletEnabled val="1"/>
        </dgm:presLayoutVars>
      </dgm:prSet>
      <dgm:spPr/>
      <dgm:t>
        <a:bodyPr/>
        <a:lstStyle/>
        <a:p>
          <a:pPr rtl="1"/>
          <a:endParaRPr lang="he-IL"/>
        </a:p>
      </dgm:t>
    </dgm:pt>
    <dgm:pt modelId="{FB12BD51-CF74-434B-8503-FFC1C5C482A4}" type="pres">
      <dgm:prSet presAssocID="{6E25705D-056A-45A7-B0EE-0E24911FA619}" presName="circ2" presStyleLbl="vennNode1" presStyleIdx="1" presStyleCnt="3"/>
      <dgm:spPr/>
      <dgm:t>
        <a:bodyPr/>
        <a:lstStyle/>
        <a:p>
          <a:pPr rtl="1"/>
          <a:endParaRPr lang="he-IL"/>
        </a:p>
      </dgm:t>
    </dgm:pt>
    <dgm:pt modelId="{D35B72E3-BE2A-4407-B814-C68897AC2B6D}" type="pres">
      <dgm:prSet presAssocID="{6E25705D-056A-45A7-B0EE-0E24911FA619}" presName="circ2Tx" presStyleLbl="revTx" presStyleIdx="0" presStyleCnt="0">
        <dgm:presLayoutVars>
          <dgm:chMax val="0"/>
          <dgm:chPref val="0"/>
          <dgm:bulletEnabled val="1"/>
        </dgm:presLayoutVars>
      </dgm:prSet>
      <dgm:spPr/>
      <dgm:t>
        <a:bodyPr/>
        <a:lstStyle/>
        <a:p>
          <a:pPr rtl="1"/>
          <a:endParaRPr lang="he-IL"/>
        </a:p>
      </dgm:t>
    </dgm:pt>
    <dgm:pt modelId="{AD77AEAC-5C30-4A39-8637-B42AE213A496}" type="pres">
      <dgm:prSet presAssocID="{D859708C-04FB-43DB-9AD2-FCDF12D733D7}" presName="circ3" presStyleLbl="vennNode1" presStyleIdx="2" presStyleCnt="3"/>
      <dgm:spPr/>
      <dgm:t>
        <a:bodyPr/>
        <a:lstStyle/>
        <a:p>
          <a:pPr rtl="1"/>
          <a:endParaRPr lang="he-IL"/>
        </a:p>
      </dgm:t>
    </dgm:pt>
    <dgm:pt modelId="{A01C6CAB-F944-4F4E-99DE-5837DBE6FDC1}" type="pres">
      <dgm:prSet presAssocID="{D859708C-04FB-43DB-9AD2-FCDF12D733D7}" presName="circ3Tx" presStyleLbl="revTx" presStyleIdx="0" presStyleCnt="0">
        <dgm:presLayoutVars>
          <dgm:chMax val="0"/>
          <dgm:chPref val="0"/>
          <dgm:bulletEnabled val="1"/>
        </dgm:presLayoutVars>
      </dgm:prSet>
      <dgm:spPr/>
      <dgm:t>
        <a:bodyPr/>
        <a:lstStyle/>
        <a:p>
          <a:pPr rtl="1"/>
          <a:endParaRPr lang="he-IL"/>
        </a:p>
      </dgm:t>
    </dgm:pt>
  </dgm:ptLst>
  <dgm:cxnLst>
    <dgm:cxn modelId="{221EA332-69BC-4120-B5BE-CDBB0AD493FF}" type="presOf" srcId="{C8F1F316-8860-40E2-97A3-BF344B3EB4DB}" destId="{BB1F7F0C-CBA8-4698-A59E-2B34447E8EDC}" srcOrd="0" destOrd="0" presId="urn:microsoft.com/office/officeart/2005/8/layout/venn1"/>
    <dgm:cxn modelId="{95C9E2D0-D06C-4E9A-AA17-F681CAE80F66}" srcId="{C8F1F316-8860-40E2-97A3-BF344B3EB4DB}" destId="{D859708C-04FB-43DB-9AD2-FCDF12D733D7}" srcOrd="2" destOrd="0" parTransId="{EC9E25B3-12DE-4EC7-B641-3AE2A18410A3}" sibTransId="{CFA9AD5E-02F0-4BA0-A1C6-ED53F0D5A96E}"/>
    <dgm:cxn modelId="{ED64A31E-F2A6-46F7-9DCF-E623D7BE5713}" srcId="{C8F1F316-8860-40E2-97A3-BF344B3EB4DB}" destId="{6E25705D-056A-45A7-B0EE-0E24911FA619}" srcOrd="1" destOrd="0" parTransId="{FD05420F-3CE7-4760-8B4F-C528D252878C}" sibTransId="{A0B87E4E-22A2-46DF-AA6C-C8EA849BB7B8}"/>
    <dgm:cxn modelId="{7EE8FD00-4266-4385-A173-93F64D2D539C}" type="presOf" srcId="{D859708C-04FB-43DB-9AD2-FCDF12D733D7}" destId="{AD77AEAC-5C30-4A39-8637-B42AE213A496}" srcOrd="0" destOrd="0" presId="urn:microsoft.com/office/officeart/2005/8/layout/venn1"/>
    <dgm:cxn modelId="{94CB3496-ED67-4818-B648-72FF1AE97294}" type="presOf" srcId="{6E25705D-056A-45A7-B0EE-0E24911FA619}" destId="{FB12BD51-CF74-434B-8503-FFC1C5C482A4}" srcOrd="0" destOrd="0" presId="urn:microsoft.com/office/officeart/2005/8/layout/venn1"/>
    <dgm:cxn modelId="{3E4F218C-7978-4559-8AB7-B48A0E71445B}" type="presOf" srcId="{910BCF8A-3F1E-4586-AE0C-1C0AC98B035E}" destId="{60D76FA4-8DB2-480D-BEDC-309A53B3BE7A}" srcOrd="1" destOrd="0" presId="urn:microsoft.com/office/officeart/2005/8/layout/venn1"/>
    <dgm:cxn modelId="{670FBD8E-4082-4FA4-902A-58CD5CA1FF37}" type="presOf" srcId="{910BCF8A-3F1E-4586-AE0C-1C0AC98B035E}" destId="{87C9D8B5-2DA4-4C3A-AA9F-E7531E927238}" srcOrd="0" destOrd="0" presId="urn:microsoft.com/office/officeart/2005/8/layout/venn1"/>
    <dgm:cxn modelId="{099732FA-6A99-4C87-997D-AC4D267B220F}" type="presOf" srcId="{6E25705D-056A-45A7-B0EE-0E24911FA619}" destId="{D35B72E3-BE2A-4407-B814-C68897AC2B6D}" srcOrd="1" destOrd="0" presId="urn:microsoft.com/office/officeart/2005/8/layout/venn1"/>
    <dgm:cxn modelId="{5189810B-DB50-41BA-ABC8-89BC1998F35D}" srcId="{C8F1F316-8860-40E2-97A3-BF344B3EB4DB}" destId="{910BCF8A-3F1E-4586-AE0C-1C0AC98B035E}" srcOrd="0" destOrd="0" parTransId="{D3D1A227-9959-4D01-B456-7AD88F63C424}" sibTransId="{AF58C684-AA0E-4CBB-AD6B-8DE2CB452E8E}"/>
    <dgm:cxn modelId="{5C97781A-02D1-4D48-8754-32FFD4AE12F9}" type="presOf" srcId="{D859708C-04FB-43DB-9AD2-FCDF12D733D7}" destId="{A01C6CAB-F944-4F4E-99DE-5837DBE6FDC1}" srcOrd="1" destOrd="0" presId="urn:microsoft.com/office/officeart/2005/8/layout/venn1"/>
    <dgm:cxn modelId="{DF18EB5E-03EE-4459-9A23-670A4BA3FCD3}" type="presParOf" srcId="{BB1F7F0C-CBA8-4698-A59E-2B34447E8EDC}" destId="{87C9D8B5-2DA4-4C3A-AA9F-E7531E927238}" srcOrd="0" destOrd="0" presId="urn:microsoft.com/office/officeart/2005/8/layout/venn1"/>
    <dgm:cxn modelId="{84428A99-6015-41E1-88EE-91830F080568}" type="presParOf" srcId="{BB1F7F0C-CBA8-4698-A59E-2B34447E8EDC}" destId="{60D76FA4-8DB2-480D-BEDC-309A53B3BE7A}" srcOrd="1" destOrd="0" presId="urn:microsoft.com/office/officeart/2005/8/layout/venn1"/>
    <dgm:cxn modelId="{C18EA8C5-66E7-4DF7-99E5-CBDF2C89D06D}" type="presParOf" srcId="{BB1F7F0C-CBA8-4698-A59E-2B34447E8EDC}" destId="{FB12BD51-CF74-434B-8503-FFC1C5C482A4}" srcOrd="2" destOrd="0" presId="urn:microsoft.com/office/officeart/2005/8/layout/venn1"/>
    <dgm:cxn modelId="{A9513A72-978F-4100-A856-529A10640D1F}" type="presParOf" srcId="{BB1F7F0C-CBA8-4698-A59E-2B34447E8EDC}" destId="{D35B72E3-BE2A-4407-B814-C68897AC2B6D}" srcOrd="3" destOrd="0" presId="urn:microsoft.com/office/officeart/2005/8/layout/venn1"/>
    <dgm:cxn modelId="{C2EB4C57-64BE-448C-A645-7B7795F49F8F}" type="presParOf" srcId="{BB1F7F0C-CBA8-4698-A59E-2B34447E8EDC}" destId="{AD77AEAC-5C30-4A39-8637-B42AE213A496}" srcOrd="4" destOrd="0" presId="urn:microsoft.com/office/officeart/2005/8/layout/venn1"/>
    <dgm:cxn modelId="{9C54C7AB-014F-4EA4-A3E9-CA1E4001EA4A}" type="presParOf" srcId="{BB1F7F0C-CBA8-4698-A59E-2B34447E8EDC}" destId="{A01C6CAB-F944-4F4E-99DE-5837DBE6FDC1}"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3C9A01-63DD-4DB5-ABAE-75D079ACFD66}">
      <dsp:nvSpPr>
        <dsp:cNvPr id="0" name=""/>
        <dsp:cNvSpPr/>
      </dsp:nvSpPr>
      <dsp:spPr>
        <a:xfrm>
          <a:off x="815653" y="1642687"/>
          <a:ext cx="1360907" cy="1360907"/>
        </a:xfrm>
        <a:prstGeom prst="donut">
          <a:avLst>
            <a:gd name="adj" fmla="val 20000"/>
          </a:avLst>
        </a:prstGeom>
        <a:blipFill rotWithShape="0">
          <a:blip xmlns:r="http://schemas.openxmlformats.org/officeDocument/2006/relationships" r:embed="rId1">
            <a:duotone>
              <a:schemeClr val="accent2">
                <a:hueOff val="0"/>
                <a:satOff val="0"/>
                <a:lumOff val="0"/>
                <a:alphaOff val="0"/>
                <a:shade val="40000"/>
              </a:schemeClr>
              <a:schemeClr val="accent2">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7F9CB3C-7B35-44B6-9A40-0992004A5F60}">
      <dsp:nvSpPr>
        <dsp:cNvPr id="0" name=""/>
        <dsp:cNvSpPr/>
      </dsp:nvSpPr>
      <dsp:spPr>
        <a:xfrm rot="17700000">
          <a:off x="1295175" y="533270"/>
          <a:ext cx="1691759" cy="815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0" tIns="0" rIns="0" bIns="0" numCol="1" spcCol="1270" anchor="ctr" anchorCtr="0">
          <a:noAutofit/>
        </a:bodyPr>
        <a:lstStyle/>
        <a:p>
          <a:pPr lvl="0" algn="ctr" defTabSz="889000" rtl="1">
            <a:lnSpc>
              <a:spcPct val="90000"/>
            </a:lnSpc>
            <a:spcBef>
              <a:spcPct val="0"/>
            </a:spcBef>
            <a:spcAft>
              <a:spcPct val="35000"/>
            </a:spcAft>
          </a:pPr>
          <a:r>
            <a:rPr lang="he-IL" sz="2000" kern="1200" dirty="0" smtClean="0">
              <a:solidFill>
                <a:schemeClr val="bg1"/>
              </a:solidFill>
            </a:rPr>
            <a:t>תינוקת</a:t>
          </a:r>
          <a:r>
            <a:rPr lang="he-IL" sz="1800" kern="1200" dirty="0" smtClean="0">
              <a:solidFill>
                <a:schemeClr val="bg1"/>
              </a:solidFill>
            </a:rPr>
            <a:t> בת 8 חודשים יונקת</a:t>
          </a:r>
          <a:endParaRPr lang="he-IL" sz="1800" kern="1200" dirty="0">
            <a:solidFill>
              <a:schemeClr val="bg1"/>
            </a:solidFill>
          </a:endParaRPr>
        </a:p>
      </dsp:txBody>
      <dsp:txXfrm>
        <a:off x="1295175" y="533270"/>
        <a:ext cx="1691759" cy="815297"/>
      </dsp:txXfrm>
    </dsp:sp>
    <dsp:sp modelId="{156D7A57-6316-4C1E-9891-5F2651AB6166}">
      <dsp:nvSpPr>
        <dsp:cNvPr id="0" name=""/>
        <dsp:cNvSpPr/>
      </dsp:nvSpPr>
      <dsp:spPr>
        <a:xfrm>
          <a:off x="2279069" y="1969943"/>
          <a:ext cx="706397" cy="706397"/>
        </a:xfrm>
        <a:prstGeom prst="ellipse">
          <a:avLst/>
        </a:prstGeom>
        <a:blipFill rotWithShape="0">
          <a:blip xmlns:r="http://schemas.openxmlformats.org/officeDocument/2006/relationships" r:embed="rId1">
            <a:duotone>
              <a:schemeClr val="accent3">
                <a:hueOff val="0"/>
                <a:satOff val="0"/>
                <a:lumOff val="0"/>
                <a:alphaOff val="0"/>
                <a:shade val="40000"/>
              </a:schemeClr>
              <a:schemeClr val="accent3">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7A52E1F-32E0-4908-9A47-5979F9019719}">
      <dsp:nvSpPr>
        <dsp:cNvPr id="0" name=""/>
        <dsp:cNvSpPr/>
      </dsp:nvSpPr>
      <dsp:spPr>
        <a:xfrm rot="17700000">
          <a:off x="1442438" y="2953136"/>
          <a:ext cx="1463451" cy="705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0640" bIns="0" numCol="1" spcCol="1270" anchor="ctr" anchorCtr="0">
          <a:noAutofit/>
        </a:bodyPr>
        <a:lstStyle/>
        <a:p>
          <a:pPr lvl="0" algn="ctr" defTabSz="711200" rtl="1">
            <a:lnSpc>
              <a:spcPct val="90000"/>
            </a:lnSpc>
            <a:spcBef>
              <a:spcPct val="0"/>
            </a:spcBef>
            <a:spcAft>
              <a:spcPct val="35000"/>
            </a:spcAft>
          </a:pPr>
          <a:r>
            <a:rPr lang="he-IL" sz="1600" kern="1200" dirty="0" smtClean="0">
              <a:solidFill>
                <a:schemeClr val="bg1"/>
              </a:solidFill>
            </a:rPr>
            <a:t>סגירת החניכיים והשיניים יוצרים כאב אצל האם</a:t>
          </a:r>
          <a:endParaRPr lang="he-IL" sz="1600" kern="1200" dirty="0">
            <a:solidFill>
              <a:schemeClr val="bg1"/>
            </a:solidFill>
          </a:endParaRPr>
        </a:p>
      </dsp:txBody>
      <dsp:txXfrm>
        <a:off x="1442438" y="2953136"/>
        <a:ext cx="1463451" cy="705621"/>
      </dsp:txXfrm>
    </dsp:sp>
    <dsp:sp modelId="{DF0EA8B3-0B25-4F4A-A6DD-DA648E58FB20}">
      <dsp:nvSpPr>
        <dsp:cNvPr id="0" name=""/>
        <dsp:cNvSpPr/>
      </dsp:nvSpPr>
      <dsp:spPr>
        <a:xfrm rot="17700000">
          <a:off x="2358645" y="987525"/>
          <a:ext cx="1463451" cy="705621"/>
        </a:xfrm>
        <a:prstGeom prst="rect">
          <a:avLst/>
        </a:prstGeom>
        <a:noFill/>
        <a:ln>
          <a:noFill/>
        </a:ln>
        <a:effectLst/>
      </dsp:spPr>
      <dsp:style>
        <a:lnRef idx="0">
          <a:scrgbClr r="0" g="0" b="0"/>
        </a:lnRef>
        <a:fillRef idx="0">
          <a:scrgbClr r="0" g="0" b="0"/>
        </a:fillRef>
        <a:effectRef idx="0">
          <a:scrgbClr r="0" g="0" b="0"/>
        </a:effectRef>
        <a:fontRef idx="minor"/>
      </dsp:style>
    </dsp:sp>
    <dsp:sp modelId="{0505FE40-9D01-4CB1-A265-DD231AE2E47C}">
      <dsp:nvSpPr>
        <dsp:cNvPr id="0" name=""/>
        <dsp:cNvSpPr/>
      </dsp:nvSpPr>
      <dsp:spPr>
        <a:xfrm>
          <a:off x="3087866" y="1969943"/>
          <a:ext cx="706397" cy="706397"/>
        </a:xfrm>
        <a:prstGeom prst="ellipse">
          <a:avLst/>
        </a:prstGeom>
        <a:blipFill rotWithShape="0">
          <a:blip xmlns:r="http://schemas.openxmlformats.org/officeDocument/2006/relationships" r:embed="rId1">
            <a:duotone>
              <a:schemeClr val="accent3">
                <a:hueOff val="5865114"/>
                <a:satOff val="-13363"/>
                <a:lumOff val="5360"/>
                <a:alphaOff val="0"/>
                <a:shade val="40000"/>
              </a:schemeClr>
              <a:schemeClr val="accent3">
                <a:hueOff val="5865114"/>
                <a:satOff val="-13363"/>
                <a:lumOff val="536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9D06E6B-4678-457C-BFCE-83F8750A098E}">
      <dsp:nvSpPr>
        <dsp:cNvPr id="0" name=""/>
        <dsp:cNvSpPr/>
      </dsp:nvSpPr>
      <dsp:spPr>
        <a:xfrm rot="17700000">
          <a:off x="2345546" y="2955148"/>
          <a:ext cx="1463451" cy="705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0640" bIns="0" numCol="1" spcCol="1270" anchor="ctr" anchorCtr="0">
          <a:noAutofit/>
        </a:bodyPr>
        <a:lstStyle/>
        <a:p>
          <a:pPr lvl="0" algn="ctr" defTabSz="711200" rtl="1">
            <a:lnSpc>
              <a:spcPct val="90000"/>
            </a:lnSpc>
            <a:spcBef>
              <a:spcPct val="0"/>
            </a:spcBef>
            <a:spcAft>
              <a:spcPct val="35000"/>
            </a:spcAft>
          </a:pPr>
          <a:r>
            <a:rPr lang="he-IL" sz="1600" kern="1200" dirty="0" smtClean="0">
              <a:solidFill>
                <a:schemeClr val="bg1"/>
              </a:solidFill>
            </a:rPr>
            <a:t>הזדמנות להיהפך לתינוקת פצעת, מכאיבה, ,סאדיסטית"   </a:t>
          </a:r>
          <a:endParaRPr lang="he-IL" sz="1600" kern="1200" dirty="0">
            <a:solidFill>
              <a:schemeClr val="bg1"/>
            </a:solidFill>
          </a:endParaRPr>
        </a:p>
      </dsp:txBody>
      <dsp:txXfrm>
        <a:off x="2345546" y="2955148"/>
        <a:ext cx="1463451" cy="705621"/>
      </dsp:txXfrm>
    </dsp:sp>
    <dsp:sp modelId="{E228C50F-C2F7-476E-8331-CFED9C708B4E}">
      <dsp:nvSpPr>
        <dsp:cNvPr id="0" name=""/>
        <dsp:cNvSpPr/>
      </dsp:nvSpPr>
      <dsp:spPr>
        <a:xfrm rot="17700000">
          <a:off x="3167442" y="987525"/>
          <a:ext cx="1463451" cy="705621"/>
        </a:xfrm>
        <a:prstGeom prst="rect">
          <a:avLst/>
        </a:prstGeom>
        <a:noFill/>
        <a:ln>
          <a:noFill/>
        </a:ln>
        <a:effectLst/>
      </dsp:spPr>
      <dsp:style>
        <a:lnRef idx="0">
          <a:scrgbClr r="0" g="0" b="0"/>
        </a:lnRef>
        <a:fillRef idx="0">
          <a:scrgbClr r="0" g="0" b="0"/>
        </a:fillRef>
        <a:effectRef idx="0">
          <a:scrgbClr r="0" g="0" b="0"/>
        </a:effectRef>
        <a:fontRef idx="minor"/>
      </dsp:style>
    </dsp:sp>
    <dsp:sp modelId="{F33BBAFA-1C76-4387-9A2C-27D7479652A6}">
      <dsp:nvSpPr>
        <dsp:cNvPr id="0" name=""/>
        <dsp:cNvSpPr/>
      </dsp:nvSpPr>
      <dsp:spPr>
        <a:xfrm>
          <a:off x="3896771" y="1642687"/>
          <a:ext cx="1360907" cy="1360907"/>
        </a:xfrm>
        <a:prstGeom prst="donut">
          <a:avLst>
            <a:gd name="adj" fmla="val 20000"/>
          </a:avLst>
        </a:prstGeom>
        <a:blipFill rotWithShape="0">
          <a:blip xmlns:r="http://schemas.openxmlformats.org/officeDocument/2006/relationships" r:embed="rId1">
            <a:duotone>
              <a:schemeClr val="accent2">
                <a:hueOff val="0"/>
                <a:satOff val="0"/>
                <a:lumOff val="0"/>
                <a:alphaOff val="0"/>
                <a:shade val="40000"/>
              </a:schemeClr>
              <a:schemeClr val="accent2">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F04B40A-67C8-4255-95A5-1BF05545E143}">
      <dsp:nvSpPr>
        <dsp:cNvPr id="0" name=""/>
        <dsp:cNvSpPr/>
      </dsp:nvSpPr>
      <dsp:spPr>
        <a:xfrm rot="17700000">
          <a:off x="4376294" y="533270"/>
          <a:ext cx="1691759" cy="815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0" rIns="0" bIns="0" numCol="1" spcCol="1270" anchor="ctr" anchorCtr="0">
          <a:noAutofit/>
        </a:bodyPr>
        <a:lstStyle/>
        <a:p>
          <a:pPr lvl="0" algn="ctr" defTabSz="800100" rtl="1">
            <a:lnSpc>
              <a:spcPct val="90000"/>
            </a:lnSpc>
            <a:spcBef>
              <a:spcPct val="0"/>
            </a:spcBef>
            <a:spcAft>
              <a:spcPct val="35000"/>
            </a:spcAft>
          </a:pPr>
          <a:r>
            <a:rPr lang="he-IL" sz="1800" kern="1200" dirty="0" smtClean="0">
              <a:solidFill>
                <a:schemeClr val="bg1"/>
              </a:solidFill>
            </a:rPr>
            <a:t>האם מגיבה באופן ספונטאני ועוצרת את ההנקה</a:t>
          </a:r>
          <a:endParaRPr lang="he-IL" sz="1800" kern="1200" dirty="0">
            <a:solidFill>
              <a:schemeClr val="bg1"/>
            </a:solidFill>
          </a:endParaRPr>
        </a:p>
      </dsp:txBody>
      <dsp:txXfrm>
        <a:off x="4376294" y="533270"/>
        <a:ext cx="1691759" cy="815297"/>
      </dsp:txXfrm>
    </dsp:sp>
    <dsp:sp modelId="{5538E87C-0CD2-4A41-8119-895FA31B7204}">
      <dsp:nvSpPr>
        <dsp:cNvPr id="0" name=""/>
        <dsp:cNvSpPr/>
      </dsp:nvSpPr>
      <dsp:spPr>
        <a:xfrm>
          <a:off x="5360187" y="1969943"/>
          <a:ext cx="706397" cy="706397"/>
        </a:xfrm>
        <a:prstGeom prst="ellipse">
          <a:avLst/>
        </a:prstGeom>
        <a:blipFill rotWithShape="0">
          <a:blip xmlns:r="http://schemas.openxmlformats.org/officeDocument/2006/relationships" r:embed="rId1">
            <a:duotone>
              <a:schemeClr val="accent3">
                <a:hueOff val="11730227"/>
                <a:satOff val="-26725"/>
                <a:lumOff val="10720"/>
                <a:alphaOff val="0"/>
                <a:shade val="40000"/>
              </a:schemeClr>
              <a:schemeClr val="accent3">
                <a:hueOff val="11730227"/>
                <a:satOff val="-26725"/>
                <a:lumOff val="1072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83D30BD-1F56-4E47-A48B-F3D140A59694}">
      <dsp:nvSpPr>
        <dsp:cNvPr id="0" name=""/>
        <dsp:cNvSpPr/>
      </dsp:nvSpPr>
      <dsp:spPr>
        <a:xfrm rot="17700000">
          <a:off x="4649796" y="2955148"/>
          <a:ext cx="1463451" cy="705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0640" bIns="0" numCol="1" spcCol="1270" anchor="ctr" anchorCtr="0">
          <a:noAutofit/>
        </a:bodyPr>
        <a:lstStyle/>
        <a:p>
          <a:pPr lvl="0" algn="ctr" defTabSz="711200" rtl="1">
            <a:lnSpc>
              <a:spcPct val="90000"/>
            </a:lnSpc>
            <a:spcBef>
              <a:spcPct val="0"/>
            </a:spcBef>
            <a:spcAft>
              <a:spcPct val="35000"/>
            </a:spcAft>
          </a:pPr>
          <a:r>
            <a:rPr lang="he-IL" sz="1600" kern="1200" dirty="0" smtClean="0">
              <a:solidFill>
                <a:schemeClr val="bg1"/>
              </a:solidFill>
            </a:rPr>
            <a:t>התינוקת חווה נוכחות אימהית מכוונת השומרת על שותפות בהנקה</a:t>
          </a:r>
          <a:endParaRPr lang="he-IL" sz="1600" kern="1200" dirty="0">
            <a:solidFill>
              <a:schemeClr val="bg1"/>
            </a:solidFill>
          </a:endParaRPr>
        </a:p>
      </dsp:txBody>
      <dsp:txXfrm>
        <a:off x="4649796" y="2955148"/>
        <a:ext cx="1463451" cy="705621"/>
      </dsp:txXfrm>
    </dsp:sp>
    <dsp:sp modelId="{99BB204A-451E-4B94-A706-ABC92A3D579E}">
      <dsp:nvSpPr>
        <dsp:cNvPr id="0" name=""/>
        <dsp:cNvSpPr/>
      </dsp:nvSpPr>
      <dsp:spPr>
        <a:xfrm rot="17700000">
          <a:off x="5439764" y="987525"/>
          <a:ext cx="1463451" cy="705621"/>
        </a:xfrm>
        <a:prstGeom prst="rect">
          <a:avLst/>
        </a:prstGeom>
        <a:noFill/>
        <a:ln>
          <a:noFill/>
        </a:ln>
        <a:effectLst/>
      </dsp:spPr>
      <dsp:style>
        <a:lnRef idx="0">
          <a:scrgbClr r="0" g="0" b="0"/>
        </a:lnRef>
        <a:fillRef idx="0">
          <a:scrgbClr r="0" g="0" b="0"/>
        </a:fillRef>
        <a:effectRef idx="0">
          <a:scrgbClr r="0" g="0" b="0"/>
        </a:effectRef>
        <a:fontRef idx="minor"/>
      </dsp:style>
    </dsp:sp>
    <dsp:sp modelId="{691DDD1C-3BD1-4D2B-8E4F-071654AC1C94}">
      <dsp:nvSpPr>
        <dsp:cNvPr id="0" name=""/>
        <dsp:cNvSpPr/>
      </dsp:nvSpPr>
      <dsp:spPr>
        <a:xfrm>
          <a:off x="6168984" y="1969943"/>
          <a:ext cx="706397" cy="706397"/>
        </a:xfrm>
        <a:prstGeom prst="ellipse">
          <a:avLst/>
        </a:prstGeom>
        <a:blipFill rotWithShape="0">
          <a:blip xmlns:r="http://schemas.openxmlformats.org/officeDocument/2006/relationships" r:embed="rId1">
            <a:duotone>
              <a:schemeClr val="accent3">
                <a:hueOff val="17595341"/>
                <a:satOff val="-40088"/>
                <a:lumOff val="16080"/>
                <a:alphaOff val="0"/>
                <a:shade val="40000"/>
              </a:schemeClr>
              <a:schemeClr val="accent3">
                <a:hueOff val="17595341"/>
                <a:satOff val="-40088"/>
                <a:lumOff val="1608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3BC038B-DC62-4BB7-B447-7A46D9CA98BE}">
      <dsp:nvSpPr>
        <dsp:cNvPr id="0" name=""/>
        <dsp:cNvSpPr/>
      </dsp:nvSpPr>
      <dsp:spPr>
        <a:xfrm rot="17700000">
          <a:off x="5657909" y="2955148"/>
          <a:ext cx="1463451" cy="705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0640" bIns="0" numCol="1" spcCol="1270" anchor="ctr" anchorCtr="0">
          <a:noAutofit/>
        </a:bodyPr>
        <a:lstStyle/>
        <a:p>
          <a:pPr lvl="0" algn="ctr" defTabSz="711200" rtl="1">
            <a:lnSpc>
              <a:spcPct val="90000"/>
            </a:lnSpc>
            <a:spcBef>
              <a:spcPct val="0"/>
            </a:spcBef>
            <a:spcAft>
              <a:spcPct val="35000"/>
            </a:spcAft>
          </a:pPr>
          <a:r>
            <a:rPr lang="he-IL" sz="1600" kern="1200" dirty="0" smtClean="0">
              <a:solidFill>
                <a:schemeClr val="bg1"/>
              </a:solidFill>
            </a:rPr>
            <a:t>התינוקת לומדת לווסת את כוחה.</a:t>
          </a:r>
          <a:endParaRPr lang="he-IL" sz="1600" kern="1200" dirty="0">
            <a:solidFill>
              <a:schemeClr val="bg1"/>
            </a:solidFill>
          </a:endParaRPr>
        </a:p>
      </dsp:txBody>
      <dsp:txXfrm>
        <a:off x="5657909" y="2955148"/>
        <a:ext cx="1463451" cy="705621"/>
      </dsp:txXfrm>
    </dsp:sp>
    <dsp:sp modelId="{94FC5AF0-4CC7-46F4-A703-48CF38B97FC1}">
      <dsp:nvSpPr>
        <dsp:cNvPr id="0" name=""/>
        <dsp:cNvSpPr/>
      </dsp:nvSpPr>
      <dsp:spPr>
        <a:xfrm rot="17700000">
          <a:off x="6248561" y="987525"/>
          <a:ext cx="1463451" cy="705621"/>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B550D4-936A-435A-A304-74C0629DBBA5}">
      <dsp:nvSpPr>
        <dsp:cNvPr id="0" name=""/>
        <dsp:cNvSpPr/>
      </dsp:nvSpPr>
      <dsp:spPr>
        <a:xfrm>
          <a:off x="668299" y="0"/>
          <a:ext cx="4928096" cy="4928096"/>
        </a:xfrm>
        <a:prstGeom prst="ellipse">
          <a:avLst/>
        </a:prstGeom>
        <a:blipFill rotWithShape="0">
          <a:blip xmlns:r="http://schemas.openxmlformats.org/officeDocument/2006/relationships" r:embed="rId1">
            <a:duotone>
              <a:schemeClr val="accent3">
                <a:hueOff val="0"/>
                <a:satOff val="0"/>
                <a:lumOff val="0"/>
                <a:alphaOff val="0"/>
                <a:shade val="40000"/>
              </a:schemeClr>
              <a:schemeClr val="accent3">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he-IL" sz="2000" b="1" kern="1200" dirty="0" smtClean="0">
              <a:solidFill>
                <a:schemeClr val="bg1"/>
              </a:solidFill>
            </a:rPr>
            <a:t>הנצחת היעדר תפקוד בתחום</a:t>
          </a:r>
          <a:endParaRPr lang="he-IL" sz="2000" b="1" kern="1200" dirty="0">
            <a:solidFill>
              <a:schemeClr val="bg1"/>
            </a:solidFill>
          </a:endParaRPr>
        </a:p>
      </dsp:txBody>
      <dsp:txXfrm>
        <a:off x="2443400" y="246404"/>
        <a:ext cx="1377895" cy="739214"/>
      </dsp:txXfrm>
    </dsp:sp>
    <dsp:sp modelId="{6B42A293-8553-4741-B716-F28BAC3DE2FE}">
      <dsp:nvSpPr>
        <dsp:cNvPr id="0" name=""/>
        <dsp:cNvSpPr/>
      </dsp:nvSpPr>
      <dsp:spPr>
        <a:xfrm>
          <a:off x="1124010" y="892300"/>
          <a:ext cx="3942476" cy="3942476"/>
        </a:xfrm>
        <a:prstGeom prst="ellipse">
          <a:avLst/>
        </a:prstGeom>
        <a:blipFill rotWithShape="0">
          <a:blip xmlns:r="http://schemas.openxmlformats.org/officeDocument/2006/relationships" r:embed="rId1">
            <a:duotone>
              <a:schemeClr val="accent3">
                <a:hueOff val="5865114"/>
                <a:satOff val="-13363"/>
                <a:lumOff val="5360"/>
                <a:alphaOff val="0"/>
                <a:shade val="40000"/>
              </a:schemeClr>
              <a:schemeClr val="accent3">
                <a:hueOff val="5865114"/>
                <a:satOff val="-13363"/>
                <a:lumOff val="536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he-IL" sz="2000" b="1" kern="1200" dirty="0" smtClean="0">
              <a:solidFill>
                <a:schemeClr val="bg1"/>
              </a:solidFill>
            </a:rPr>
            <a:t>לגיטימציה להימנעות מחיפוש פתרון</a:t>
          </a:r>
          <a:endParaRPr lang="he-IL" sz="2000" b="1" kern="1200" dirty="0">
            <a:solidFill>
              <a:schemeClr val="bg1"/>
            </a:solidFill>
          </a:endParaRPr>
        </a:p>
      </dsp:txBody>
      <dsp:txXfrm>
        <a:off x="2406301" y="1128849"/>
        <a:ext cx="1377895" cy="709645"/>
      </dsp:txXfrm>
    </dsp:sp>
    <dsp:sp modelId="{ADD5D1C1-0320-4517-BA21-2E8931521EC1}">
      <dsp:nvSpPr>
        <dsp:cNvPr id="0" name=""/>
        <dsp:cNvSpPr/>
      </dsp:nvSpPr>
      <dsp:spPr>
        <a:xfrm>
          <a:off x="1653919" y="1971238"/>
          <a:ext cx="2956857" cy="2956857"/>
        </a:xfrm>
        <a:prstGeom prst="ellipse">
          <a:avLst/>
        </a:prstGeom>
        <a:blipFill rotWithShape="0">
          <a:blip xmlns:r="http://schemas.openxmlformats.org/officeDocument/2006/relationships" r:embed="rId1">
            <a:duotone>
              <a:schemeClr val="accent3">
                <a:hueOff val="11730227"/>
                <a:satOff val="-26725"/>
                <a:lumOff val="10720"/>
                <a:alphaOff val="0"/>
                <a:shade val="40000"/>
              </a:schemeClr>
              <a:schemeClr val="accent3">
                <a:hueOff val="11730227"/>
                <a:satOff val="-26725"/>
                <a:lumOff val="1072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he-IL" sz="2000" b="1" kern="1200" dirty="0" smtClean="0">
              <a:solidFill>
                <a:schemeClr val="bg1"/>
              </a:solidFill>
            </a:rPr>
            <a:t>אחר ,מיוחד</a:t>
          </a:r>
          <a:endParaRPr lang="he-IL" sz="2000" b="1" kern="1200" dirty="0">
            <a:solidFill>
              <a:schemeClr val="bg1"/>
            </a:solidFill>
          </a:endParaRPr>
        </a:p>
      </dsp:txBody>
      <dsp:txXfrm>
        <a:off x="2443400" y="2193002"/>
        <a:ext cx="1377895" cy="665292"/>
      </dsp:txXfrm>
    </dsp:sp>
    <dsp:sp modelId="{96C4344C-9319-40CA-AB20-4A3D8BFA016C}">
      <dsp:nvSpPr>
        <dsp:cNvPr id="0" name=""/>
        <dsp:cNvSpPr/>
      </dsp:nvSpPr>
      <dsp:spPr>
        <a:xfrm>
          <a:off x="2146728" y="2956857"/>
          <a:ext cx="1971238" cy="1971238"/>
        </a:xfrm>
        <a:prstGeom prst="ellipse">
          <a:avLst/>
        </a:prstGeom>
        <a:blipFill rotWithShape="0">
          <a:blip xmlns:r="http://schemas.openxmlformats.org/officeDocument/2006/relationships" r:embed="rId1">
            <a:duotone>
              <a:schemeClr val="accent3">
                <a:hueOff val="17595341"/>
                <a:satOff val="-40088"/>
                <a:lumOff val="16080"/>
                <a:alphaOff val="0"/>
                <a:shade val="40000"/>
              </a:schemeClr>
              <a:schemeClr val="accent3">
                <a:hueOff val="17595341"/>
                <a:satOff val="-40088"/>
                <a:lumOff val="1608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he-IL" sz="2000" b="1" kern="1200" dirty="0" smtClean="0">
              <a:solidFill>
                <a:schemeClr val="bg1"/>
              </a:solidFill>
            </a:rPr>
            <a:t>אבחנה</a:t>
          </a:r>
          <a:endParaRPr lang="he-IL" sz="2000" b="1" kern="1200" dirty="0">
            <a:solidFill>
              <a:schemeClr val="bg1"/>
            </a:solidFill>
          </a:endParaRPr>
        </a:p>
      </dsp:txBody>
      <dsp:txXfrm>
        <a:off x="2435409" y="3449667"/>
        <a:ext cx="1393876" cy="9856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DB505-A9E5-4D5A-B3B9-4B074A208318}">
      <dsp:nvSpPr>
        <dsp:cNvPr id="0" name=""/>
        <dsp:cNvSpPr/>
      </dsp:nvSpPr>
      <dsp:spPr>
        <a:xfrm>
          <a:off x="1272845" y="388191"/>
          <a:ext cx="3526217" cy="3526217"/>
        </a:xfrm>
        <a:prstGeom prst="pie">
          <a:avLst>
            <a:gd name="adj1" fmla="val 16200000"/>
            <a:gd name="adj2" fmla="val 1800000"/>
          </a:avLst>
        </a:prstGeom>
        <a:solidFill>
          <a:schemeClr val="accent1">
            <a:hueOff val="0"/>
            <a:satOff val="0"/>
            <a:lumOff val="0"/>
            <a:alphaOff val="0"/>
          </a:schemeClr>
        </a:solidFill>
        <a:ln>
          <a:noFill/>
        </a:ln>
        <a:effectLst>
          <a:outerShdw blurRad="95000" rotWithShape="0">
            <a:srgbClr val="000000">
              <a:alpha val="50000"/>
            </a:srgbClr>
          </a:outerShdw>
          <a:softEdge rad="12700"/>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35560" tIns="35560" rIns="35560" bIns="35560" numCol="1" spcCol="1270" anchor="ctr" anchorCtr="0">
          <a:noAutofit/>
          <a:sp3d extrusionH="28000" prstMaterial="matte"/>
        </a:bodyPr>
        <a:lstStyle/>
        <a:p>
          <a:pPr lvl="0" algn="ctr" defTabSz="1244600" rtl="1">
            <a:lnSpc>
              <a:spcPct val="90000"/>
            </a:lnSpc>
            <a:spcBef>
              <a:spcPct val="0"/>
            </a:spcBef>
            <a:spcAft>
              <a:spcPct val="35000"/>
            </a:spcAft>
          </a:pPr>
          <a:r>
            <a:rPr lang="he-IL" sz="2800" b="1" kern="1200" dirty="0" smtClean="0">
              <a:solidFill>
                <a:schemeClr val="bg1"/>
              </a:solidFill>
            </a:rPr>
            <a:t>הכחשה</a:t>
          </a:r>
          <a:endParaRPr lang="he-IL" sz="2800" b="1" kern="1200" dirty="0">
            <a:solidFill>
              <a:schemeClr val="bg1"/>
            </a:solidFill>
          </a:endParaRPr>
        </a:p>
      </dsp:txBody>
      <dsp:txXfrm>
        <a:off x="3190016" y="1038862"/>
        <a:ext cx="1196395" cy="1175405"/>
      </dsp:txXfrm>
    </dsp:sp>
    <dsp:sp modelId="{4C600759-C4AD-4748-8ABE-5E7C242149B7}">
      <dsp:nvSpPr>
        <dsp:cNvPr id="0" name=""/>
        <dsp:cNvSpPr/>
      </dsp:nvSpPr>
      <dsp:spPr>
        <a:xfrm>
          <a:off x="1278355" y="388303"/>
          <a:ext cx="3526217" cy="3526217"/>
        </a:xfrm>
        <a:prstGeom prst="pie">
          <a:avLst>
            <a:gd name="adj1" fmla="val 1800000"/>
            <a:gd name="adj2" fmla="val 9000000"/>
          </a:avLst>
        </a:prstGeom>
        <a:solidFill>
          <a:schemeClr val="accent1">
            <a:hueOff val="0"/>
            <a:satOff val="0"/>
            <a:lumOff val="0"/>
            <a:alphaOff val="0"/>
          </a:schemeClr>
        </a:solidFill>
        <a:ln>
          <a:noFill/>
        </a:ln>
        <a:effectLst>
          <a:outerShdw blurRad="95000" rotWithShape="0">
            <a:srgbClr val="000000">
              <a:alpha val="50000"/>
            </a:srgbClr>
          </a:outerShdw>
          <a:softEdge rad="12700"/>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35560" tIns="35560" rIns="35560" bIns="35560" numCol="1" spcCol="1270" anchor="ctr" anchorCtr="0">
          <a:noAutofit/>
          <a:sp3d extrusionH="28000" prstMaterial="matte"/>
        </a:bodyPr>
        <a:lstStyle/>
        <a:p>
          <a:pPr lvl="0" algn="ctr" defTabSz="1244600" rtl="1">
            <a:lnSpc>
              <a:spcPct val="90000"/>
            </a:lnSpc>
            <a:spcBef>
              <a:spcPct val="0"/>
            </a:spcBef>
            <a:spcAft>
              <a:spcPct val="35000"/>
            </a:spcAft>
          </a:pPr>
          <a:r>
            <a:rPr lang="he-IL" sz="2800" b="1" kern="1200" dirty="0" smtClean="0">
              <a:solidFill>
                <a:schemeClr val="bg1"/>
              </a:solidFill>
            </a:rPr>
            <a:t>שדרוג</a:t>
          </a:r>
          <a:endParaRPr lang="he-IL" sz="2800" b="1" kern="1200" dirty="0">
            <a:solidFill>
              <a:schemeClr val="bg1"/>
            </a:solidFill>
          </a:endParaRPr>
        </a:p>
      </dsp:txBody>
      <dsp:txXfrm>
        <a:off x="2243867" y="2613179"/>
        <a:ext cx="1595193" cy="1091448"/>
      </dsp:txXfrm>
    </dsp:sp>
    <dsp:sp modelId="{14510064-34E5-4BB4-917A-492D4AB268DC}">
      <dsp:nvSpPr>
        <dsp:cNvPr id="0" name=""/>
        <dsp:cNvSpPr/>
      </dsp:nvSpPr>
      <dsp:spPr>
        <a:xfrm>
          <a:off x="1278355" y="388303"/>
          <a:ext cx="3526217" cy="3526217"/>
        </a:xfrm>
        <a:prstGeom prst="pie">
          <a:avLst>
            <a:gd name="adj1" fmla="val 9000000"/>
            <a:gd name="adj2" fmla="val 16200000"/>
          </a:avLst>
        </a:prstGeom>
        <a:solidFill>
          <a:schemeClr val="accent1">
            <a:hueOff val="0"/>
            <a:satOff val="0"/>
            <a:lumOff val="0"/>
            <a:alphaOff val="0"/>
          </a:schemeClr>
        </a:solidFill>
        <a:ln>
          <a:noFill/>
        </a:ln>
        <a:effectLst>
          <a:outerShdw blurRad="95000" rotWithShape="0">
            <a:srgbClr val="000000">
              <a:alpha val="50000"/>
            </a:srgbClr>
          </a:outerShdw>
          <a:softEdge rad="12700"/>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35560" tIns="35560" rIns="35560" bIns="35560" numCol="1" spcCol="1270" anchor="ctr" anchorCtr="0">
          <a:noAutofit/>
          <a:sp3d extrusionH="28000" prstMaterial="matte"/>
        </a:bodyPr>
        <a:lstStyle/>
        <a:p>
          <a:pPr lvl="0" algn="ctr" defTabSz="1244600" rtl="1">
            <a:lnSpc>
              <a:spcPct val="90000"/>
            </a:lnSpc>
            <a:spcBef>
              <a:spcPct val="0"/>
            </a:spcBef>
            <a:spcAft>
              <a:spcPct val="35000"/>
            </a:spcAft>
          </a:pPr>
          <a:r>
            <a:rPr lang="he-IL" sz="2800" b="1" kern="1200" dirty="0" smtClean="0">
              <a:solidFill>
                <a:schemeClr val="bg1"/>
              </a:solidFill>
            </a:rPr>
            <a:t>גלגול</a:t>
          </a:r>
          <a:endParaRPr lang="he-IL" sz="2800" b="1" kern="1200" dirty="0">
            <a:solidFill>
              <a:schemeClr val="bg1"/>
            </a:solidFill>
          </a:endParaRPr>
        </a:p>
      </dsp:txBody>
      <dsp:txXfrm>
        <a:off x="1656164" y="1080953"/>
        <a:ext cx="1196395" cy="11754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7B37C3-BFC2-4F83-870B-E96E9543A53E}">
      <dsp:nvSpPr>
        <dsp:cNvPr id="0" name=""/>
        <dsp:cNvSpPr/>
      </dsp:nvSpPr>
      <dsp:spPr>
        <a:xfrm rot="16200000">
          <a:off x="1322" y="558601"/>
          <a:ext cx="2946796" cy="2946796"/>
        </a:xfrm>
        <a:prstGeom prst="downArrow">
          <a:avLst>
            <a:gd name="adj1" fmla="val 50000"/>
            <a:gd name="adj2" fmla="val 35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1">
            <a:lnSpc>
              <a:spcPct val="90000"/>
            </a:lnSpc>
            <a:spcBef>
              <a:spcPct val="0"/>
            </a:spcBef>
            <a:spcAft>
              <a:spcPct val="35000"/>
            </a:spcAft>
          </a:pPr>
          <a:r>
            <a:rPr lang="he-IL" sz="2200" b="1" kern="1200" dirty="0" smtClean="0">
              <a:solidFill>
                <a:schemeClr val="bg1"/>
              </a:solidFill>
            </a:rPr>
            <a:t>ההורה מגדיר את עצמו ואת הערך המיטיב המנחה אותו.</a:t>
          </a:r>
          <a:endParaRPr lang="he-IL" sz="2200" b="1" kern="1200" dirty="0">
            <a:solidFill>
              <a:schemeClr val="bg1"/>
            </a:solidFill>
          </a:endParaRPr>
        </a:p>
      </dsp:txBody>
      <dsp:txXfrm rot="5400000">
        <a:off x="1323" y="1295299"/>
        <a:ext cx="2431107" cy="1473398"/>
      </dsp:txXfrm>
    </dsp:sp>
    <dsp:sp modelId="{D466C612-C1E3-459B-AF66-4147372E440E}">
      <dsp:nvSpPr>
        <dsp:cNvPr id="0" name=""/>
        <dsp:cNvSpPr/>
      </dsp:nvSpPr>
      <dsp:spPr>
        <a:xfrm rot="5400000">
          <a:off x="3147880" y="558601"/>
          <a:ext cx="2946796" cy="2946796"/>
        </a:xfrm>
        <a:prstGeom prst="downArrow">
          <a:avLst>
            <a:gd name="adj1" fmla="val 50000"/>
            <a:gd name="adj2" fmla="val 35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1">
            <a:lnSpc>
              <a:spcPct val="90000"/>
            </a:lnSpc>
            <a:spcBef>
              <a:spcPct val="0"/>
            </a:spcBef>
            <a:spcAft>
              <a:spcPct val="35000"/>
            </a:spcAft>
          </a:pPr>
          <a:r>
            <a:rPr lang="he-IL" sz="2200" b="1" kern="1200" dirty="0" smtClean="0">
              <a:solidFill>
                <a:schemeClr val="bg1"/>
              </a:solidFill>
            </a:rPr>
            <a:t>אחריות ההורה לתת כיוון, </a:t>
          </a:r>
        </a:p>
        <a:p>
          <a:pPr lvl="0" algn="ctr" defTabSz="977900" rtl="1">
            <a:lnSpc>
              <a:spcPct val="90000"/>
            </a:lnSpc>
            <a:spcBef>
              <a:spcPct val="0"/>
            </a:spcBef>
            <a:spcAft>
              <a:spcPct val="35000"/>
            </a:spcAft>
          </a:pPr>
          <a:r>
            <a:rPr lang="he-IL" sz="2200" b="1" kern="1200" dirty="0" smtClean="0">
              <a:solidFill>
                <a:schemeClr val="bg1"/>
              </a:solidFill>
            </a:rPr>
            <a:t>משוב מגדל.</a:t>
          </a:r>
          <a:endParaRPr lang="he-IL" sz="2200" b="1" kern="1200" dirty="0">
            <a:solidFill>
              <a:schemeClr val="bg1"/>
            </a:solidFill>
          </a:endParaRPr>
        </a:p>
      </dsp:txBody>
      <dsp:txXfrm rot="-5400000">
        <a:off x="3663570" y="1295300"/>
        <a:ext cx="2431107" cy="14733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8BBEF-7106-4622-BE93-8E20001891BD}">
      <dsp:nvSpPr>
        <dsp:cNvPr id="0" name=""/>
        <dsp:cNvSpPr/>
      </dsp:nvSpPr>
      <dsp:spPr>
        <a:xfrm>
          <a:off x="0" y="126999"/>
          <a:ext cx="6096000" cy="381000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497C61-1639-4DB7-A117-636C3A29C85B}">
      <dsp:nvSpPr>
        <dsp:cNvPr id="0" name=""/>
        <dsp:cNvSpPr/>
      </dsp:nvSpPr>
      <dsp:spPr>
        <a:xfrm>
          <a:off x="600456" y="2960116"/>
          <a:ext cx="140208" cy="140208"/>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B95C0E-9749-4996-9119-5765D67C880F}">
      <dsp:nvSpPr>
        <dsp:cNvPr id="0" name=""/>
        <dsp:cNvSpPr/>
      </dsp:nvSpPr>
      <dsp:spPr>
        <a:xfrm>
          <a:off x="670560" y="3030220"/>
          <a:ext cx="1042416" cy="906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293" tIns="0" rIns="0" bIns="0" numCol="1" spcCol="1270" anchor="t" anchorCtr="0">
          <a:noAutofit/>
        </a:bodyPr>
        <a:lstStyle/>
        <a:p>
          <a:pPr lvl="0" algn="l" defTabSz="1422400" rtl="1">
            <a:lnSpc>
              <a:spcPct val="90000"/>
            </a:lnSpc>
            <a:spcBef>
              <a:spcPct val="0"/>
            </a:spcBef>
            <a:spcAft>
              <a:spcPct val="35000"/>
            </a:spcAft>
          </a:pPr>
          <a:r>
            <a:rPr lang="he-IL" sz="3200" kern="1200" dirty="0" smtClean="0">
              <a:solidFill>
                <a:schemeClr val="bg1"/>
              </a:solidFill>
            </a:rPr>
            <a:t>תחושת אי נחת</a:t>
          </a:r>
          <a:endParaRPr lang="he-IL" sz="3200" kern="1200" dirty="0">
            <a:solidFill>
              <a:schemeClr val="bg1"/>
            </a:solidFill>
          </a:endParaRPr>
        </a:p>
      </dsp:txBody>
      <dsp:txXfrm>
        <a:off x="670560" y="3030220"/>
        <a:ext cx="1042416" cy="906780"/>
      </dsp:txXfrm>
    </dsp:sp>
    <dsp:sp modelId="{C5C8EC44-2932-41B3-9F73-C965200DBE01}">
      <dsp:nvSpPr>
        <dsp:cNvPr id="0" name=""/>
        <dsp:cNvSpPr/>
      </dsp:nvSpPr>
      <dsp:spPr>
        <a:xfrm>
          <a:off x="1591056" y="2073909"/>
          <a:ext cx="243840" cy="243840"/>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453E7F-CA3D-4AC5-B8EF-5B6A56EF108D}">
      <dsp:nvSpPr>
        <dsp:cNvPr id="0" name=""/>
        <dsp:cNvSpPr/>
      </dsp:nvSpPr>
      <dsp:spPr>
        <a:xfrm>
          <a:off x="1712976" y="2195829"/>
          <a:ext cx="1280160" cy="1741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206" tIns="0" rIns="0" bIns="0" numCol="1" spcCol="1270" anchor="t" anchorCtr="0">
          <a:noAutofit/>
        </a:bodyPr>
        <a:lstStyle/>
        <a:p>
          <a:pPr lvl="0" algn="l" defTabSz="1422400" rtl="1">
            <a:lnSpc>
              <a:spcPct val="90000"/>
            </a:lnSpc>
            <a:spcBef>
              <a:spcPct val="0"/>
            </a:spcBef>
            <a:spcAft>
              <a:spcPct val="35000"/>
            </a:spcAft>
          </a:pPr>
          <a:r>
            <a:rPr lang="he-IL" sz="3200" kern="1200" dirty="0" smtClean="0">
              <a:solidFill>
                <a:schemeClr val="bg1"/>
              </a:solidFill>
            </a:rPr>
            <a:t>דאגה, בושה, עלבון </a:t>
          </a:r>
          <a:endParaRPr lang="he-IL" sz="3200" kern="1200" dirty="0">
            <a:solidFill>
              <a:schemeClr val="bg1"/>
            </a:solidFill>
          </a:endParaRPr>
        </a:p>
      </dsp:txBody>
      <dsp:txXfrm>
        <a:off x="1712976" y="2195829"/>
        <a:ext cx="1280160" cy="1741170"/>
      </dsp:txXfrm>
    </dsp:sp>
    <dsp:sp modelId="{924E7D12-A1BD-47AA-AF8E-AF0AA894DA76}">
      <dsp:nvSpPr>
        <dsp:cNvPr id="0" name=""/>
        <dsp:cNvSpPr/>
      </dsp:nvSpPr>
      <dsp:spPr>
        <a:xfrm>
          <a:off x="2855976" y="1420875"/>
          <a:ext cx="323088" cy="323088"/>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FF02B0-2969-4131-BE56-04A818E724CA}">
      <dsp:nvSpPr>
        <dsp:cNvPr id="0" name=""/>
        <dsp:cNvSpPr/>
      </dsp:nvSpPr>
      <dsp:spPr>
        <a:xfrm>
          <a:off x="3017520" y="1582419"/>
          <a:ext cx="1280160" cy="2354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198" tIns="0" rIns="0" bIns="0" numCol="1" spcCol="1270" anchor="t" anchorCtr="0">
          <a:noAutofit/>
        </a:bodyPr>
        <a:lstStyle/>
        <a:p>
          <a:pPr lvl="0" algn="l" defTabSz="1422400" rtl="1">
            <a:lnSpc>
              <a:spcPct val="90000"/>
            </a:lnSpc>
            <a:spcBef>
              <a:spcPct val="0"/>
            </a:spcBef>
            <a:spcAft>
              <a:spcPct val="35000"/>
            </a:spcAft>
          </a:pPr>
          <a:r>
            <a:rPr lang="he-IL" sz="3200" kern="1200" dirty="0" smtClean="0">
              <a:solidFill>
                <a:schemeClr val="bg1"/>
              </a:solidFill>
            </a:rPr>
            <a:t>כעס, אכזבה</a:t>
          </a:r>
          <a:endParaRPr lang="he-IL" sz="3200" kern="1200" dirty="0">
            <a:solidFill>
              <a:schemeClr val="bg1"/>
            </a:solidFill>
          </a:endParaRPr>
        </a:p>
      </dsp:txBody>
      <dsp:txXfrm>
        <a:off x="3017520" y="1582419"/>
        <a:ext cx="1280160" cy="2354580"/>
      </dsp:txXfrm>
    </dsp:sp>
    <dsp:sp modelId="{2E277A01-4668-4770-B37E-6EA2A7300478}">
      <dsp:nvSpPr>
        <dsp:cNvPr id="0" name=""/>
        <dsp:cNvSpPr/>
      </dsp:nvSpPr>
      <dsp:spPr>
        <a:xfrm>
          <a:off x="4233672" y="988821"/>
          <a:ext cx="432816" cy="43281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206865-E827-444E-9E62-637096F55FE6}">
      <dsp:nvSpPr>
        <dsp:cNvPr id="0" name=""/>
        <dsp:cNvSpPr/>
      </dsp:nvSpPr>
      <dsp:spPr>
        <a:xfrm>
          <a:off x="4450080" y="1205229"/>
          <a:ext cx="1280160" cy="2731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9340" tIns="0" rIns="0" bIns="0" numCol="1" spcCol="1270" anchor="t" anchorCtr="0">
          <a:noAutofit/>
        </a:bodyPr>
        <a:lstStyle/>
        <a:p>
          <a:pPr lvl="0" algn="l" defTabSz="1422400" rtl="1">
            <a:lnSpc>
              <a:spcPct val="90000"/>
            </a:lnSpc>
            <a:spcBef>
              <a:spcPct val="0"/>
            </a:spcBef>
            <a:spcAft>
              <a:spcPct val="35000"/>
            </a:spcAft>
          </a:pPr>
          <a:r>
            <a:rPr lang="he-IL" sz="3200" kern="1200" dirty="0" smtClean="0">
              <a:solidFill>
                <a:schemeClr val="bg1"/>
              </a:solidFill>
            </a:rPr>
            <a:t>חוסר אונים, מתח</a:t>
          </a:r>
          <a:endParaRPr lang="he-IL" sz="3200" kern="1200" dirty="0">
            <a:solidFill>
              <a:schemeClr val="bg1"/>
            </a:solidFill>
          </a:endParaRPr>
        </a:p>
      </dsp:txBody>
      <dsp:txXfrm>
        <a:off x="4450080" y="1205229"/>
        <a:ext cx="1280160" cy="27317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9D8B5-2DA4-4C3A-AA9F-E7531E927238}">
      <dsp:nvSpPr>
        <dsp:cNvPr id="0" name=""/>
        <dsp:cNvSpPr/>
      </dsp:nvSpPr>
      <dsp:spPr>
        <a:xfrm>
          <a:off x="2153039" y="55806"/>
          <a:ext cx="2678697" cy="2678697"/>
        </a:xfrm>
        <a:prstGeom prst="ellipse">
          <a:avLst/>
        </a:prstGeom>
        <a:solidFill>
          <a:schemeClr val="accent3">
            <a:alpha val="5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2133600" rtl="1">
            <a:lnSpc>
              <a:spcPct val="90000"/>
            </a:lnSpc>
            <a:spcBef>
              <a:spcPct val="0"/>
            </a:spcBef>
            <a:spcAft>
              <a:spcPct val="35000"/>
            </a:spcAft>
          </a:pPr>
          <a:r>
            <a:rPr lang="he-IL" sz="4800" b="1" kern="1200" dirty="0" smtClean="0">
              <a:solidFill>
                <a:schemeClr val="bg1"/>
              </a:solidFill>
            </a:rPr>
            <a:t>איפוק</a:t>
          </a:r>
          <a:endParaRPr lang="he-IL" sz="4800" b="1" kern="1200" dirty="0">
            <a:solidFill>
              <a:schemeClr val="bg1"/>
            </a:solidFill>
          </a:endParaRPr>
        </a:p>
      </dsp:txBody>
      <dsp:txXfrm>
        <a:off x="2510198" y="524578"/>
        <a:ext cx="1964378" cy="1205413"/>
      </dsp:txXfrm>
    </dsp:sp>
    <dsp:sp modelId="{FB12BD51-CF74-434B-8503-FFC1C5C482A4}">
      <dsp:nvSpPr>
        <dsp:cNvPr id="0" name=""/>
        <dsp:cNvSpPr/>
      </dsp:nvSpPr>
      <dsp:spPr>
        <a:xfrm>
          <a:off x="3119602" y="1729992"/>
          <a:ext cx="2678697" cy="2678697"/>
        </a:xfrm>
        <a:prstGeom prst="ellipse">
          <a:avLst/>
        </a:prstGeom>
        <a:solidFill>
          <a:schemeClr val="accent3">
            <a:alpha val="50000"/>
            <a:hueOff val="8797670"/>
            <a:satOff val="-20044"/>
            <a:lumOff val="8040"/>
            <a:alphaOff val="0"/>
          </a:schemeClr>
        </a:solid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2133600" rtl="1">
            <a:lnSpc>
              <a:spcPct val="90000"/>
            </a:lnSpc>
            <a:spcBef>
              <a:spcPct val="0"/>
            </a:spcBef>
            <a:spcAft>
              <a:spcPct val="35000"/>
            </a:spcAft>
          </a:pPr>
          <a:r>
            <a:rPr lang="he-IL" sz="4800" b="1" kern="1200" dirty="0" smtClean="0">
              <a:solidFill>
                <a:schemeClr val="bg1"/>
              </a:solidFill>
            </a:rPr>
            <a:t>כבוד </a:t>
          </a:r>
          <a:endParaRPr lang="he-IL" sz="4800" b="1" kern="1200" dirty="0">
            <a:solidFill>
              <a:schemeClr val="bg1"/>
            </a:solidFill>
          </a:endParaRPr>
        </a:p>
      </dsp:txBody>
      <dsp:txXfrm>
        <a:off x="3938837" y="2421989"/>
        <a:ext cx="1607218" cy="1473283"/>
      </dsp:txXfrm>
    </dsp:sp>
    <dsp:sp modelId="{AD77AEAC-5C30-4A39-8637-B42AE213A496}">
      <dsp:nvSpPr>
        <dsp:cNvPr id="0" name=""/>
        <dsp:cNvSpPr/>
      </dsp:nvSpPr>
      <dsp:spPr>
        <a:xfrm>
          <a:off x="1186475" y="1729992"/>
          <a:ext cx="2678697" cy="2678697"/>
        </a:xfrm>
        <a:prstGeom prst="ellipse">
          <a:avLst/>
        </a:prstGeom>
        <a:solidFill>
          <a:schemeClr val="accent3">
            <a:alpha val="50000"/>
            <a:hueOff val="17595341"/>
            <a:satOff val="-40088"/>
            <a:lumOff val="16080"/>
            <a:alphaOff val="0"/>
          </a:schemeClr>
        </a:solid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2133600" rtl="1">
            <a:lnSpc>
              <a:spcPct val="90000"/>
            </a:lnSpc>
            <a:spcBef>
              <a:spcPct val="0"/>
            </a:spcBef>
            <a:spcAft>
              <a:spcPct val="35000"/>
            </a:spcAft>
          </a:pPr>
          <a:r>
            <a:rPr lang="he-IL" sz="4800" b="1" kern="1200" dirty="0" smtClean="0">
              <a:solidFill>
                <a:schemeClr val="bg1"/>
              </a:solidFill>
            </a:rPr>
            <a:t>והגדרה עצמית</a:t>
          </a:r>
          <a:endParaRPr lang="he-IL" sz="4800" b="1" kern="1200" dirty="0">
            <a:solidFill>
              <a:schemeClr val="bg1"/>
            </a:solidFill>
          </a:endParaRPr>
        </a:p>
      </dsp:txBody>
      <dsp:txXfrm>
        <a:off x="1438719" y="2421989"/>
        <a:ext cx="1607218" cy="1473283"/>
      </dsp:txXfrm>
    </dsp:sp>
  </dsp:spTree>
</dsp:drawing>
</file>

<file path=ppt/diagrams/layout1.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9" name="כותרת משנה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28" name="כותרת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he-IL" smtClean="0"/>
              <a:t>לחץ כדי לערוך סגנון כותרת של תבנית בסיס</a:t>
            </a:r>
            <a:endParaRPr kumimoji="0" lang="en-US"/>
          </a:p>
        </p:txBody>
      </p:sp>
      <p:cxnSp>
        <p:nvCxnSpPr>
          <p:cNvPr id="8" name="מחבר ישר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מחבר ישר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אליפסה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מציין מיקום של תאריך 14"/>
          <p:cNvSpPr>
            <a:spLocks noGrp="1"/>
          </p:cNvSpPr>
          <p:nvPr>
            <p:ph type="dt" sz="half" idx="10"/>
          </p:nvPr>
        </p:nvSpPr>
        <p:spPr/>
        <p:txBody>
          <a:bodyPr/>
          <a:lstStyle/>
          <a:p>
            <a:fld id="{F1C01F1E-FCB9-4D27-9826-064F10301010}" type="datetimeFigureOut">
              <a:rPr lang="he-IL" smtClean="0"/>
              <a:t>ה'/תמוז/תשע"ט</a:t>
            </a:fld>
            <a:endParaRPr lang="he-IL"/>
          </a:p>
        </p:txBody>
      </p:sp>
      <p:sp>
        <p:nvSpPr>
          <p:cNvPr id="16" name="מציין מיקום של מספר שקופית 15"/>
          <p:cNvSpPr>
            <a:spLocks noGrp="1"/>
          </p:cNvSpPr>
          <p:nvPr>
            <p:ph type="sldNum" sz="quarter" idx="11"/>
          </p:nvPr>
        </p:nvSpPr>
        <p:spPr/>
        <p:txBody>
          <a:bodyPr/>
          <a:lstStyle/>
          <a:p>
            <a:fld id="{0B473B8E-3939-464F-AD5F-89EF71D3B59B}" type="slidenum">
              <a:rPr lang="he-IL" smtClean="0"/>
              <a:t>‹#›</a:t>
            </a:fld>
            <a:endParaRPr lang="he-IL"/>
          </a:p>
        </p:txBody>
      </p:sp>
      <p:sp>
        <p:nvSpPr>
          <p:cNvPr id="17" name="מציין מיקום של כותרת תחתונה 16"/>
          <p:cNvSpPr>
            <a:spLocks noGrp="1"/>
          </p:cNvSpPr>
          <p:nvPr>
            <p:ph type="ftr" sz="quarter" idx="12"/>
          </p:nvPr>
        </p:nvSpPr>
        <p:spPr/>
        <p:txBody>
          <a:bodyPr/>
          <a:lstStyle/>
          <a:p>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F1C01F1E-FCB9-4D27-9826-064F10301010}" type="datetimeFigureOut">
              <a:rPr lang="he-IL" smtClean="0"/>
              <a:t>ה'/תמוז/תשע"ט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473B8E-3939-464F-AD5F-89EF71D3B59B}"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F1C01F1E-FCB9-4D27-9826-064F10301010}" type="datetimeFigureOut">
              <a:rPr lang="he-IL" smtClean="0"/>
              <a:t>ה'/תמוז/תשע"ט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473B8E-3939-464F-AD5F-89EF71D3B59B}"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9" name="מציין מיקום תוכן 8"/>
          <p:cNvSpPr>
            <a:spLocks noGrp="1"/>
          </p:cNvSpPr>
          <p:nvPr>
            <p:ph idx="1"/>
          </p:nvPr>
        </p:nvSpPr>
        <p:spPr>
          <a:xfrm>
            <a:off x="457200" y="1524000"/>
            <a:ext cx="822960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4" name="מציין מיקום של תאריך 13"/>
          <p:cNvSpPr>
            <a:spLocks noGrp="1"/>
          </p:cNvSpPr>
          <p:nvPr>
            <p:ph type="dt" sz="half" idx="14"/>
          </p:nvPr>
        </p:nvSpPr>
        <p:spPr/>
        <p:txBody>
          <a:bodyPr/>
          <a:lstStyle/>
          <a:p>
            <a:fld id="{F1C01F1E-FCB9-4D27-9826-064F10301010}" type="datetimeFigureOut">
              <a:rPr lang="he-IL" smtClean="0"/>
              <a:t>ה'/תמוז/תשע"ט</a:t>
            </a:fld>
            <a:endParaRPr lang="he-IL"/>
          </a:p>
        </p:txBody>
      </p:sp>
      <p:sp>
        <p:nvSpPr>
          <p:cNvPr id="15" name="מציין מיקום של מספר שקופית 14"/>
          <p:cNvSpPr>
            <a:spLocks noGrp="1"/>
          </p:cNvSpPr>
          <p:nvPr>
            <p:ph type="sldNum" sz="quarter" idx="15"/>
          </p:nvPr>
        </p:nvSpPr>
        <p:spPr/>
        <p:txBody>
          <a:bodyPr/>
          <a:lstStyle>
            <a:lvl1pPr algn="ctr">
              <a:defRPr/>
            </a:lvl1pPr>
          </a:lstStyle>
          <a:p>
            <a:fld id="{0B473B8E-3939-464F-AD5F-89EF71D3B59B}" type="slidenum">
              <a:rPr lang="he-IL" smtClean="0"/>
              <a:t>‹#›</a:t>
            </a:fld>
            <a:endParaRPr lang="he-IL"/>
          </a:p>
        </p:txBody>
      </p:sp>
      <p:sp>
        <p:nvSpPr>
          <p:cNvPr id="16" name="מציין מיקום של כותרת תחתונה 15"/>
          <p:cNvSpPr>
            <a:spLocks noGrp="1"/>
          </p:cNvSpPr>
          <p:nvPr>
            <p:ph type="ftr" sz="quarter" idx="16"/>
          </p:nvPr>
        </p:nvSpPr>
        <p:spPr/>
        <p:txBody>
          <a:bodyPr/>
          <a:lstStyle/>
          <a:p>
            <a:endParaRPr lang="he-IL"/>
          </a:p>
        </p:txBody>
      </p:sp>
      <p:sp>
        <p:nvSpPr>
          <p:cNvPr id="17" name="כותרת 16"/>
          <p:cNvSpPr>
            <a:spLocks noGrp="1"/>
          </p:cNvSpPr>
          <p:nvPr>
            <p:ph type="title"/>
          </p:nvPr>
        </p:nvSpPr>
        <p:spPr/>
        <p:txBody>
          <a:bodyPr rtlCol="0" anchor="b" anchorCtr="0"/>
          <a:lstStyle/>
          <a:p>
            <a:r>
              <a:rPr kumimoji="0" lang="he-IL" smtClean="0"/>
              <a:t>לחץ כדי לערוך סגנון כותרת של תבנית בסיס</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4" name="מציין מיקום של תאריך 3"/>
          <p:cNvSpPr>
            <a:spLocks noGrp="1"/>
          </p:cNvSpPr>
          <p:nvPr>
            <p:ph type="dt" sz="half" idx="10"/>
          </p:nvPr>
        </p:nvSpPr>
        <p:spPr/>
        <p:txBody>
          <a:bodyPr/>
          <a:lstStyle/>
          <a:p>
            <a:fld id="{F1C01F1E-FCB9-4D27-9826-064F10301010}" type="datetimeFigureOut">
              <a:rPr lang="he-IL" smtClean="0"/>
              <a:t>ה'/תמוז/תשע"ט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473B8E-3939-464F-AD5F-89EF71D3B59B}" type="slidenum">
              <a:rPr lang="he-IL" smtClean="0"/>
              <a:t>‹#›</a:t>
            </a:fld>
            <a:endParaRPr lang="he-IL"/>
          </a:p>
        </p:txBody>
      </p:sp>
      <p:sp>
        <p:nvSpPr>
          <p:cNvPr id="2" name="כותרת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cxnSp>
        <p:nvCxnSpPr>
          <p:cNvPr id="7" name="מחבר ישר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5" name="מציין מיקום של תאריך 4"/>
          <p:cNvSpPr>
            <a:spLocks noGrp="1"/>
          </p:cNvSpPr>
          <p:nvPr>
            <p:ph type="dt" sz="half" idx="10"/>
          </p:nvPr>
        </p:nvSpPr>
        <p:spPr/>
        <p:txBody>
          <a:bodyPr/>
          <a:lstStyle/>
          <a:p>
            <a:fld id="{F1C01F1E-FCB9-4D27-9826-064F10301010}" type="datetimeFigureOut">
              <a:rPr lang="he-IL" smtClean="0"/>
              <a:t>ה'/תמוז/תשע"ט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B473B8E-3939-464F-AD5F-89EF71D3B59B}" type="slidenum">
              <a:rPr lang="he-IL" smtClean="0"/>
              <a:t>‹#›</a:t>
            </a:fld>
            <a:endParaRPr lang="he-IL"/>
          </a:p>
        </p:txBody>
      </p:sp>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11" name="מציין מיקום תוכן 10"/>
          <p:cNvSpPr>
            <a:spLocks noGrp="1"/>
          </p:cNvSpPr>
          <p:nvPr>
            <p:ph sz="half" idx="1"/>
          </p:nvPr>
        </p:nvSpPr>
        <p:spPr>
          <a:xfrm>
            <a:off x="457200" y="1524000"/>
            <a:ext cx="4059936"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3" name="מציין מיקום תוכן 12"/>
          <p:cNvSpPr>
            <a:spLocks noGrp="1"/>
          </p:cNvSpPr>
          <p:nvPr>
            <p:ph sz="half" idx="2"/>
          </p:nvPr>
        </p:nvSpPr>
        <p:spPr>
          <a:xfrm>
            <a:off x="4648200" y="1524000"/>
            <a:ext cx="4059936"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9" name="מציין מיקום של מספר שקופית 8"/>
          <p:cNvSpPr>
            <a:spLocks noGrp="1"/>
          </p:cNvSpPr>
          <p:nvPr>
            <p:ph type="sldNum" sz="quarter" idx="12"/>
          </p:nvPr>
        </p:nvSpPr>
        <p:spPr/>
        <p:txBody>
          <a:bodyPr/>
          <a:lstStyle/>
          <a:p>
            <a:fld id="{0B473B8E-3939-464F-AD5F-89EF71D3B59B}" type="slidenum">
              <a:rPr lang="he-IL" smtClean="0"/>
              <a:t>‹#›</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7" name="מציין מיקום של תאריך 6"/>
          <p:cNvSpPr>
            <a:spLocks noGrp="1"/>
          </p:cNvSpPr>
          <p:nvPr>
            <p:ph type="dt" sz="half" idx="10"/>
          </p:nvPr>
        </p:nvSpPr>
        <p:spPr/>
        <p:txBody>
          <a:bodyPr/>
          <a:lstStyle/>
          <a:p>
            <a:fld id="{F1C01F1E-FCB9-4D27-9826-064F10301010}" type="datetimeFigureOut">
              <a:rPr lang="he-IL" smtClean="0"/>
              <a:t>ה'/תמוז/תשע"ט</a:t>
            </a:fld>
            <a:endParaRPr lang="he-IL"/>
          </a:p>
        </p:txBody>
      </p:sp>
      <p:sp>
        <p:nvSpPr>
          <p:cNvPr id="3" name="מציין מיקום טקסט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32" name="מציין מיקום תוכן 31"/>
          <p:cNvSpPr>
            <a:spLocks noGrp="1"/>
          </p:cNvSpPr>
          <p:nvPr>
            <p:ph sz="half" idx="2"/>
          </p:nvPr>
        </p:nvSpPr>
        <p:spPr>
          <a:xfrm>
            <a:off x="457200" y="2201896"/>
            <a:ext cx="4038600" cy="3913632"/>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34" name="מציין מיקום תוכן 33"/>
          <p:cNvSpPr>
            <a:spLocks noGrp="1"/>
          </p:cNvSpPr>
          <p:nvPr>
            <p:ph sz="quarter" idx="4"/>
          </p:nvPr>
        </p:nvSpPr>
        <p:spPr>
          <a:xfrm>
            <a:off x="4649788" y="2201896"/>
            <a:ext cx="4038600" cy="3913632"/>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 name="כותרת 1"/>
          <p:cNvSpPr>
            <a:spLocks noGrp="1"/>
          </p:cNvSpPr>
          <p:nvPr>
            <p:ph type="title"/>
          </p:nvPr>
        </p:nvSpPr>
        <p:spPr>
          <a:xfrm>
            <a:off x="457200" y="155448"/>
            <a:ext cx="8229600" cy="1143000"/>
          </a:xfrm>
        </p:spPr>
        <p:txBody>
          <a:bodyPr anchor="b" anchorCtr="0"/>
          <a:lstStyle>
            <a:lvl1pPr>
              <a:defRPr/>
            </a:lvl1pPr>
          </a:lstStyle>
          <a:p>
            <a:r>
              <a:rPr kumimoji="0" lang="he-IL" smtClean="0"/>
              <a:t>לחץ כדי לערוך סגנון כותרת של תבנית בסיס</a:t>
            </a:r>
            <a:endParaRPr kumimoji="0" lang="en-US"/>
          </a:p>
        </p:txBody>
      </p:sp>
      <p:sp>
        <p:nvSpPr>
          <p:cNvPr id="12" name="מציין מיקום טקסט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cxnSp>
        <p:nvCxnSpPr>
          <p:cNvPr id="10" name="מחבר ישר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מחבר ישר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3" name="מציין מיקום של תאריך 2"/>
          <p:cNvSpPr>
            <a:spLocks noGrp="1"/>
          </p:cNvSpPr>
          <p:nvPr>
            <p:ph type="dt" sz="half" idx="10"/>
          </p:nvPr>
        </p:nvSpPr>
        <p:spPr/>
        <p:txBody>
          <a:bodyPr/>
          <a:lstStyle/>
          <a:p>
            <a:fld id="{F1C01F1E-FCB9-4D27-9826-064F10301010}" type="datetimeFigureOut">
              <a:rPr lang="he-IL" smtClean="0"/>
              <a:t>ה'/תמוז/תשע"ט</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0B473B8E-3939-464F-AD5F-89EF71D3B59B}" type="slidenum">
              <a:rPr lang="he-IL" smtClean="0"/>
              <a:t>‹#›</a:t>
            </a:fld>
            <a:endParaRPr lang="he-IL"/>
          </a:p>
        </p:txBody>
      </p:sp>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1C01F1E-FCB9-4D27-9826-064F10301010}" type="datetimeFigureOut">
              <a:rPr lang="he-IL" smtClean="0"/>
              <a:t>ה'/תמוז/תשע"ט</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0B473B8E-3939-464F-AD5F-89EF71D3B59B}"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29" name="מציין מיקום תוכן 28"/>
          <p:cNvSpPr>
            <a:spLocks noGrp="1"/>
          </p:cNvSpPr>
          <p:nvPr>
            <p:ph sz="quarter" idx="1"/>
          </p:nvPr>
        </p:nvSpPr>
        <p:spPr>
          <a:xfrm>
            <a:off x="457200" y="457200"/>
            <a:ext cx="6248400" cy="5715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3" name="מציין מיקום טקסט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31" name="כותרת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he-IL" smtClean="0"/>
              <a:t>לחץ כדי לערוך סגנון כותרת של תבנית בסיס</a:t>
            </a:r>
            <a:endParaRPr kumimoji="0" lang="en-US"/>
          </a:p>
        </p:txBody>
      </p:sp>
      <p:sp>
        <p:nvSpPr>
          <p:cNvPr id="8" name="מציין מיקום של תאריך 7"/>
          <p:cNvSpPr>
            <a:spLocks noGrp="1"/>
          </p:cNvSpPr>
          <p:nvPr>
            <p:ph type="dt" sz="half" idx="14"/>
          </p:nvPr>
        </p:nvSpPr>
        <p:spPr/>
        <p:txBody>
          <a:bodyPr/>
          <a:lstStyle/>
          <a:p>
            <a:fld id="{F1C01F1E-FCB9-4D27-9826-064F10301010}" type="datetimeFigureOut">
              <a:rPr lang="he-IL" smtClean="0"/>
              <a:t>ה'/תמוז/תשע"ט</a:t>
            </a:fld>
            <a:endParaRPr lang="he-IL"/>
          </a:p>
        </p:txBody>
      </p:sp>
      <p:sp>
        <p:nvSpPr>
          <p:cNvPr id="9" name="מציין מיקום של מספר שקופית 8"/>
          <p:cNvSpPr>
            <a:spLocks noGrp="1"/>
          </p:cNvSpPr>
          <p:nvPr>
            <p:ph type="sldNum" sz="quarter" idx="15"/>
          </p:nvPr>
        </p:nvSpPr>
        <p:spPr/>
        <p:txBody>
          <a:bodyPr/>
          <a:lstStyle/>
          <a:p>
            <a:fld id="{0B473B8E-3939-464F-AD5F-89EF71D3B59B}" type="slidenum">
              <a:rPr lang="he-IL" smtClean="0"/>
              <a:t>‹#›</a:t>
            </a:fld>
            <a:endParaRPr lang="he-IL"/>
          </a:p>
        </p:txBody>
      </p:sp>
      <p:sp>
        <p:nvSpPr>
          <p:cNvPr id="10" name="מציין מיקום של כותרת תחתונה 9"/>
          <p:cNvSpPr>
            <a:spLocks noGrp="1"/>
          </p:cNvSpPr>
          <p:nvPr>
            <p:ph type="ftr" sz="quarter" idx="16"/>
          </p:nvPr>
        </p:nvSpPr>
        <p:spPr/>
        <p:txBody>
          <a:bodyPr/>
          <a:lstStyle/>
          <a:p>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he-IL" smtClean="0"/>
              <a:t>לחץ כדי לערוך סגנון כותרת של תבנית בסיס</a:t>
            </a:r>
            <a:endParaRPr kumimoji="0" lang="en-US"/>
          </a:p>
        </p:txBody>
      </p:sp>
      <p:sp>
        <p:nvSpPr>
          <p:cNvPr id="3" name="מציין מיקום של תמונה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he-IL" smtClean="0"/>
              <a:t>לחץ על הסמל כדי להוסיף תמונה</a:t>
            </a:r>
            <a:endParaRPr kumimoji="0" lang="en-US"/>
          </a:p>
        </p:txBody>
      </p:sp>
      <p:sp>
        <p:nvSpPr>
          <p:cNvPr id="4" name="מציין מיקום טקסט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8" name="מציין מיקום של תאריך 7"/>
          <p:cNvSpPr>
            <a:spLocks noGrp="1"/>
          </p:cNvSpPr>
          <p:nvPr>
            <p:ph type="dt" sz="half" idx="10"/>
          </p:nvPr>
        </p:nvSpPr>
        <p:spPr/>
        <p:txBody>
          <a:bodyPr/>
          <a:lstStyle/>
          <a:p>
            <a:fld id="{F1C01F1E-FCB9-4D27-9826-064F10301010}" type="datetimeFigureOut">
              <a:rPr lang="he-IL" smtClean="0"/>
              <a:t>ה'/תמוז/תשע"ט</a:t>
            </a:fld>
            <a:endParaRPr lang="he-IL"/>
          </a:p>
        </p:txBody>
      </p:sp>
      <p:sp>
        <p:nvSpPr>
          <p:cNvPr id="9" name="מציין מיקום של מספר שקופית 8"/>
          <p:cNvSpPr>
            <a:spLocks noGrp="1"/>
          </p:cNvSpPr>
          <p:nvPr>
            <p:ph type="sldNum" sz="quarter" idx="11"/>
          </p:nvPr>
        </p:nvSpPr>
        <p:spPr/>
        <p:txBody>
          <a:bodyPr/>
          <a:lstStyle/>
          <a:p>
            <a:fld id="{0B473B8E-3939-464F-AD5F-89EF71D3B59B}" type="slidenum">
              <a:rPr lang="he-IL" smtClean="0"/>
              <a:t>‹#›</a:t>
            </a:fld>
            <a:endParaRPr lang="he-IL"/>
          </a:p>
        </p:txBody>
      </p:sp>
      <p:sp>
        <p:nvSpPr>
          <p:cNvPr id="10" name="מציין מיקום של כותרת תחתונה 9"/>
          <p:cNvSpPr>
            <a:spLocks noGrp="1"/>
          </p:cNvSpPr>
          <p:nvPr>
            <p:ph type="ftr" sz="quarter" idx="12"/>
          </p:nvPr>
        </p:nvSpPr>
        <p:spPr/>
        <p:txBody>
          <a:bodyPr/>
          <a:lstStyle/>
          <a:p>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מציין מיקום טקסט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24" name="מציין מיקום של תאריך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1C01F1E-FCB9-4D27-9826-064F10301010}" type="datetimeFigureOut">
              <a:rPr lang="he-IL" smtClean="0"/>
              <a:t>ה'/תמוז/תשע"ט</a:t>
            </a:fld>
            <a:endParaRPr lang="he-IL"/>
          </a:p>
        </p:txBody>
      </p:sp>
      <p:sp>
        <p:nvSpPr>
          <p:cNvPr id="10" name="מציין מיקום של כותרת תחתונה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he-IL"/>
          </a:p>
        </p:txBody>
      </p:sp>
      <p:sp>
        <p:nvSpPr>
          <p:cNvPr id="22" name="מציין מיקום של מספר שקופית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B473B8E-3939-464F-AD5F-89EF71D3B59B}" type="slidenum">
              <a:rPr lang="he-IL" smtClean="0"/>
              <a:t>‹#›</a:t>
            </a:fld>
            <a:endParaRPr lang="he-IL"/>
          </a:p>
        </p:txBody>
      </p:sp>
      <p:sp>
        <p:nvSpPr>
          <p:cNvPr id="5" name="מציין מיקום של כותרת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he-IL" smtClean="0"/>
              <a:t>לחץ כדי לערוך סגנון כותרת של תבנית בסיס</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r" rtl="1"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r" rtl="1"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r" rtl="1"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r" rtl="1"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r" rtl="1"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hyperlink" Target="http://blog.tapuz.co.il/1366" TargetMode="External"/><Relationship Id="rId2" Type="http://schemas.openxmlformats.org/officeDocument/2006/relationships/hyperlink" Target="http://www.google.co.il/url?sa=i&amp;rct=j&amp;q=&amp;esrc=s&amp;source=images&amp;cd=&amp;cad=rja&amp;uact=8&amp;docid=OYgrfBNDX2Vf0M&amp;tbnid=oSZl8pzm4GO5UM:&amp;ved=0CAcQjRw&amp;url=http://www.tapuz.co.il/blog/net/userblog.aspx?foldername%3D1366&amp;ei=P246VOT5HIW_PPX6gOgM&amp;bvm=bv.77161500,d.ZWU&amp;psig=AFQjCNHHI7DmjlSAsJ7JWAMttXGfSkvoWA&amp;ust=1413201850445317"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827584" y="1124744"/>
            <a:ext cx="7704856" cy="4401205"/>
          </a:xfrm>
          <a:prstGeom prst="rect">
            <a:avLst/>
          </a:prstGeom>
        </p:spPr>
        <p:txBody>
          <a:bodyPr wrap="square">
            <a:spAutoFit/>
          </a:bodyPr>
          <a:lstStyle/>
          <a:p>
            <a:pPr algn="ctr"/>
            <a:r>
              <a:rPr lang="he-IL"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המצגת מבוססת על פרקים 3,4 מהספר</a:t>
            </a:r>
          </a:p>
          <a:p>
            <a:pPr algn="ctr"/>
            <a:r>
              <a:rPr lang="he-IL"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"הורות מכיוון אחר"</a:t>
            </a:r>
          </a:p>
          <a:p>
            <a:pPr algn="ctr"/>
            <a:r>
              <a:rPr lang="he-IL"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של איתן לבוב והילה </a:t>
            </a:r>
            <a:r>
              <a:rPr lang="he-IL" sz="40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אלקיים</a:t>
            </a:r>
            <a:endParaRPr lang="he-IL"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algn="ctr"/>
            <a:r>
              <a:rPr lang="he-IL"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מרכז אייכה להורות מגדלת</a:t>
            </a:r>
          </a:p>
          <a:p>
            <a:pPr algn="ctr"/>
            <a:endParaRPr lang="he-IL"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algn="ctr"/>
            <a:endParaRPr lang="he-IL"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algn="ctr"/>
            <a:r>
              <a:rPr lang="he-IL"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עריכה ועיצוב המצגת: הדס זכריה</a:t>
            </a:r>
            <a:endParaRPr lang="he-IL"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1339250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דיאגרמה 1"/>
          <p:cNvGraphicFramePr/>
          <p:nvPr>
            <p:extLst>
              <p:ext uri="{D42A27DB-BD31-4B8C-83A1-F6EECF244321}">
                <p14:modId xmlns:p14="http://schemas.microsoft.com/office/powerpoint/2010/main" val="1645088098"/>
              </p:ext>
            </p:extLst>
          </p:nvPr>
        </p:nvGraphicFramePr>
        <p:xfrm>
          <a:off x="1115616" y="1196752"/>
          <a:ext cx="6984776"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מלבן 4"/>
          <p:cNvSpPr/>
          <p:nvPr/>
        </p:nvSpPr>
        <p:spPr>
          <a:xfrm rot="19891283">
            <a:off x="886482" y="1222024"/>
            <a:ext cx="3403496" cy="1015663"/>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he-IL"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ביטוי הערך</a:t>
            </a:r>
            <a:endParaRPr lang="he-IL"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134645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953981" y="-74622"/>
            <a:ext cx="7616188"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he-IL"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לתת </a:t>
            </a:r>
            <a:r>
              <a:rPr lang="he-IL"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כיוון מגדל-עפ"י ד"ר איתן לבוב</a:t>
            </a:r>
            <a:endParaRPr lang="he-IL"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AutoShape 2" descr="data:image/jpeg;base64,/9j/4AAQSkZJRgABAQAAAQABAAD/2wCEAAkGBxISEBQUEhQVFRQVFBYUFhUVFBQUFhQVFhQYFhQUFRUYHCggGBwlHBUXITEiJSkrLi4uFx8zODMsNygtLisBCgoKDg0OGhAQGywkHyQsLCwsLCwsLCwsLCwsLCwsLCwsLCwsLCwsLCwsLCwsLCwsLCwsLCwsLCwsLCwsLCwsLP/AABEIAMMBAgMBIgACEQEDEQH/xAAcAAABBQEBAQAAAAAAAAAAAAACAAEDBAUGBwj/xABGEAABAwIEAwYCBwYDBQkAAAABAAIRAyEEBRIxQVFhBhMicYGRMqEUQlKxwdHwBxUjYnKSM7LhFoKiwvEkQ1NzdIOTo7P/xAAZAQADAQEBAAAAAAAAAAAAAAAAAQIDBAX/xAAmEQEBAAIBAwQCAwEBAAAAAAAAAQIRIQMSMRMiQVEEYTKRsaEj/9oADAMBAAIRAxEAPwDmoTgI4TwvZeMEBEAnhIIBwknSQZoRBJPCAQTpQnCASSdJAIIgmCSARQEI0JCAEoYRwlCCAQhIUkJiEwjKjqcPNTQszMs0pU4GuXhwlgBJAG8nYG/yU5ZTGcqwxuV1F5R1RY+R+5Bg8U2q3Uw226g9UWLfpY4ngDt5J7lm06suiTFOy4HkEWlNKOE0IiE0JgBCaEZCGEABCcBOnAQCTpJJheATwiARQoWjhKEcJw1ABCeEelLSgaCAnhGGp9KACEoRaU8JAICeEUJAJgMJQjATwgI4TFGQlCAjhJHCYhBAhMjhNpQAELzjHMc2o4O3BM++69LDVwXaas11clrXNIGlwc3SQ8EzaT03XN+VrUdX4u91o9kQfHytfqtnM2/wX21eE29OqzeyeKaWGnEObcn7UlbOLb/Df/Q77ir6WvSZ9W/+pUR4RO8BJwRUvhHkPuTkLeMEUJaUZamATJE5qEhSlqbSgIYTgKQtSDUA0JKTSkmF0BFCINRBqyaI9KcNUoan0o2EQanDVLoThiAj0JwxTBiINRsaVy1NpVgsTaEbCDSlpU+hLQjYQhqaFPpTFiNhAQmKnNND3aZIYS0qYU0qkNEuIAHEmAjY0h0qSjhy7oOaov7QYNl3VNR5MaXfNVMX23oxDGVI8mifnsufP8iTjF1dP8bfOTp6BbTPhiftm8f0hcL260PfqbBLIa50XceJPODA91MO2zWg6aMu+qXOFjzI4rncVm2ppbp3ETK5blu7rskkmsVfLsUabw4eXoV1rcyljpEy07b7fNcOHK5RzAtbpiesow6lx8IywmXl3WX1A6m2PsgfJWCFxeFzstAGna0grXwnaVhs8Edd/ddmHXxvFcfU/Hs5xbhCFwRU3BwDhcESCi0rfbm0hhMQptKbSmEJanDVJpThqADSkptKZM2tSpUHN1DE0tPMmOnFaVHJARqD9TTsW6XA+srx2VYoY+qyNFR7Y2DXuAHoD1K8/wBXJ3ejHroyenN6hb0LUZyFp+Co0+a4zJ+31RvhxLe9b9ppDXj8DZddkjsLiy97KjgAGl0wIJBkE9E/Uv2m9P8AST/ZqrwLD5OTf7OV+Q/uCt9xSDdbMSdAaXlwMiBc3BWllj2kam4gVGzHDflPqEXq37/4J059OefktYfU9iCh/dVX7B+S7OrS1cQPvVatlYJtq8w6Ep178i9KONqYdzTBBCF1A7wY8l2QyJsfEQf1zTnI+VQz1Aj2VevE+jXE6EtC6XE9naty1zD0FvvWTiMvqM+Jjh6LTHqY3xWd6dnwo6ExYrPclMGK9p0rhibQrn0e0yFG6nCNixBoVLOMrGIpaDYzLTyK0tKdrbp3mapS6u48ezCiadRzNy1xHsqjgVvZ/TBxVb/zT/lJTYzLmAU4kEsc7edmT964Oy3enf6kmtsAtKbSugzrLqVGmIc4vdsLRHEmyzMPQGmSd+EKcp28VeOUym4pBpTmmVYY0NqCZIm46dFu5hltIU2vZMODjJMz4SR9yeOG5sss5jZL8uc7s7ra7O5YKzyHSA0AnrfZSY3BsbRpuaLlsm5+zK1+yUa6n9LI+a1w6fum2WfV9lsbzWQICRarGhCWLt24FfSlpU+hNoT2EGlOGqbQna1Gwj0pKbQkjZvNE8pBqfSvNemcFS06rmzBImxgkSORUQCcBMLNDHVGNc1j3Na8Q4AkBw5EKxg84r02aGPIZqDi20Eggg/IKgGp4TKyO17O9tMT38VHamO1EghvhMF3hPK3zXZZD2wZiGEgaXNsQYPrY3C8YBU+HxLmGWOLTzBhPi+UWX4e9U86ZxJHopf3xT+0PUOXjLO1eIDYlpP2i0T+S6XIe0VOsGtqEMq7Rs13KD+COzFHdlHoTs3p/bHs78lJTzVh+u35/iFzOhLu0/TxHqZOkfmFMi5pH1/0VRww5MkU/R/5NWP3abu05hJ8lc79NnusLPD0eVOKVHT4GNPq0n5lc/3afQjs/Zd/6WMXgRMhrh0jUPQgqJ+HAHwOHIn8kIaeqIE8z7q5tPDyLPaIGKrAbCqY/sJV3Mm+Cjw/hv8A/wAlU7RU5xlYSR/GP+Qn8EGZ4M0yzxvcHYd9QaiTBDDYLKXUra47sZ+LrGvVLuAFujQIA91cweBlgP8AT8wsx1KI6iV7t2Y7DYOphqT+5BLqdNxc4uuSwF0CeZXN1MuNunp4y3TxnMsCGvAMwWkg9R+oUeHxJNM0zsNTx/Y6R9y7f9qvZ+nhnUdFNrNRcPCXEEACNyuHOHAeRyY75NKfStsLq4yXTQzFo+jUY+yT/wAC1uyTB3lW2zWfisjH4QDDUXXEtO8Xhk2W52NpRUrD+WnvfmuvG+5xZT2/3/rodKYtVjSm0rfbDSvpRtoEqTQm0o2NI3UVLTwTjwTBqmp1HDb7kbpyT5P+7X9PcJKX6ZU5/IJJbyXrF5JpS0owEQaubTr7kWhGGow1EGJyJuSPSlCsCmo3hPSe5FpTgBOQkEtHsBTAo3IAkqcxr0+0OIls1DDSCBwMcDG4XS5d2zaTFZmn+Ztx6jdcOApGtVRndPX8JUZUaHMcHNPEFSmkV5PgcZUpGabiOYmx8xxXo/ZfOqGJhjhorRsXvIf/AE3+SLdCTbSFJF3S1BgCODfXUfvT/RT/AC+3+invPsZfdJxS6KXMaDgWeIDxjYuHoY3VU0XcHH/EI3PX5J9w7XkmdUiMbWEyRXMnn4CVZ7TNg0f/AEVT/Iq2fs/7dXkn/HI3P2D+SDtIwtdR8Tr4Ym7ibEXF9h0UfFafMZ+KA0043039zC987B5qRSw7LEPotA5gskX8/wAF8+0acyHTZmoTPIwuwyjG1KXda6jxpcwRqENaSJiOi5urLZw6Oj2y+56J+2fCB1Kg/wCy5/zA/JeQ5gB3ziLTTe7/AOsyur7YZ4a7qVPvH1GtDjDnAXkceFlweY1ocIJPgIN9rQRPEQp6HdJyrr9t1I2s1M4HDf0u+TCtbsZT/i1pOzGeszuuWxlQnC0vE+wNibfBwHJa3Z3EaTX8Trsb9Yjg7fmu7Hy4LOP7/wBd+WpixczleYnuqfid/hyfEbm1/NW8HnB0CSSb3NzutpKyum1oTaFmHODz+QTfvc/qE9Utxp6E4Ysv97n9AJDOT+oT1Rw1+7SWX++T+oSRqnvFw4wh5JxhSr/YzM6E91iBJc4aHEjSJEaXE9dj1XorcroNAmk2DxsfwXPMppvca8vGGKs08ESvSfo2FmzKfqB+CnONossDREcgEd36Ha8uqYJw4H2UQwLzs1x9CvSsfnrOFRoE7AAlUMRngO1Y34gRHrIT3fotRwRy6p/4b/RjvySblFc3FKpHPQ4D5hdpjsx0N0HEF8fVDqhB43OkgrMfmgfZ7nRyDZ/5gjkuGE3IsQWyKTyCY24o6fZjGOnTh6hj+WPvXRhtF7QW987/ANvSPQtcVey+kQRqdVgQRIqHyAEj70U45aj2PxxMDDv9dI+ZMLpMp/ZxVeya1QUXfZI1n3BhdHSzMgzLw3+mnJ6/HK28NUfUsHVzabUmNEf1ElZ3LKNJjK5al+zOkfixLp4wwfKTKuYb9mlBrgfpFWQZBboaQeBBiQt1tR1Oe9qQ7cMLqerhZ2kW91EcyplwBcGu/lcT6Kd5fZ9uLcoYXQxoNV7oEanFsu6mIEoHMFvHPMEzPSyouqsO5EkGJJN+oKwKr6+sA/Adw0ix5jjFuhU447VeGvmwpsqUg57QXPFpv7KWrhAQAAY73jIBBkgri+0mTUcTTa3WGVGElr9iSRs4EzFgvLcVXrUnuYatQFji3w1HwCDFoKdlgljW7WPFHMK+prh/Gc4WIlpYWgiepVDMs2ZXqUoaWhuHNE6iBLtJEzyWVi8U95Be97yNi57nEeRcVGahkHU6217j1RsWHOI0kiJ8OndaTM1DmNGklzYk2uAQeaza7y8y4knaTCDux1+SQ0u1s2l4cAQQCN1TqVp9iN53QOpjmfYITTHVBrdTEh1JoG7W6T87ha+SuJ73TBlgPnY7c1hYeWmWucDzH3KZ7i7dzjPkB7CyvHPV2jLCWadVhqFVrGyxwhsXHkgp1CAAQR5+aw8O+psKlQDkKjwPYFaFM6REz1Mz8109PK5Obq4zH5XTXTfSFV1pFy2YbWvpJRDElUw0og0oC39KKSrQeRSQbBo4d52a4+hXedns3xmllJ2oNEND9TW6RsNQO65/v3VXbvcTf7V45ACNlPTdBOtzoG1x+a45jp2ZZ7dxj6VQtgVe8dyJZHDaN1ksykuPie1p5H8TwWdl5YZ1OLQ0TM334/NTnFUCSGh7uXjBBjj8MX5BVtPlcZkdzNWmAOLngX5Rup34TB0TFSprO8UwSJ/qcIKzaGAc4FwAYwCSXPgxPK/RWX1KbGhxa1zhtBcSeFg4R7c0XYmlatX1uLWtEaobpG/IeHdGcC83FOI33McQL8VdoYpoLdLyxxOnSKdOGnfdvDfjwT43EOD9WqnUEG3hEEWcC0go2fas4RtZ1MAvkcBsRHCwkCy0vo8DxCTxJBHX4pg2+9ZWHzKu4AsDhIGkaG6RPIReZVh2JxLTDjLiYLdLXwDN9iWqbKrhpnUTBax7TEtgkW8jq4DjxWrjM4bZtZ76ZsGhgIaBYQWOufQysjA5jjqbnGnSsRJL6bGAHhJtbqea3MvpDxVMTTw9MROtpl0/WgGQov7OX6Zua66LWtB0tfsO7LQ4cTx8+BWKyq3VADT1079dpHsusx3arCuYWuDntGztvW91igMdULqVUQQCGvGkjrqAMW5gKsbdcwZefKDB4Zu7mAHoCZ9Nlc+jC4LwONqbRtv4rEKljsfVpui+mD4vC6bcxZZn7xcfhc9xM28+E/hCrVvKe6ThtY3Esa37RmBqBg8Imeq8i7TU4xNQxAc4vESAA4kwJ5THouxxL3NPjLmkuuHAg77umxXKdqCDVsZGkX9UZ46xGOe8mBUKBjgUb9lFTNx5LBsnARIUkA5hIJQiAQDtTucAhcLIauzf1wVEu4F0kq4SVUy0wT5BXu+6D2XX0f4uHr/zACnDh1SdUJ4D2QknkPZaMhtd5+6la/zVaSia4o2FrX5pKDWkntQTjqh+sVE2qQoQjXLK6rFilVveTO+0/NTVMREcbceXD5KmCjaDEfq3mmhboYh4eCw6XC0iB+t1r4TO6paWua2qLxNFp35OjZYMltojpxutPKcOKnhdWNNxHhbocWkdS0wEqrFJh80ccVUIphn8NrQ0OezSRIkAT4jyngpMKxne6arwA90ueJ1MA3l5n7uCp5gxlLFEMOv+C3xBwd45IJkdIVnB1HeJoawkwZ+I8NwD4jtvspxi7fh1jOzTS8Gji6VYSIBqaHf02JkwFu5hTGEo66TBpBAeXl4c1zuMEieS47B5rWc8XHhkSymxpEXu6LLpP3/UdRe2roeYGhhh7nbeYcN/zSy3s8daZgz6q/kJkHumlpEEEG8kny6qr9L1yaziQLgPkHjseE/grbKHeAucxtBjSHCp4mAt4NI8zyG6J9Cq8OLaJJkAOsWRxlznTt04quAgoMaXts91MCXNPiA5AQLb+a6Ojnj+7004ptEjT3boc3nqIusrCgthvhBF/wDGZcb3/Nc/nfbKgwlnc95UZ4QdfgBnxAkGHC3BRlV4x1WW59WNTRQw9Oo4yXTpBtE3MABa+H7Q4RjialNmGqkaXatJaY8j84XhuI7TYglxY80w6xFMltpkCRf/AKLJqYguMuJJ5kkn3Km2UTGx79j+3NJvgpspYlz7Np03BznHlH1RxkwvJO1+FrsrE4hjWPf49DDLWNcTpaD0Cx8lzephqzatMgOEi4kEGxBC1O1faU41zHPpim9rNDiHEh95BuLcee6UPTnX7KGj8SnKANukpKEk0pSmQgiaoi8c04qhASPNio8Rs1M6pZSGCAmS5l3HyWvQpsdaY+azsnxndFw0teHCHNcNx58D1Vqi8zwC6elfa5Otj7truOy5tMSKgd0j/VZxWjiSzSIfqPMDbms95g2MrSVjlAyia5DqTgpkPV1STWSQaqkELW7dbSpTTgxx9I9+C5XZYFqtNANzIBnYCBfaJRUMA98uFMloAcb20kxJdwuCVLgKGqAQSCeFhIvLnHodh0T2Wk2WtI8QbI2EtmeJG/Ijad10OW4Z1WmWUXCk6dQa6AahMwJ3kCfCOizMtYNY+EAgmZebWuY4W5Dddg6lTwuD/hE6nw5tVtJlQAC+mTfjYwFNqpHndPK/o+KDHVCCQS4hj2lpnaHDxei2MPRhxcDuDDjqEyfrAAzxCzC0uxlNzw/xTqBkkgDxAEXuPKF0FLSwwA9twDqJY2HbCC7YeuyJwflBUa9lgWXaD4XF5sRJdBgXPyVrL/hHwuLNnai1zXbEaSb/ABcOano4VjmiHMIEgtDTHMHVuYib2uFdqvbSpTUqNYAAQS0MAbwAGkEusjuOYqQrPLS4vhwv3e7SDsW8LoMTXIGqtVcWMAMHUN9gbDT+Ko4/tvQpiMO17nc3QxgvyuXfJclnnaatiQWu0tp6tQYxoAnqYk7nc8UrmqYRFm+auqOIaSKf1WbDlJAJuspz0BKZZ2meU0ppTSgx09x5hWqu6rUB4h5qaoTJQQHMTaU+spBwKAa6eE5SCDNpTkwiCgrboJNTFzdTAKjTdf1Vo1hFk5YVdD2VxrKNfU9ge3SQQesXXXvZga/ibFJ56QBbiIg+a4HIsXUp1muBDSAbwTwg7Lr8vxtPEBza9OmTwqUQKT2CbucBDSPNbYXhjnOQ4vCUxIYWEAwHNMk23ieao1sjefhAJ6Tf8EOOwAplrtc0nk6XgatuY2lVaeHqOhzIcRwaQfK2/wAlpKys35iGrg3t3aVH3auUM1q0zDodG7ajQ75m4Vh2Y0Kvx03UzzY4vb1Ja6/sVW0dsZejqktpuXYcifpTf/id+aSO6H2Vj4fDMDiXmwFpt4jBAJI63hWKLNgGidm6QNToMCQdhPOFR+kOY6QfEPrC8iI4+e6FzyXb/FEmSf7uvNczralWrTNP4gBqFhJfMNk3uRvyjhKRxOoXa0Mp2hznG7iLwSb25dOSr5flzsQ8tpN2i31jMAkT79F0tbsvUoeKs+m0ARol1V3mGiADYJpZVBtQvY5gD5BaImAHAyLbGJ91t/u+icLNMOOkgupuBLHO+EkGL+XRTO7Q0KADKeEe9rblzi9o6HxXI80NLOaeIB70VKI2Dm1A9okG3d2EeSfJcMDMsS76TRPhGkkAtbpJlsC2kWtGy6DCYjv2kOax1g4Oc1usk+EwIkwVgdo8DQaaJpVC7U/SXOBBAjfreeqmwWMbTpvFSpp0McRDAS502vMTI+5Spq5lmzcLSa94GuCGMBczgY1ADhPPgvPc1zeriKhfUdJOwE6R0aEGZ4+pXfqfwEDkB/rullePqUXaqTi02mwIPoQot20nCpUBG8iedlCSutzrNq1ai4VHahG2log9IC5EoymimWyTJ0ylRJJJICTDfGPX7lJVKDC/F6FHVTJGCUdPdCEVPdAI7p0JRIMDn3QVHclJU2VclFB2iUdN+kqJG10FKBu5M8d43UYBkHfiCOC6HFMdSa1ji003EuYZs5vG489iuHpYhwcDP5Lby19WszuaYBOqdTnDjwBPCy2xz+GOeG+W/hsXSqNbRcCBNu7MXJuA2CD8l0GDyEYUipOu4gafEBziNlxWIyjEYd7XukGJGgggH0mPVbjM8r0mhzmwS0HUWadQG9zHPgr3az1NuwzbIaeJpxpDXbh8RHOw4Lm8Z2Gc0TTqSR9UtJ9o3VbAdu37PYXbkR7tMcQsXG9ucc4FhqxsDpY1pEcQdxwUd1jTsmXlUq4XEBxGnYkfNJZT8wqkkmo4kmSS43J9UlHcvthzimEG5HofyWjkP0d8CtXNMkXOlsC+0n04LntKQS7lae69j8dgKdIspPphw+uXNDn7Sb3vyVXtBgMO5sGrBP8A3hOp28kTriL7QvFw9TYa7gB8k5lyVx4ekVMry97dTsXVgyIdTB2uS2G7eSy80dgGANFerUDWy0U6DWTPFz3HfzuubxeMcQ1rjLG/CLwOJ2VS3Mf8SdyqZjF7GZq6o5ovDbjUZ94AHBVs1zN1YyQG8YE3PEmT+pUDSJG3s78UJczp7FTtSuXKXD8UY082/wBo/NSmnAvynYDy2SPbSrgGm4fyn5XXPq07FumQbbRwTNrjjqHkbKsrtOM0qwmKvNqDhrP+9P4Iw8cnewKlW2cnhaQqt4g+tNpTh1PjpHnSA/y3QNqOFFz5finqFXKmiPDo/wB0PHvqVN4QAhEzdCCmJIQYkznQm1oaiAZ70CScBLYMnASIUjXQgLOBwgc5ocbEgH1K6itTZQpnTTEiNJHhD9ibnc3AXKUcSWwRYgzMK5iM4qVDDToabloc7RPPSSQOdlcsiLNr9XMG967xQzaRqY4iBs2AbFC7MTXYKb6jyGtIbqeXACZ0wVmsYadZvesL5jwucRqbH2uCunMmd41ujTTBjSCJgGLnieqcy35KzXgsB31NlTRTZAnW52nU1u1pcD7BZOIeS4kmTa+02WznNRlQTS0tDeAm8bSSTJjjZYTQpymuFTkeopIUkjSQonpJJAKu5YLu8kklWPkr4XHhDoHJJJFJHWaImLyPvTimOQSSUnU1Ci0uFhuqeLdPunSTngohAUVQJ0kloSruDqEmCZSSQGpg6YIcSNgI9wontElJJVf4xmhxAsqB3SSSXCLU8JJIMzQhqBJJBIYSTpJGTVO0JJIInCyhTJIC1QcSx8k2bI6EED7iRCrk3SSQG7lFIOpvkTERw4gcFlOCSSvLxCgEkklBv//Z">
            <a:hlinkClick r:id="rId2"/>
          </p:cNvPr>
          <p:cNvSpPr>
            <a:spLocks noChangeAspect="1" noChangeArrowheads="1"/>
          </p:cNvSpPr>
          <p:nvPr/>
        </p:nvSpPr>
        <p:spPr bwMode="auto">
          <a:xfrm>
            <a:off x="4268788" y="-1500188"/>
            <a:ext cx="4143375" cy="31337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pic>
        <p:nvPicPr>
          <p:cNvPr id="1028" name="Picture 4" descr="http://blog.tapuz.co.il/1366/images/%7B667A684E-73A6-4010-9C2F-CFDFCBB719C4%7D.jpg">
            <a:hlinkClick r:id="rId3" tooltip="הבלוג של boaz201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904" y="4550948"/>
            <a:ext cx="2850365" cy="2155794"/>
          </a:xfrm>
          <a:prstGeom prst="rect">
            <a:avLst/>
          </a:prstGeom>
          <a:noFill/>
          <a:extLst>
            <a:ext uri="{909E8E84-426E-40DD-AFC4-6F175D3DCCD1}">
              <a14:hiddenFill xmlns:a14="http://schemas.microsoft.com/office/drawing/2010/main">
                <a:solidFill>
                  <a:srgbClr val="FFFFFF"/>
                </a:solidFill>
              </a14:hiddenFill>
            </a:ext>
          </a:extLst>
        </p:spPr>
      </p:pic>
      <p:sp>
        <p:nvSpPr>
          <p:cNvPr id="6" name="מלבן 5"/>
          <p:cNvSpPr/>
          <p:nvPr/>
        </p:nvSpPr>
        <p:spPr>
          <a:xfrm>
            <a:off x="-46882" y="848708"/>
            <a:ext cx="9552615" cy="3539430"/>
          </a:xfrm>
          <a:prstGeom prst="rect">
            <a:avLst/>
          </a:prstGeom>
          <a:noFill/>
        </p:spPr>
        <p:txBody>
          <a:bodyPr wrap="none" lIns="91440" tIns="45720" rIns="91440" bIns="45720">
            <a:spAutoFit/>
          </a:bodyPr>
          <a:lstStyle/>
          <a:p>
            <a:pPr algn="ctr"/>
            <a:r>
              <a:rPr lang="he-IL" sz="3200" b="1" cap="none" spc="0" dirty="0" smtClean="0">
                <a:ln w="10541" cmpd="sng">
                  <a:solidFill>
                    <a:schemeClr val="accent1">
                      <a:shade val="88000"/>
                      <a:satMod val="110000"/>
                    </a:schemeClr>
                  </a:solidFill>
                  <a:prstDash val="solid"/>
                </a:ln>
                <a:effectLst/>
                <a:latin typeface="Guttman Yad-Brush" panose="02010401010101010101" pitchFamily="2" charset="-79"/>
                <a:cs typeface="Guttman Yad-Brush" panose="02010401010101010101" pitchFamily="2" charset="-79"/>
              </a:rPr>
              <a:t>"ההורה המיטיב, בתפקידו המכוון, </a:t>
            </a:r>
          </a:p>
          <a:p>
            <a:pPr algn="ctr"/>
            <a:r>
              <a:rPr lang="he-IL" sz="3200" b="1" cap="none" spc="0" dirty="0" smtClean="0">
                <a:ln w="10541" cmpd="sng">
                  <a:solidFill>
                    <a:schemeClr val="accent1">
                      <a:shade val="88000"/>
                      <a:satMod val="110000"/>
                    </a:schemeClr>
                  </a:solidFill>
                  <a:prstDash val="solid"/>
                </a:ln>
                <a:effectLst/>
                <a:latin typeface="Guttman Yad-Brush" panose="02010401010101010101" pitchFamily="2" charset="-79"/>
                <a:cs typeface="Guttman Yad-Brush" panose="02010401010101010101" pitchFamily="2" charset="-79"/>
              </a:rPr>
              <a:t>מספק לילדו מערכת של משובים </a:t>
            </a:r>
          </a:p>
          <a:p>
            <a:pPr algn="ctr"/>
            <a:r>
              <a:rPr lang="he-IL" sz="3200" b="1" cap="none" spc="0" dirty="0" smtClean="0">
                <a:ln w="10541" cmpd="sng">
                  <a:solidFill>
                    <a:schemeClr val="accent1">
                      <a:shade val="88000"/>
                      <a:satMod val="110000"/>
                    </a:schemeClr>
                  </a:solidFill>
                  <a:prstDash val="solid"/>
                </a:ln>
                <a:effectLst/>
                <a:latin typeface="Guttman Yad-Brush" panose="02010401010101010101" pitchFamily="2" charset="-79"/>
                <a:cs typeface="Guttman Yad-Brush" panose="02010401010101010101" pitchFamily="2" charset="-79"/>
              </a:rPr>
              <a:t>המאפשרים לו לנווט במרחב הקשר עם ההורה"</a:t>
            </a:r>
          </a:p>
          <a:p>
            <a:pPr algn="ctr"/>
            <a:r>
              <a:rPr lang="he-IL" sz="3200" b="1" dirty="0" smtClean="0">
                <a:ln w="10541" cmpd="sng">
                  <a:solidFill>
                    <a:schemeClr val="accent1">
                      <a:shade val="88000"/>
                      <a:satMod val="110000"/>
                    </a:schemeClr>
                  </a:solidFill>
                  <a:prstDash val="solid"/>
                </a:ln>
                <a:latin typeface="Guttman Yad-Brush" panose="02010401010101010101" pitchFamily="2" charset="-79"/>
                <a:cs typeface="Guttman Yad-Brush" panose="02010401010101010101" pitchFamily="2" charset="-79"/>
              </a:rPr>
              <a:t>זהו משוב המאיר ומגדיר</a:t>
            </a:r>
          </a:p>
          <a:p>
            <a:pPr algn="ctr"/>
            <a:r>
              <a:rPr lang="he-IL" sz="3200" b="1" cap="none" spc="0" dirty="0" smtClean="0">
                <a:ln w="10541" cmpd="sng">
                  <a:solidFill>
                    <a:schemeClr val="accent1">
                      <a:shade val="88000"/>
                      <a:satMod val="110000"/>
                    </a:schemeClr>
                  </a:solidFill>
                  <a:prstDash val="solid"/>
                </a:ln>
                <a:effectLst/>
                <a:latin typeface="Guttman Yad-Brush" panose="02010401010101010101" pitchFamily="2" charset="-79"/>
                <a:cs typeface="Guttman Yad-Brush" panose="02010401010101010101" pitchFamily="2" charset="-79"/>
              </a:rPr>
              <a:t>את העצמיות של ההורה, את החוויה שלו</a:t>
            </a:r>
          </a:p>
          <a:p>
            <a:pPr algn="ctr"/>
            <a:r>
              <a:rPr lang="he-IL" sz="3200" b="1" dirty="0" smtClean="0">
                <a:ln w="10541" cmpd="sng">
                  <a:solidFill>
                    <a:schemeClr val="accent1">
                      <a:shade val="88000"/>
                      <a:satMod val="110000"/>
                    </a:schemeClr>
                  </a:solidFill>
                  <a:prstDash val="solid"/>
                </a:ln>
                <a:latin typeface="Guttman Yad-Brush" panose="02010401010101010101" pitchFamily="2" charset="-79"/>
                <a:cs typeface="Guttman Yad-Brush" panose="02010401010101010101" pitchFamily="2" charset="-79"/>
              </a:rPr>
              <a:t>ואת הערכים המנחים אותו </a:t>
            </a:r>
          </a:p>
          <a:p>
            <a:pPr algn="ctr"/>
            <a:r>
              <a:rPr lang="he-IL" sz="3200" b="1" dirty="0" smtClean="0">
                <a:ln w="10541" cmpd="sng">
                  <a:solidFill>
                    <a:schemeClr val="accent1">
                      <a:shade val="88000"/>
                      <a:satMod val="110000"/>
                    </a:schemeClr>
                  </a:solidFill>
                  <a:prstDash val="solid"/>
                </a:ln>
                <a:latin typeface="Guttman Yad-Brush" panose="02010401010101010101" pitchFamily="2" charset="-79"/>
                <a:cs typeface="Guttman Yad-Brush" panose="02010401010101010101" pitchFamily="2" charset="-79"/>
              </a:rPr>
              <a:t>בקשר המתקיים בינו לבין ילדו"</a:t>
            </a:r>
            <a:endParaRPr lang="he-IL" sz="3200" b="1" cap="none" spc="0" dirty="0" smtClean="0">
              <a:ln w="10541" cmpd="sng">
                <a:solidFill>
                  <a:schemeClr val="accent1">
                    <a:shade val="88000"/>
                    <a:satMod val="110000"/>
                  </a:schemeClr>
                </a:solidFill>
                <a:prstDash val="solid"/>
              </a:ln>
              <a:effectLst/>
              <a:latin typeface="Guttman Yad-Brush" panose="02010401010101010101" pitchFamily="2" charset="-79"/>
              <a:cs typeface="Guttman Yad-Brush" panose="02010401010101010101" pitchFamily="2" charset="-79"/>
            </a:endParaRPr>
          </a:p>
        </p:txBody>
      </p:sp>
    </p:spTree>
    <p:extLst>
      <p:ext uri="{BB962C8B-B14F-4D97-AF65-F5344CB8AC3E}">
        <p14:creationId xmlns:p14="http://schemas.microsoft.com/office/powerpoint/2010/main" val="2242996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דיאגרמה 1"/>
          <p:cNvGraphicFramePr/>
          <p:nvPr>
            <p:extLst>
              <p:ext uri="{D42A27DB-BD31-4B8C-83A1-F6EECF244321}">
                <p14:modId xmlns:p14="http://schemas.microsoft.com/office/powerpoint/2010/main" val="76933858"/>
              </p:ext>
            </p:extLst>
          </p:nvPr>
        </p:nvGraphicFramePr>
        <p:xfrm>
          <a:off x="467544" y="1340768"/>
          <a:ext cx="8424936" cy="4120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מלבן 2"/>
          <p:cNvSpPr/>
          <p:nvPr/>
        </p:nvSpPr>
        <p:spPr>
          <a:xfrm>
            <a:off x="402504" y="260648"/>
            <a:ext cx="8741496" cy="923330"/>
          </a:xfrm>
          <a:prstGeom prst="rect">
            <a:avLst/>
          </a:prstGeom>
          <a:noFill/>
        </p:spPr>
        <p:txBody>
          <a:bodyPr wrap="none" lIns="91440" tIns="45720" rIns="91440" bIns="45720">
            <a:spAutoFit/>
          </a:bodyPr>
          <a:lstStyle/>
          <a:p>
            <a:pPr algn="ctr"/>
            <a:r>
              <a:rPr lang="he-IL"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דוגמא התפתחותית נורמטיבית</a:t>
            </a:r>
            <a:endParaRPr lang="he-IL"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TextBox 3"/>
          <p:cNvSpPr txBox="1"/>
          <p:nvPr/>
        </p:nvSpPr>
        <p:spPr>
          <a:xfrm>
            <a:off x="183750" y="5517232"/>
            <a:ext cx="8640960" cy="1323439"/>
          </a:xfrm>
          <a:prstGeom prst="rect">
            <a:avLst/>
          </a:prstGeom>
        </p:spPr>
        <p:style>
          <a:lnRef idx="1">
            <a:schemeClr val="accent2"/>
          </a:lnRef>
          <a:fillRef idx="3">
            <a:schemeClr val="accent2"/>
          </a:fillRef>
          <a:effectRef idx="2">
            <a:schemeClr val="accent2"/>
          </a:effectRef>
          <a:fontRef idx="minor">
            <a:schemeClr val="lt1"/>
          </a:fontRef>
        </p:style>
        <p:txBody>
          <a:bodyPr wrap="square" rtlCol="1">
            <a:spAutoFit/>
          </a:bodyPr>
          <a:lstStyle/>
          <a:p>
            <a:pPr algn="ctr"/>
            <a:r>
              <a:rPr lang="he-IL" b="1" dirty="0" smtClean="0"/>
              <a:t>"</a:t>
            </a:r>
            <a:r>
              <a:rPr lang="he-IL" sz="2000" b="1" dirty="0" smtClean="0"/>
              <a:t>האם ממלאת תפקיד של זולת עצמי מכוון ומגדל, היא מגנה על התינוקת שלא תהפוך לסדיסטית, באופן לא תוקף היא נותנת ביטוי לרגשותיה, לצורך ולגבול של עצמה, כמו גם להגנה על עצמה.</a:t>
            </a:r>
          </a:p>
          <a:p>
            <a:pPr algn="ctr"/>
            <a:r>
              <a:rPr lang="he-IL" sz="2000" b="1" dirty="0" smtClean="0"/>
              <a:t>וכל זה מתוך עמדה אכפתית, </a:t>
            </a:r>
            <a:r>
              <a:rPr lang="he-IL" sz="2000" b="1" dirty="0" err="1" smtClean="0"/>
              <a:t>מחוייבת</a:t>
            </a:r>
            <a:r>
              <a:rPr lang="he-IL" sz="2000" b="1" dirty="0" smtClean="0"/>
              <a:t> ומכבדת." (עמ' 45)</a:t>
            </a:r>
            <a:endParaRPr lang="he-IL" sz="2000" b="1" dirty="0"/>
          </a:p>
        </p:txBody>
      </p:sp>
    </p:spTree>
    <p:extLst>
      <p:ext uri="{BB962C8B-B14F-4D97-AF65-F5344CB8AC3E}">
        <p14:creationId xmlns:p14="http://schemas.microsoft.com/office/powerpoint/2010/main" val="234965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פינה מקופלת 2"/>
          <p:cNvSpPr/>
          <p:nvPr/>
        </p:nvSpPr>
        <p:spPr>
          <a:xfrm>
            <a:off x="539552" y="1340768"/>
            <a:ext cx="8073812" cy="4464496"/>
          </a:xfrm>
          <a:prstGeom prst="foldedCorner">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endParaRPr lang="he-IL" b="1" dirty="0" smtClean="0">
              <a:ln/>
              <a:solidFill>
                <a:schemeClr val="accent3"/>
              </a:solidFill>
            </a:endParaRPr>
          </a:p>
          <a:p>
            <a:pPr algn="ctr"/>
            <a:endParaRPr lang="he-IL" b="1" dirty="0">
              <a:ln/>
              <a:solidFill>
                <a:schemeClr val="accent3"/>
              </a:solidFill>
            </a:endParaRPr>
          </a:p>
          <a:p>
            <a:pPr algn="ctr"/>
            <a:endParaRPr lang="he-IL" b="1" dirty="0" smtClean="0">
              <a:ln/>
              <a:solidFill>
                <a:schemeClr val="accent3"/>
              </a:solidFill>
            </a:endParaRPr>
          </a:p>
          <a:p>
            <a:pPr algn="ctr"/>
            <a:endParaRPr lang="he-IL" b="1" dirty="0">
              <a:ln/>
              <a:solidFill>
                <a:schemeClr val="accent3"/>
              </a:solidFill>
            </a:endParaRPr>
          </a:p>
          <a:p>
            <a:pPr algn="ctr"/>
            <a:r>
              <a:rPr lang="he-IL" sz="3200" b="1" dirty="0" smtClean="0">
                <a:ln/>
                <a:solidFill>
                  <a:schemeClr val="accent3"/>
                </a:solidFill>
              </a:rPr>
              <a:t>"הבעיה אינה בדלק , אלא ב</a:t>
            </a:r>
            <a:r>
              <a:rPr lang="en-US" sz="3200" b="1" dirty="0" smtClean="0">
                <a:ln/>
                <a:solidFill>
                  <a:schemeClr val="accent3"/>
                </a:solidFill>
              </a:rPr>
              <a:t>"GPS</a:t>
            </a:r>
            <a:endParaRPr lang="he-IL" sz="3200" b="1" dirty="0" smtClean="0">
              <a:ln/>
              <a:solidFill>
                <a:schemeClr val="accent3"/>
              </a:solidFill>
            </a:endParaRPr>
          </a:p>
          <a:p>
            <a:pPr algn="ctr"/>
            <a:endParaRPr lang="en-US" sz="3200" b="1" dirty="0" smtClean="0">
              <a:ln/>
              <a:solidFill>
                <a:schemeClr val="accent3"/>
              </a:solidFill>
            </a:endParaRPr>
          </a:p>
          <a:p>
            <a:pPr algn="ctr"/>
            <a:r>
              <a:rPr lang="he-IL" sz="2400" b="1" dirty="0" smtClean="0">
                <a:ln/>
                <a:solidFill>
                  <a:schemeClr val="accent3"/>
                </a:solidFill>
              </a:rPr>
              <a:t>"אפשר </a:t>
            </a:r>
            <a:r>
              <a:rPr lang="he-IL" sz="2400" b="1" dirty="0">
                <a:ln/>
                <a:solidFill>
                  <a:schemeClr val="accent3"/>
                </a:solidFill>
              </a:rPr>
              <a:t>ו</a:t>
            </a:r>
            <a:r>
              <a:rPr lang="he-IL" sz="2400" b="1" dirty="0" smtClean="0">
                <a:ln/>
                <a:solidFill>
                  <a:schemeClr val="accent3"/>
                </a:solidFill>
              </a:rPr>
              <a:t>חיוני לתת כיוון עם חום, אהבה והתחשבות</a:t>
            </a:r>
          </a:p>
          <a:p>
            <a:pPr algn="ctr"/>
            <a:r>
              <a:rPr lang="he-IL" sz="2400" b="1" dirty="0">
                <a:ln/>
                <a:solidFill>
                  <a:schemeClr val="accent3"/>
                </a:solidFill>
              </a:rPr>
              <a:t>אי אפשר לתת חום אהבה והתחשבות </a:t>
            </a:r>
            <a:r>
              <a:rPr lang="he-IL" sz="2400" b="1" u="sng" dirty="0">
                <a:ln/>
                <a:solidFill>
                  <a:schemeClr val="accent3"/>
                </a:solidFill>
              </a:rPr>
              <a:t>במקום</a:t>
            </a:r>
            <a:r>
              <a:rPr lang="he-IL" sz="2400" b="1" dirty="0">
                <a:ln/>
                <a:solidFill>
                  <a:schemeClr val="accent3"/>
                </a:solidFill>
              </a:rPr>
              <a:t> כיוון</a:t>
            </a:r>
            <a:r>
              <a:rPr lang="he-IL" sz="2400" b="1" dirty="0" smtClean="0">
                <a:ln/>
                <a:solidFill>
                  <a:schemeClr val="accent3"/>
                </a:solidFill>
              </a:rPr>
              <a:t>." (איתן לבוב)</a:t>
            </a:r>
            <a:endParaRPr lang="he-IL" sz="2400" b="1" dirty="0">
              <a:ln/>
              <a:solidFill>
                <a:schemeClr val="accent3"/>
              </a:solidFill>
            </a:endParaRPr>
          </a:p>
          <a:p>
            <a:pPr algn="ctr"/>
            <a:endParaRPr lang="he-IL" sz="2400" b="1" dirty="0" smtClean="0">
              <a:ln/>
              <a:solidFill>
                <a:schemeClr val="accent3"/>
              </a:solidFill>
            </a:endParaRPr>
          </a:p>
          <a:p>
            <a:pPr algn="ctr"/>
            <a:r>
              <a:rPr lang="he-IL" sz="2400" b="1" dirty="0" smtClean="0">
                <a:ln/>
                <a:solidFill>
                  <a:schemeClr val="accent3"/>
                </a:solidFill>
              </a:rPr>
              <a:t>מה שקורה סביבי עם ילדי/תלמידי/עמיתי/הורי וכו'</a:t>
            </a:r>
          </a:p>
          <a:p>
            <a:pPr algn="ctr"/>
            <a:r>
              <a:rPr lang="he-IL" sz="2400" b="1" dirty="0" smtClean="0">
                <a:ln/>
                <a:solidFill>
                  <a:schemeClr val="accent3"/>
                </a:solidFill>
              </a:rPr>
              <a:t>הוא משהו שאני מאפשר/מזמין/מעודד או לא מכוון לעצירה.</a:t>
            </a:r>
          </a:p>
          <a:p>
            <a:pPr algn="ctr"/>
            <a:r>
              <a:rPr lang="he-IL" sz="2400" b="1" dirty="0" smtClean="0">
                <a:ln/>
                <a:solidFill>
                  <a:schemeClr val="accent3"/>
                </a:solidFill>
              </a:rPr>
              <a:t>צורת ההתייחסות להתרחשויות היא דרך עצמי.</a:t>
            </a:r>
          </a:p>
          <a:p>
            <a:pPr algn="ctr"/>
            <a:endParaRPr lang="he-IL" sz="2400" b="1" dirty="0">
              <a:ln/>
              <a:solidFill>
                <a:schemeClr val="accent3"/>
              </a:solidFill>
            </a:endParaRPr>
          </a:p>
          <a:p>
            <a:pPr algn="ctr"/>
            <a:r>
              <a:rPr lang="he-IL" sz="2400" b="1" dirty="0" smtClean="0">
                <a:ln/>
                <a:solidFill>
                  <a:schemeClr val="accent3"/>
                </a:solidFill>
              </a:rPr>
              <a:t>מה אני מאפשר? מה אני לא מאפשר במקומות בהם יש לי אי נחת?</a:t>
            </a:r>
          </a:p>
          <a:p>
            <a:pPr algn="ctr"/>
            <a:endParaRPr lang="he-IL" sz="2400" b="1" dirty="0">
              <a:ln/>
              <a:solidFill>
                <a:schemeClr val="accent3"/>
              </a:solidFill>
            </a:endParaRPr>
          </a:p>
        </p:txBody>
      </p:sp>
      <p:sp>
        <p:nvSpPr>
          <p:cNvPr id="4" name="TextBox 3"/>
          <p:cNvSpPr txBox="1"/>
          <p:nvPr/>
        </p:nvSpPr>
        <p:spPr>
          <a:xfrm>
            <a:off x="539552" y="467961"/>
            <a:ext cx="7632848" cy="584775"/>
          </a:xfrm>
          <a:prstGeom prst="rect">
            <a:avLst/>
          </a:prstGeom>
          <a:noFill/>
        </p:spPr>
        <p:txBody>
          <a:bodyPr wrap="square" rtlCol="1">
            <a:spAutoFit/>
          </a:bodyPr>
          <a:lstStyle/>
          <a:p>
            <a:r>
              <a:rPr lang="he-IL" sz="3200" b="1" dirty="0" smtClean="0"/>
              <a:t>אייכה היא שיטה  שפותחה ע"י ד"ר איתן לבוב</a:t>
            </a:r>
            <a:endParaRPr lang="he-IL" sz="3200" b="1" dirty="0"/>
          </a:p>
        </p:txBody>
      </p:sp>
    </p:spTree>
    <p:extLst>
      <p:ext uri="{BB962C8B-B14F-4D97-AF65-F5344CB8AC3E}">
        <p14:creationId xmlns:p14="http://schemas.microsoft.com/office/powerpoint/2010/main" val="989594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1978190" y="2967335"/>
            <a:ext cx="5187639" cy="258532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he-IL"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כאן ניתן להקריא </a:t>
            </a:r>
          </a:p>
          <a:p>
            <a:pPr algn="ctr"/>
            <a:r>
              <a:rPr lang="he-IL"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דוגמאות מתוך הספר</a:t>
            </a:r>
          </a:p>
          <a:p>
            <a:pPr algn="ctr"/>
            <a:r>
              <a:rPr lang="he-I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עמ' 47-51</a:t>
            </a:r>
            <a:endParaRPr lang="he-I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078264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דיאגרמה 1"/>
          <p:cNvGraphicFramePr/>
          <p:nvPr>
            <p:extLst>
              <p:ext uri="{D42A27DB-BD31-4B8C-83A1-F6EECF244321}">
                <p14:modId xmlns:p14="http://schemas.microsoft.com/office/powerpoint/2010/main" val="1458284840"/>
              </p:ext>
            </p:extLst>
          </p:nvPr>
        </p:nvGraphicFramePr>
        <p:xfrm>
          <a:off x="1403648" y="1124744"/>
          <a:ext cx="6264696" cy="4928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מלבן 2"/>
          <p:cNvSpPr/>
          <p:nvPr/>
        </p:nvSpPr>
        <p:spPr>
          <a:xfrm>
            <a:off x="204314" y="113181"/>
            <a:ext cx="8667758"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he-IL"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העמדה השיפוטית כפטור מאחריות</a:t>
            </a:r>
            <a:endParaRPr lang="he-IL"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860125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2"/>
          <p:cNvSpPr/>
          <p:nvPr/>
        </p:nvSpPr>
        <p:spPr>
          <a:xfrm>
            <a:off x="2044252" y="429318"/>
            <a:ext cx="5259774" cy="156966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he-IL"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כיצד ינהג הורה אכפתי, אחראי? </a:t>
            </a:r>
          </a:p>
          <a:p>
            <a:pPr algn="ctr"/>
            <a:r>
              <a:rPr lang="he-IL"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אשר ילדו מזיק לסביבתו?</a:t>
            </a:r>
          </a:p>
          <a:p>
            <a:pPr algn="ctr"/>
            <a:r>
              <a:rPr lang="he-IL"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יתעלם?? או אולי ייתן "הכשר"??</a:t>
            </a:r>
            <a:endParaRPr lang="he-IL"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5" name="דיאגרמה 4"/>
          <p:cNvGraphicFramePr/>
          <p:nvPr>
            <p:extLst>
              <p:ext uri="{D42A27DB-BD31-4B8C-83A1-F6EECF244321}">
                <p14:modId xmlns:p14="http://schemas.microsoft.com/office/powerpoint/2010/main" val="1615359154"/>
              </p:ext>
            </p:extLst>
          </p:nvPr>
        </p:nvGraphicFramePr>
        <p:xfrm>
          <a:off x="1547664" y="1998978"/>
          <a:ext cx="6264696" cy="41978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הסבר ענן 5"/>
          <p:cNvSpPr/>
          <p:nvPr/>
        </p:nvSpPr>
        <p:spPr>
          <a:xfrm>
            <a:off x="5220072" y="1998978"/>
            <a:ext cx="3600400" cy="1574038"/>
          </a:xfrm>
          <a:prstGeom prst="cloudCallout">
            <a:avLst>
              <a:gd name="adj1" fmla="val -50209"/>
              <a:gd name="adj2" fmla="val 48070"/>
            </a:avLst>
          </a:prstGeom>
        </p:spPr>
        <p:style>
          <a:lnRef idx="3">
            <a:schemeClr val="lt1"/>
          </a:lnRef>
          <a:fillRef idx="1">
            <a:schemeClr val="accent3"/>
          </a:fillRef>
          <a:effectRef idx="1">
            <a:schemeClr val="accent3"/>
          </a:effectRef>
          <a:fontRef idx="minor">
            <a:schemeClr val="lt1"/>
          </a:fontRef>
        </p:style>
        <p:txBody>
          <a:bodyPr rtlCol="1" anchor="ctr"/>
          <a:lstStyle/>
          <a:p>
            <a:pPr algn="ctr"/>
            <a:r>
              <a:rPr lang="he-IL" b="1" dirty="0" smtClean="0">
                <a:solidFill>
                  <a:schemeClr val="bg1"/>
                </a:solidFill>
              </a:rPr>
              <a:t>"הוא ילד טוב...רק משועמם"</a:t>
            </a:r>
          </a:p>
          <a:p>
            <a:pPr algn="ctr"/>
            <a:r>
              <a:rPr lang="he-IL" b="1" dirty="0" smtClean="0">
                <a:solidFill>
                  <a:schemeClr val="bg1"/>
                </a:solidFill>
              </a:rPr>
              <a:t>"מה לעשות הוא בגיל ההתבגרות..."</a:t>
            </a:r>
            <a:endParaRPr lang="he-IL" b="1" dirty="0">
              <a:solidFill>
                <a:schemeClr val="bg1"/>
              </a:solidFill>
            </a:endParaRPr>
          </a:p>
        </p:txBody>
      </p:sp>
      <p:sp>
        <p:nvSpPr>
          <p:cNvPr id="7" name="הסבר ענן 6"/>
          <p:cNvSpPr/>
          <p:nvPr/>
        </p:nvSpPr>
        <p:spPr>
          <a:xfrm>
            <a:off x="395536" y="1998978"/>
            <a:ext cx="3600400" cy="1574038"/>
          </a:xfrm>
          <a:prstGeom prst="cloudCallout">
            <a:avLst>
              <a:gd name="adj1" fmla="val 44453"/>
              <a:gd name="adj2" fmla="val 60141"/>
            </a:avLst>
          </a:prstGeom>
        </p:spPr>
        <p:style>
          <a:lnRef idx="3">
            <a:schemeClr val="lt1"/>
          </a:lnRef>
          <a:fillRef idx="1">
            <a:schemeClr val="accent3"/>
          </a:fillRef>
          <a:effectRef idx="1">
            <a:schemeClr val="accent3"/>
          </a:effectRef>
          <a:fontRef idx="minor">
            <a:schemeClr val="lt1"/>
          </a:fontRef>
        </p:style>
        <p:txBody>
          <a:bodyPr rtlCol="1" anchor="ctr"/>
          <a:lstStyle/>
          <a:p>
            <a:pPr algn="ctr"/>
            <a:r>
              <a:rPr lang="he-IL" b="1" dirty="0" smtClean="0">
                <a:solidFill>
                  <a:schemeClr val="bg1"/>
                </a:solidFill>
              </a:rPr>
              <a:t>"הוא נעשה לו עוד אבחון..."</a:t>
            </a:r>
          </a:p>
          <a:p>
            <a:pPr algn="ctr"/>
            <a:r>
              <a:rPr lang="he-IL" b="1" dirty="0" smtClean="0">
                <a:solidFill>
                  <a:schemeClr val="bg1"/>
                </a:solidFill>
              </a:rPr>
              <a:t>"הוא אובחן...אתם צריכים למצוא דרך להתמודד </a:t>
            </a:r>
            <a:r>
              <a:rPr lang="he-IL" b="1" dirty="0" err="1" smtClean="0">
                <a:solidFill>
                  <a:schemeClr val="bg1"/>
                </a:solidFill>
              </a:rPr>
              <a:t>איתו</a:t>
            </a:r>
            <a:r>
              <a:rPr lang="he-IL" b="1" dirty="0" smtClean="0">
                <a:solidFill>
                  <a:schemeClr val="bg1"/>
                </a:solidFill>
              </a:rPr>
              <a:t>"</a:t>
            </a:r>
            <a:endParaRPr lang="he-IL" b="1" dirty="0">
              <a:solidFill>
                <a:schemeClr val="bg1"/>
              </a:solidFill>
            </a:endParaRPr>
          </a:p>
        </p:txBody>
      </p:sp>
      <p:sp>
        <p:nvSpPr>
          <p:cNvPr id="8" name="הסבר ענן 7"/>
          <p:cNvSpPr/>
          <p:nvPr/>
        </p:nvSpPr>
        <p:spPr>
          <a:xfrm>
            <a:off x="5503826" y="5157192"/>
            <a:ext cx="3600400" cy="1574038"/>
          </a:xfrm>
          <a:prstGeom prst="cloudCallout">
            <a:avLst>
              <a:gd name="adj1" fmla="val -61094"/>
              <a:gd name="adj2" fmla="val -50763"/>
            </a:avLst>
          </a:prstGeom>
        </p:spPr>
        <p:style>
          <a:lnRef idx="3">
            <a:schemeClr val="lt1"/>
          </a:lnRef>
          <a:fillRef idx="1">
            <a:schemeClr val="accent3"/>
          </a:fillRef>
          <a:effectRef idx="1">
            <a:schemeClr val="accent3"/>
          </a:effectRef>
          <a:fontRef idx="minor">
            <a:schemeClr val="lt1"/>
          </a:fontRef>
        </p:style>
        <p:txBody>
          <a:bodyPr rtlCol="1" anchor="ctr"/>
          <a:lstStyle/>
          <a:p>
            <a:pPr algn="ctr"/>
            <a:r>
              <a:rPr lang="he-IL" b="1" dirty="0" smtClean="0">
                <a:solidFill>
                  <a:schemeClr val="bg1"/>
                </a:solidFill>
              </a:rPr>
              <a:t>"הוא ילד מיוחד, שונה...מי אמר שחייבים לקרוא?" </a:t>
            </a:r>
            <a:endParaRPr lang="he-IL" b="1" dirty="0">
              <a:solidFill>
                <a:schemeClr val="bg1"/>
              </a:solidFill>
            </a:endParaRPr>
          </a:p>
        </p:txBody>
      </p:sp>
    </p:spTree>
    <p:extLst>
      <p:ext uri="{BB962C8B-B14F-4D97-AF65-F5344CB8AC3E}">
        <p14:creationId xmlns:p14="http://schemas.microsoft.com/office/powerpoint/2010/main" val="2912290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adas\AppData\Local\Microsoft\Windows\Temporary Internet Files\Content.IE5\KBDLYQCA\MP9004423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51920" y="1412776"/>
            <a:ext cx="1565920" cy="234888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דיאגרמה 1"/>
          <p:cNvGraphicFramePr/>
          <p:nvPr>
            <p:extLst>
              <p:ext uri="{D42A27DB-BD31-4B8C-83A1-F6EECF244321}">
                <p14:modId xmlns:p14="http://schemas.microsoft.com/office/powerpoint/2010/main" val="2835562522"/>
              </p:ext>
            </p:extLst>
          </p:nvPr>
        </p:nvGraphicFramePr>
        <p:xfrm>
          <a:off x="1403648" y="782872"/>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מלבן 2"/>
          <p:cNvSpPr/>
          <p:nvPr/>
        </p:nvSpPr>
        <p:spPr>
          <a:xfrm>
            <a:off x="2587684" y="332656"/>
            <a:ext cx="409439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he-IL"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העמדה הערכית</a:t>
            </a:r>
            <a:endParaRPr lang="he-IL"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חץ למטה 3"/>
          <p:cNvSpPr/>
          <p:nvPr/>
        </p:nvSpPr>
        <p:spPr>
          <a:xfrm>
            <a:off x="3995936" y="4005064"/>
            <a:ext cx="1080120" cy="1008112"/>
          </a:xfrm>
          <a:prstGeom prst="downArrow">
            <a:avLst/>
          </a:prstGeom>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מלבן מעוגל 4"/>
          <p:cNvSpPr/>
          <p:nvPr/>
        </p:nvSpPr>
        <p:spPr>
          <a:xfrm>
            <a:off x="107504" y="5013176"/>
            <a:ext cx="9036496" cy="1728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smtClean="0">
                <a:solidFill>
                  <a:schemeClr val="bg1"/>
                </a:solidFill>
              </a:rPr>
              <a:t>זיהוי והגדרה בהירה של הערך ההורי</a:t>
            </a:r>
          </a:p>
          <a:p>
            <a:pPr algn="ctr"/>
            <a:endParaRPr lang="he-IL" b="1" dirty="0" smtClean="0">
              <a:solidFill>
                <a:schemeClr val="bg1"/>
              </a:solidFill>
            </a:endParaRPr>
          </a:p>
          <a:p>
            <a:pPr algn="ctr"/>
            <a:r>
              <a:rPr lang="he-IL" b="1" u="sng" dirty="0" smtClean="0">
                <a:solidFill>
                  <a:schemeClr val="bg1"/>
                </a:solidFill>
              </a:rPr>
              <a:t>ערך הורי </a:t>
            </a:r>
            <a:r>
              <a:rPr lang="he-IL" b="1" dirty="0" smtClean="0">
                <a:solidFill>
                  <a:schemeClr val="bg1"/>
                </a:solidFill>
              </a:rPr>
              <a:t>הוא רק ערך המכיל את </a:t>
            </a:r>
            <a:r>
              <a:rPr lang="he-IL" b="1" dirty="0" err="1" smtClean="0">
                <a:solidFill>
                  <a:schemeClr val="bg1"/>
                </a:solidFill>
              </a:rPr>
              <a:t>מחוייבות</a:t>
            </a:r>
            <a:r>
              <a:rPr lang="he-IL" b="1" dirty="0" smtClean="0">
                <a:solidFill>
                  <a:schemeClr val="bg1"/>
                </a:solidFill>
              </a:rPr>
              <a:t> ההורה להתפתחות אופטימאלית של הילד מבחינה </a:t>
            </a:r>
            <a:r>
              <a:rPr lang="he-IL" b="1" dirty="0" err="1" smtClean="0">
                <a:solidFill>
                  <a:schemeClr val="bg1"/>
                </a:solidFill>
              </a:rPr>
              <a:t>רגשית,תפקודית</a:t>
            </a:r>
            <a:r>
              <a:rPr lang="he-IL" b="1" dirty="0" smtClean="0">
                <a:solidFill>
                  <a:schemeClr val="bg1"/>
                </a:solidFill>
              </a:rPr>
              <a:t> ומוסרית.</a:t>
            </a:r>
          </a:p>
          <a:p>
            <a:pPr algn="ctr"/>
            <a:r>
              <a:rPr lang="he-IL" b="1" dirty="0" smtClean="0">
                <a:solidFill>
                  <a:schemeClr val="bg1"/>
                </a:solidFill>
              </a:rPr>
              <a:t>הורה המבקש לתת ביטוי למה שחשוב לו </a:t>
            </a:r>
            <a:r>
              <a:rPr lang="he-IL" b="1" u="sng" dirty="0" err="1" smtClean="0">
                <a:solidFill>
                  <a:schemeClr val="bg1"/>
                </a:solidFill>
              </a:rPr>
              <a:t>מחוייב</a:t>
            </a:r>
            <a:r>
              <a:rPr lang="he-IL" b="1" dirty="0" smtClean="0">
                <a:solidFill>
                  <a:schemeClr val="bg1"/>
                </a:solidFill>
              </a:rPr>
              <a:t> בו זמנית ובאותה מידה לטובת צמיחתו של הילד.</a:t>
            </a:r>
            <a:endParaRPr lang="he-IL" b="1" dirty="0">
              <a:solidFill>
                <a:schemeClr val="bg1"/>
              </a:solidFill>
            </a:endParaRPr>
          </a:p>
        </p:txBody>
      </p:sp>
    </p:spTree>
    <p:extLst>
      <p:ext uri="{BB962C8B-B14F-4D97-AF65-F5344CB8AC3E}">
        <p14:creationId xmlns:p14="http://schemas.microsoft.com/office/powerpoint/2010/main" val="205632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דיאגרמה 1"/>
          <p:cNvGraphicFramePr/>
          <p:nvPr>
            <p:extLst>
              <p:ext uri="{D42A27DB-BD31-4B8C-83A1-F6EECF244321}">
                <p14:modId xmlns:p14="http://schemas.microsoft.com/office/powerpoint/2010/main" val="1161549435"/>
              </p:ext>
            </p:extLst>
          </p:nvPr>
        </p:nvGraphicFramePr>
        <p:xfrm>
          <a:off x="0" y="2784939"/>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מלבן מעוגל 2"/>
          <p:cNvSpPr/>
          <p:nvPr/>
        </p:nvSpPr>
        <p:spPr>
          <a:xfrm>
            <a:off x="5652120" y="2780928"/>
            <a:ext cx="1728192" cy="129614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he-IL" b="1" dirty="0" smtClean="0">
                <a:solidFill>
                  <a:schemeClr val="bg1"/>
                </a:solidFill>
              </a:rPr>
              <a:t>מדוע אני מרגיש כך מהתנהגות ילדי?</a:t>
            </a:r>
            <a:endParaRPr lang="he-IL" b="1" dirty="0">
              <a:solidFill>
                <a:schemeClr val="bg1"/>
              </a:solidFill>
            </a:endParaRPr>
          </a:p>
        </p:txBody>
      </p:sp>
      <p:sp>
        <p:nvSpPr>
          <p:cNvPr id="4" name="מלבן מעוגל 3"/>
          <p:cNvSpPr/>
          <p:nvPr/>
        </p:nvSpPr>
        <p:spPr>
          <a:xfrm>
            <a:off x="6516216" y="1537026"/>
            <a:ext cx="1728192" cy="12961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he-IL" b="1" dirty="0" smtClean="0">
                <a:solidFill>
                  <a:schemeClr val="bg1"/>
                </a:solidFill>
              </a:rPr>
              <a:t>איזה ערך מצוי בסכנה?</a:t>
            </a:r>
            <a:endParaRPr lang="he-IL" b="1" dirty="0">
              <a:solidFill>
                <a:schemeClr val="bg1"/>
              </a:solidFill>
            </a:endParaRPr>
          </a:p>
        </p:txBody>
      </p:sp>
      <p:sp>
        <p:nvSpPr>
          <p:cNvPr id="5" name="מלבן מעוגל 4"/>
          <p:cNvSpPr/>
          <p:nvPr/>
        </p:nvSpPr>
        <p:spPr>
          <a:xfrm>
            <a:off x="7415808" y="257866"/>
            <a:ext cx="1728192"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smtClean="0">
                <a:solidFill>
                  <a:schemeClr val="bg1"/>
                </a:solidFill>
              </a:rPr>
              <a:t>אני צריך לתת כיוון מגדל</a:t>
            </a:r>
            <a:endParaRPr lang="he-IL" b="1" dirty="0">
              <a:solidFill>
                <a:schemeClr val="bg1"/>
              </a:solidFill>
            </a:endParaRPr>
          </a:p>
        </p:txBody>
      </p:sp>
      <p:sp>
        <p:nvSpPr>
          <p:cNvPr id="6" name="מלבן 5"/>
          <p:cNvSpPr/>
          <p:nvPr/>
        </p:nvSpPr>
        <p:spPr>
          <a:xfrm rot="19891283">
            <a:off x="2006760" y="1268189"/>
            <a:ext cx="3177473" cy="923330"/>
          </a:xfrm>
          <a:prstGeom prst="rect">
            <a:avLst/>
          </a:prstGeom>
          <a:noFill/>
        </p:spPr>
        <p:txBody>
          <a:bodyPr wrap="none" lIns="91440" tIns="45720" rIns="91440" bIns="45720">
            <a:spAutoFit/>
          </a:bodyPr>
          <a:lstStyle/>
          <a:p>
            <a:pPr algn="ctr"/>
            <a:r>
              <a:rPr lang="he-IL"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זיהוי הערך</a:t>
            </a:r>
            <a:endParaRPr lang="he-IL"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7720495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נייר">
  <a:themeElements>
    <a:clrScheme name="נייר">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נייר">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נייר">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19238</TotalTime>
  <Words>442</Words>
  <Application>Microsoft Office PowerPoint</Application>
  <PresentationFormat>On-screen Show (4:3)</PresentationFormat>
  <Paragraphs>78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נייר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Hadas</dc:creator>
  <cp:lastModifiedBy>tali shiloh</cp:lastModifiedBy>
  <cp:revision>28</cp:revision>
  <dcterms:created xsi:type="dcterms:W3CDTF">2014-10-12T11:53:02Z</dcterms:created>
  <dcterms:modified xsi:type="dcterms:W3CDTF">2019-07-08T08:56:36Z</dcterms:modified>
</cp:coreProperties>
</file>