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3" r:id="rId2"/>
    <p:sldId id="256" r:id="rId3"/>
    <p:sldId id="257" r:id="rId4"/>
    <p:sldId id="258" r:id="rId5"/>
    <p:sldId id="264" r:id="rId6"/>
    <p:sldId id="259" r:id="rId7"/>
    <p:sldId id="265" r:id="rId8"/>
    <p:sldId id="260" r:id="rId9"/>
    <p:sldId id="261" r:id="rId10"/>
    <p:sldId id="262"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p:scale>
          <a:sx n="80" d="100"/>
          <a:sy n="80" d="100"/>
        </p:scale>
        <p:origin x="-100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A00321-A6F4-48A1-9F69-34E3C4A7471B}" type="doc">
      <dgm:prSet loTypeId="urn:microsoft.com/office/officeart/2008/layout/CircleAccentTimeline" loCatId="process" qsTypeId="urn:microsoft.com/office/officeart/2005/8/quickstyle/3d2" qsCatId="3D" csTypeId="urn:microsoft.com/office/officeart/2005/8/colors/colorful3" csCatId="colorful" phldr="1"/>
      <dgm:spPr/>
      <dgm:t>
        <a:bodyPr/>
        <a:lstStyle/>
        <a:p>
          <a:pPr rtl="1"/>
          <a:endParaRPr lang="he-IL"/>
        </a:p>
      </dgm:t>
    </dgm:pt>
    <dgm:pt modelId="{A982FFB0-49D0-46FD-A8E6-DE272B39C93E}">
      <dgm:prSet phldrT="[טקסט]" custT="1"/>
      <dgm:spPr/>
      <dgm:t>
        <a:bodyPr/>
        <a:lstStyle/>
        <a:p>
          <a:pPr rtl="1"/>
          <a:r>
            <a:rPr lang="he-IL" sz="2000" dirty="0" smtClean="0">
              <a:solidFill>
                <a:schemeClr val="bg1"/>
              </a:solidFill>
            </a:rPr>
            <a:t>תינוקת</a:t>
          </a:r>
          <a:r>
            <a:rPr lang="he-IL" sz="1800" dirty="0" smtClean="0">
              <a:solidFill>
                <a:schemeClr val="bg1"/>
              </a:solidFill>
            </a:rPr>
            <a:t> בת 8 חודשים יונקת</a:t>
          </a:r>
          <a:endParaRPr lang="he-IL" sz="1800" dirty="0">
            <a:solidFill>
              <a:schemeClr val="bg1"/>
            </a:solidFill>
          </a:endParaRPr>
        </a:p>
      </dgm:t>
    </dgm:pt>
    <dgm:pt modelId="{01E18FE7-2ACC-40EF-9905-CDF288B8DF7C}" type="parTrans" cxnId="{0ADB0314-0550-42B7-A9ED-5985DF36E2D8}">
      <dgm:prSet/>
      <dgm:spPr/>
      <dgm:t>
        <a:bodyPr/>
        <a:lstStyle/>
        <a:p>
          <a:pPr rtl="1"/>
          <a:endParaRPr lang="he-IL"/>
        </a:p>
      </dgm:t>
    </dgm:pt>
    <dgm:pt modelId="{98ACED10-391D-44FD-9EF6-1DB0BF8F60A3}" type="sibTrans" cxnId="{0ADB0314-0550-42B7-A9ED-5985DF36E2D8}">
      <dgm:prSet/>
      <dgm:spPr/>
      <dgm:t>
        <a:bodyPr/>
        <a:lstStyle/>
        <a:p>
          <a:pPr rtl="1"/>
          <a:endParaRPr lang="he-IL"/>
        </a:p>
      </dgm:t>
    </dgm:pt>
    <dgm:pt modelId="{A5F13363-0619-42D8-B712-629FB4310681}">
      <dgm:prSet phldrT="[טקסט]" custT="1"/>
      <dgm:spPr/>
      <dgm:t>
        <a:bodyPr/>
        <a:lstStyle/>
        <a:p>
          <a:pPr rtl="1"/>
          <a:r>
            <a:rPr lang="he-IL" sz="1600" dirty="0" smtClean="0">
              <a:solidFill>
                <a:schemeClr val="bg1"/>
              </a:solidFill>
            </a:rPr>
            <a:t>סגירת החניכיים והשיניים יוצרים כאב אצל האם</a:t>
          </a:r>
          <a:endParaRPr lang="he-IL" sz="1600" dirty="0">
            <a:solidFill>
              <a:schemeClr val="bg1"/>
            </a:solidFill>
          </a:endParaRPr>
        </a:p>
      </dgm:t>
    </dgm:pt>
    <dgm:pt modelId="{E03E0A99-4A71-4634-BA81-76311A9BFEC1}" type="parTrans" cxnId="{B2F473FA-CF69-4195-8965-7B2B722716A7}">
      <dgm:prSet/>
      <dgm:spPr/>
      <dgm:t>
        <a:bodyPr/>
        <a:lstStyle/>
        <a:p>
          <a:pPr rtl="1"/>
          <a:endParaRPr lang="he-IL"/>
        </a:p>
      </dgm:t>
    </dgm:pt>
    <dgm:pt modelId="{3B1305FD-1B58-4B7B-944A-6574EDF4406F}" type="sibTrans" cxnId="{B2F473FA-CF69-4195-8965-7B2B722716A7}">
      <dgm:prSet/>
      <dgm:spPr/>
      <dgm:t>
        <a:bodyPr/>
        <a:lstStyle/>
        <a:p>
          <a:pPr rtl="1"/>
          <a:endParaRPr lang="he-IL"/>
        </a:p>
      </dgm:t>
    </dgm:pt>
    <dgm:pt modelId="{1BBD4249-A447-4D8D-AD05-5EEE8153B3F6}">
      <dgm:prSet phldrT="[טקסט]" custT="1"/>
      <dgm:spPr/>
      <dgm:t>
        <a:bodyPr/>
        <a:lstStyle/>
        <a:p>
          <a:pPr rtl="1"/>
          <a:r>
            <a:rPr lang="he-IL" sz="1600" dirty="0" smtClean="0">
              <a:solidFill>
                <a:schemeClr val="bg1"/>
              </a:solidFill>
            </a:rPr>
            <a:t>הזדמנות להיהפך לתינוקת פצעת, מכאיבה, ,סאדיסטית"   </a:t>
          </a:r>
          <a:endParaRPr lang="he-IL" sz="1600" dirty="0">
            <a:solidFill>
              <a:schemeClr val="bg1"/>
            </a:solidFill>
          </a:endParaRPr>
        </a:p>
      </dgm:t>
    </dgm:pt>
    <dgm:pt modelId="{B7D1A10B-4D70-4745-8AFD-8471FFD32BE1}" type="parTrans" cxnId="{2D5C9557-57B3-4AAE-ACD0-7715C712F010}">
      <dgm:prSet/>
      <dgm:spPr/>
      <dgm:t>
        <a:bodyPr/>
        <a:lstStyle/>
        <a:p>
          <a:pPr rtl="1"/>
          <a:endParaRPr lang="he-IL"/>
        </a:p>
      </dgm:t>
    </dgm:pt>
    <dgm:pt modelId="{A962578A-92A4-44AF-82D6-D2B98EF74E52}" type="sibTrans" cxnId="{2D5C9557-57B3-4AAE-ACD0-7715C712F010}">
      <dgm:prSet/>
      <dgm:spPr/>
      <dgm:t>
        <a:bodyPr/>
        <a:lstStyle/>
        <a:p>
          <a:pPr rtl="1"/>
          <a:endParaRPr lang="he-IL"/>
        </a:p>
      </dgm:t>
    </dgm:pt>
    <dgm:pt modelId="{7E47BAD2-E344-4239-BE9E-B851861F8377}">
      <dgm:prSet phldrT="[טקסט]" custT="1"/>
      <dgm:spPr/>
      <dgm:t>
        <a:bodyPr/>
        <a:lstStyle/>
        <a:p>
          <a:pPr rtl="1"/>
          <a:r>
            <a:rPr lang="he-IL" sz="1800" dirty="0" smtClean="0">
              <a:solidFill>
                <a:schemeClr val="bg1"/>
              </a:solidFill>
            </a:rPr>
            <a:t>האם מגיבה באופן ספונטאני ועוצרת את ההנקה</a:t>
          </a:r>
          <a:endParaRPr lang="he-IL" sz="1800" dirty="0">
            <a:solidFill>
              <a:schemeClr val="bg1"/>
            </a:solidFill>
          </a:endParaRPr>
        </a:p>
      </dgm:t>
    </dgm:pt>
    <dgm:pt modelId="{0717170E-A916-4E38-B2B2-CFD081685CF1}" type="parTrans" cxnId="{83D39E96-D4EA-4E23-BB2D-C185821C272F}">
      <dgm:prSet/>
      <dgm:spPr/>
      <dgm:t>
        <a:bodyPr/>
        <a:lstStyle/>
        <a:p>
          <a:pPr rtl="1"/>
          <a:endParaRPr lang="he-IL"/>
        </a:p>
      </dgm:t>
    </dgm:pt>
    <dgm:pt modelId="{AB3873CC-5B09-4F89-B3E6-BEFE4DAE2BD0}" type="sibTrans" cxnId="{83D39E96-D4EA-4E23-BB2D-C185821C272F}">
      <dgm:prSet/>
      <dgm:spPr/>
      <dgm:t>
        <a:bodyPr/>
        <a:lstStyle/>
        <a:p>
          <a:pPr rtl="1"/>
          <a:endParaRPr lang="he-IL"/>
        </a:p>
      </dgm:t>
    </dgm:pt>
    <dgm:pt modelId="{D81D8D60-7808-48B3-98F0-84C194B7DF00}">
      <dgm:prSet phldrT="[טקסט]" custT="1"/>
      <dgm:spPr/>
      <dgm:t>
        <a:bodyPr/>
        <a:lstStyle/>
        <a:p>
          <a:pPr rtl="1"/>
          <a:r>
            <a:rPr lang="he-IL" sz="1600" dirty="0" smtClean="0">
              <a:solidFill>
                <a:schemeClr val="bg1"/>
              </a:solidFill>
            </a:rPr>
            <a:t>התינוקת חווה נוכחות אימהית מכוונת השומרת על שותפות בהנקה</a:t>
          </a:r>
          <a:endParaRPr lang="he-IL" sz="1600" dirty="0">
            <a:solidFill>
              <a:schemeClr val="bg1"/>
            </a:solidFill>
          </a:endParaRPr>
        </a:p>
      </dgm:t>
    </dgm:pt>
    <dgm:pt modelId="{808D28BC-1135-44ED-80BA-21313ADDC39C}" type="parTrans" cxnId="{5AC3DE18-DCDA-40F5-A979-7DBBF41371DB}">
      <dgm:prSet/>
      <dgm:spPr/>
      <dgm:t>
        <a:bodyPr/>
        <a:lstStyle/>
        <a:p>
          <a:pPr rtl="1"/>
          <a:endParaRPr lang="he-IL"/>
        </a:p>
      </dgm:t>
    </dgm:pt>
    <dgm:pt modelId="{E1FCF695-1D6D-4DE7-B88A-0BBC592F4ECC}" type="sibTrans" cxnId="{5AC3DE18-DCDA-40F5-A979-7DBBF41371DB}">
      <dgm:prSet/>
      <dgm:spPr/>
      <dgm:t>
        <a:bodyPr/>
        <a:lstStyle/>
        <a:p>
          <a:pPr rtl="1"/>
          <a:endParaRPr lang="he-IL"/>
        </a:p>
      </dgm:t>
    </dgm:pt>
    <dgm:pt modelId="{E5103FBA-39C3-43EF-89F9-7ADC3FF74845}">
      <dgm:prSet phldrT="[טקסט]" custT="1"/>
      <dgm:spPr/>
      <dgm:t>
        <a:bodyPr/>
        <a:lstStyle/>
        <a:p>
          <a:pPr rtl="1"/>
          <a:r>
            <a:rPr lang="he-IL" sz="1600" dirty="0" smtClean="0">
              <a:solidFill>
                <a:schemeClr val="bg1"/>
              </a:solidFill>
            </a:rPr>
            <a:t>התינוקת לומדת לווסת את כוחה.</a:t>
          </a:r>
          <a:endParaRPr lang="he-IL" sz="1600" dirty="0">
            <a:solidFill>
              <a:schemeClr val="bg1"/>
            </a:solidFill>
          </a:endParaRPr>
        </a:p>
      </dgm:t>
    </dgm:pt>
    <dgm:pt modelId="{C012724E-8FA4-47D1-9E87-EED7DCE5CC95}" type="parTrans" cxnId="{0272B44B-4BA2-4744-AD34-4A774A2C43CB}">
      <dgm:prSet/>
      <dgm:spPr/>
      <dgm:t>
        <a:bodyPr/>
        <a:lstStyle/>
        <a:p>
          <a:pPr rtl="1"/>
          <a:endParaRPr lang="he-IL"/>
        </a:p>
      </dgm:t>
    </dgm:pt>
    <dgm:pt modelId="{DC1BDB22-5469-49D1-9223-98B107D5022C}" type="sibTrans" cxnId="{0272B44B-4BA2-4744-AD34-4A774A2C43CB}">
      <dgm:prSet/>
      <dgm:spPr/>
      <dgm:t>
        <a:bodyPr/>
        <a:lstStyle/>
        <a:p>
          <a:pPr rtl="1"/>
          <a:endParaRPr lang="he-IL"/>
        </a:p>
      </dgm:t>
    </dgm:pt>
    <dgm:pt modelId="{60E48449-60F7-4E4D-9CC8-BFEBF0C77A8C}" type="pres">
      <dgm:prSet presAssocID="{BFA00321-A6F4-48A1-9F69-34E3C4A7471B}" presName="Name0" presStyleCnt="0">
        <dgm:presLayoutVars>
          <dgm:dir/>
        </dgm:presLayoutVars>
      </dgm:prSet>
      <dgm:spPr/>
      <dgm:t>
        <a:bodyPr/>
        <a:lstStyle/>
        <a:p>
          <a:pPr rtl="1"/>
          <a:endParaRPr lang="he-IL"/>
        </a:p>
      </dgm:t>
    </dgm:pt>
    <dgm:pt modelId="{937794C1-299A-4B26-95F8-FB79D530AF34}" type="pres">
      <dgm:prSet presAssocID="{A982FFB0-49D0-46FD-A8E6-DE272B39C93E}" presName="parComposite" presStyleCnt="0"/>
      <dgm:spPr/>
    </dgm:pt>
    <dgm:pt modelId="{8E3C9A01-63DD-4DB5-ABAE-75D079ACFD66}" type="pres">
      <dgm:prSet presAssocID="{A982FFB0-49D0-46FD-A8E6-DE272B39C93E}" presName="parBigCircle" presStyleLbl="node0" presStyleIdx="0" presStyleCnt="2"/>
      <dgm:spPr/>
    </dgm:pt>
    <dgm:pt modelId="{37F9CB3C-7B35-44B6-9A40-0992004A5F60}" type="pres">
      <dgm:prSet presAssocID="{A982FFB0-49D0-46FD-A8E6-DE272B39C93E}" presName="parTx" presStyleLbl="revTx" presStyleIdx="0" presStyleCnt="10"/>
      <dgm:spPr/>
      <dgm:t>
        <a:bodyPr/>
        <a:lstStyle/>
        <a:p>
          <a:pPr rtl="1"/>
          <a:endParaRPr lang="he-IL"/>
        </a:p>
      </dgm:t>
    </dgm:pt>
    <dgm:pt modelId="{A6C245F8-A042-4375-96DF-6A5BB0BB6F28}" type="pres">
      <dgm:prSet presAssocID="{A982FFB0-49D0-46FD-A8E6-DE272B39C93E}" presName="bSpace" presStyleCnt="0"/>
      <dgm:spPr/>
    </dgm:pt>
    <dgm:pt modelId="{A75B3B73-70C1-4AF0-ABDB-D88CD9BA17AA}" type="pres">
      <dgm:prSet presAssocID="{A982FFB0-49D0-46FD-A8E6-DE272B39C93E}" presName="parBackupNorm" presStyleCnt="0"/>
      <dgm:spPr/>
    </dgm:pt>
    <dgm:pt modelId="{198BDAAE-FB62-4D41-B0B2-798D122CF743}" type="pres">
      <dgm:prSet presAssocID="{98ACED10-391D-44FD-9EF6-1DB0BF8F60A3}" presName="parSpace" presStyleCnt="0"/>
      <dgm:spPr/>
    </dgm:pt>
    <dgm:pt modelId="{8FE048CA-8E8E-4ADA-A2D2-E74419D6774D}" type="pres">
      <dgm:prSet presAssocID="{A5F13363-0619-42D8-B712-629FB4310681}" presName="desBackupLeftNorm" presStyleCnt="0"/>
      <dgm:spPr/>
    </dgm:pt>
    <dgm:pt modelId="{EA0491D7-7920-4B02-901E-3C7AAE1D8FA1}" type="pres">
      <dgm:prSet presAssocID="{A5F13363-0619-42D8-B712-629FB4310681}" presName="desComposite" presStyleCnt="0"/>
      <dgm:spPr/>
    </dgm:pt>
    <dgm:pt modelId="{156D7A57-6316-4C1E-9891-5F2651AB6166}" type="pres">
      <dgm:prSet presAssocID="{A5F13363-0619-42D8-B712-629FB4310681}" presName="desCircle" presStyleLbl="node1" presStyleIdx="0" presStyleCnt="4"/>
      <dgm:spPr/>
    </dgm:pt>
    <dgm:pt modelId="{A7A52E1F-32E0-4908-9A47-5979F9019719}" type="pres">
      <dgm:prSet presAssocID="{A5F13363-0619-42D8-B712-629FB4310681}" presName="chTx" presStyleLbl="revTx" presStyleIdx="1" presStyleCnt="10"/>
      <dgm:spPr/>
      <dgm:t>
        <a:bodyPr/>
        <a:lstStyle/>
        <a:p>
          <a:pPr rtl="1"/>
          <a:endParaRPr lang="he-IL"/>
        </a:p>
      </dgm:t>
    </dgm:pt>
    <dgm:pt modelId="{DF0EA8B3-0B25-4F4A-A6DD-DA648E58FB20}" type="pres">
      <dgm:prSet presAssocID="{A5F13363-0619-42D8-B712-629FB4310681}" presName="desTx" presStyleLbl="revTx" presStyleIdx="2" presStyleCnt="10">
        <dgm:presLayoutVars>
          <dgm:bulletEnabled val="1"/>
        </dgm:presLayoutVars>
      </dgm:prSet>
      <dgm:spPr/>
    </dgm:pt>
    <dgm:pt modelId="{40062B0A-088A-4B55-AED3-B93E557B695B}" type="pres">
      <dgm:prSet presAssocID="{A5F13363-0619-42D8-B712-629FB4310681}" presName="desBackupRightNorm" presStyleCnt="0"/>
      <dgm:spPr/>
    </dgm:pt>
    <dgm:pt modelId="{5F803606-00D9-4957-BAEF-870005B0CDFE}" type="pres">
      <dgm:prSet presAssocID="{3B1305FD-1B58-4B7B-944A-6574EDF4406F}" presName="desSpace" presStyleCnt="0"/>
      <dgm:spPr/>
    </dgm:pt>
    <dgm:pt modelId="{AC797C02-61C2-40D2-BCFF-CF683E56F3C4}" type="pres">
      <dgm:prSet presAssocID="{1BBD4249-A447-4D8D-AD05-5EEE8153B3F6}" presName="desBackupLeftNorm" presStyleCnt="0"/>
      <dgm:spPr/>
    </dgm:pt>
    <dgm:pt modelId="{2B5A18F4-38F9-4B12-9201-EB7A3984AB76}" type="pres">
      <dgm:prSet presAssocID="{1BBD4249-A447-4D8D-AD05-5EEE8153B3F6}" presName="desComposite" presStyleCnt="0"/>
      <dgm:spPr/>
    </dgm:pt>
    <dgm:pt modelId="{0505FE40-9D01-4CB1-A265-DD231AE2E47C}" type="pres">
      <dgm:prSet presAssocID="{1BBD4249-A447-4D8D-AD05-5EEE8153B3F6}" presName="desCircle" presStyleLbl="node1" presStyleIdx="1" presStyleCnt="4"/>
      <dgm:spPr/>
    </dgm:pt>
    <dgm:pt modelId="{A9D06E6B-4678-457C-BFCE-83F8750A098E}" type="pres">
      <dgm:prSet presAssocID="{1BBD4249-A447-4D8D-AD05-5EEE8153B3F6}" presName="chTx" presStyleLbl="revTx" presStyleIdx="3" presStyleCnt="10" custLinFactNeighborX="7497" custLinFactNeighborY="3585"/>
      <dgm:spPr/>
      <dgm:t>
        <a:bodyPr/>
        <a:lstStyle/>
        <a:p>
          <a:pPr rtl="1"/>
          <a:endParaRPr lang="he-IL"/>
        </a:p>
      </dgm:t>
    </dgm:pt>
    <dgm:pt modelId="{E228C50F-C2F7-476E-8331-CFED9C708B4E}" type="pres">
      <dgm:prSet presAssocID="{1BBD4249-A447-4D8D-AD05-5EEE8153B3F6}" presName="desTx" presStyleLbl="revTx" presStyleIdx="4" presStyleCnt="10">
        <dgm:presLayoutVars>
          <dgm:bulletEnabled val="1"/>
        </dgm:presLayoutVars>
      </dgm:prSet>
      <dgm:spPr/>
    </dgm:pt>
    <dgm:pt modelId="{2592BBE4-A4CD-4CB5-B4ED-8D00396EEBC8}" type="pres">
      <dgm:prSet presAssocID="{1BBD4249-A447-4D8D-AD05-5EEE8153B3F6}" presName="desBackupRightNorm" presStyleCnt="0"/>
      <dgm:spPr/>
    </dgm:pt>
    <dgm:pt modelId="{E60385A3-1891-4D0A-932E-06756CBFB8B4}" type="pres">
      <dgm:prSet presAssocID="{A962578A-92A4-44AF-82D6-D2B98EF74E52}" presName="desSpace" presStyleCnt="0"/>
      <dgm:spPr/>
    </dgm:pt>
    <dgm:pt modelId="{C4E1F041-7F2E-4EB2-BE3A-9C3979FF01B6}" type="pres">
      <dgm:prSet presAssocID="{7E47BAD2-E344-4239-BE9E-B851861F8377}" presName="parComposite" presStyleCnt="0"/>
      <dgm:spPr/>
    </dgm:pt>
    <dgm:pt modelId="{F33BBAFA-1C76-4387-9A2C-27D7479652A6}" type="pres">
      <dgm:prSet presAssocID="{7E47BAD2-E344-4239-BE9E-B851861F8377}" presName="parBigCircle" presStyleLbl="node0" presStyleIdx="1" presStyleCnt="2"/>
      <dgm:spPr/>
    </dgm:pt>
    <dgm:pt modelId="{BF04B40A-67C8-4255-95A5-1BF05545E143}" type="pres">
      <dgm:prSet presAssocID="{7E47BAD2-E344-4239-BE9E-B851861F8377}" presName="parTx" presStyleLbl="revTx" presStyleIdx="5" presStyleCnt="10"/>
      <dgm:spPr/>
      <dgm:t>
        <a:bodyPr/>
        <a:lstStyle/>
        <a:p>
          <a:pPr rtl="1"/>
          <a:endParaRPr lang="he-IL"/>
        </a:p>
      </dgm:t>
    </dgm:pt>
    <dgm:pt modelId="{4538FF6D-5290-4B5A-835A-3C7B9F60B084}" type="pres">
      <dgm:prSet presAssocID="{7E47BAD2-E344-4239-BE9E-B851861F8377}" presName="bSpace" presStyleCnt="0"/>
      <dgm:spPr/>
    </dgm:pt>
    <dgm:pt modelId="{28C1D22F-7496-47A1-B3DE-3E4BAC995806}" type="pres">
      <dgm:prSet presAssocID="{7E47BAD2-E344-4239-BE9E-B851861F8377}" presName="parBackupNorm" presStyleCnt="0"/>
      <dgm:spPr/>
    </dgm:pt>
    <dgm:pt modelId="{5C9814FA-525A-4D86-8611-6018197AA285}" type="pres">
      <dgm:prSet presAssocID="{AB3873CC-5B09-4F89-B3E6-BEFE4DAE2BD0}" presName="parSpace" presStyleCnt="0"/>
      <dgm:spPr/>
    </dgm:pt>
    <dgm:pt modelId="{FFD428AF-A9E0-4CC6-8952-EEF93FEA6FF2}" type="pres">
      <dgm:prSet presAssocID="{D81D8D60-7808-48B3-98F0-84C194B7DF00}" presName="desBackupLeftNorm" presStyleCnt="0"/>
      <dgm:spPr/>
    </dgm:pt>
    <dgm:pt modelId="{7C5E6A1E-65FA-49EA-826A-FF76A8ABF8D4}" type="pres">
      <dgm:prSet presAssocID="{D81D8D60-7808-48B3-98F0-84C194B7DF00}" presName="desComposite" presStyleCnt="0"/>
      <dgm:spPr/>
    </dgm:pt>
    <dgm:pt modelId="{5538E87C-0CD2-4A41-8119-895FA31B7204}" type="pres">
      <dgm:prSet presAssocID="{D81D8D60-7808-48B3-98F0-84C194B7DF00}" presName="desCircle" presStyleLbl="node1" presStyleIdx="2" presStyleCnt="4"/>
      <dgm:spPr/>
    </dgm:pt>
    <dgm:pt modelId="{383D30BD-1F56-4E47-A48B-F3D140A59694}" type="pres">
      <dgm:prSet presAssocID="{D81D8D60-7808-48B3-98F0-84C194B7DF00}" presName="chTx" presStyleLbl="revTx" presStyleIdx="6" presStyleCnt="10" custLinFactNeighborX="10035" custLinFactNeighborY="1638"/>
      <dgm:spPr/>
      <dgm:t>
        <a:bodyPr/>
        <a:lstStyle/>
        <a:p>
          <a:pPr rtl="1"/>
          <a:endParaRPr lang="he-IL"/>
        </a:p>
      </dgm:t>
    </dgm:pt>
    <dgm:pt modelId="{99BB204A-451E-4B94-A706-ABC92A3D579E}" type="pres">
      <dgm:prSet presAssocID="{D81D8D60-7808-48B3-98F0-84C194B7DF00}" presName="desTx" presStyleLbl="revTx" presStyleIdx="7" presStyleCnt="10">
        <dgm:presLayoutVars>
          <dgm:bulletEnabled val="1"/>
        </dgm:presLayoutVars>
      </dgm:prSet>
      <dgm:spPr/>
    </dgm:pt>
    <dgm:pt modelId="{702F8576-21BA-405D-A0BB-CA58C36F5D12}" type="pres">
      <dgm:prSet presAssocID="{D81D8D60-7808-48B3-98F0-84C194B7DF00}" presName="desBackupRightNorm" presStyleCnt="0"/>
      <dgm:spPr/>
    </dgm:pt>
    <dgm:pt modelId="{B46B754C-8946-4B3F-9FDD-210242EE5C19}" type="pres">
      <dgm:prSet presAssocID="{E1FCF695-1D6D-4DE7-B88A-0BBC592F4ECC}" presName="desSpace" presStyleCnt="0"/>
      <dgm:spPr/>
    </dgm:pt>
    <dgm:pt modelId="{DE490C44-A7CA-4D33-AB27-9ACAFD9655CA}" type="pres">
      <dgm:prSet presAssocID="{E5103FBA-39C3-43EF-89F9-7ADC3FF74845}" presName="desBackupLeftNorm" presStyleCnt="0"/>
      <dgm:spPr/>
    </dgm:pt>
    <dgm:pt modelId="{80B7102B-F325-4668-81CA-16A6446BB886}" type="pres">
      <dgm:prSet presAssocID="{E5103FBA-39C3-43EF-89F9-7ADC3FF74845}" presName="desComposite" presStyleCnt="0"/>
      <dgm:spPr/>
    </dgm:pt>
    <dgm:pt modelId="{691DDD1C-3BD1-4D2B-8E4F-071654AC1C94}" type="pres">
      <dgm:prSet presAssocID="{E5103FBA-39C3-43EF-89F9-7ADC3FF74845}" presName="desCircle" presStyleLbl="node1" presStyleIdx="3" presStyleCnt="4"/>
      <dgm:spPr/>
    </dgm:pt>
    <dgm:pt modelId="{C3BC038B-DC62-4BB7-B447-7A46D9CA98BE}" type="pres">
      <dgm:prSet presAssocID="{E5103FBA-39C3-43EF-89F9-7ADC3FF74845}" presName="chTx" presStyleLbl="revTx" presStyleIdx="8" presStyleCnt="10" custLinFactNeighborX="25879" custLinFactNeighborY="6070"/>
      <dgm:spPr/>
      <dgm:t>
        <a:bodyPr/>
        <a:lstStyle/>
        <a:p>
          <a:pPr rtl="1"/>
          <a:endParaRPr lang="he-IL"/>
        </a:p>
      </dgm:t>
    </dgm:pt>
    <dgm:pt modelId="{94FC5AF0-4CC7-46F4-A703-48CF38B97FC1}" type="pres">
      <dgm:prSet presAssocID="{E5103FBA-39C3-43EF-89F9-7ADC3FF74845}" presName="desTx" presStyleLbl="revTx" presStyleIdx="9" presStyleCnt="10">
        <dgm:presLayoutVars>
          <dgm:bulletEnabled val="1"/>
        </dgm:presLayoutVars>
      </dgm:prSet>
      <dgm:spPr/>
    </dgm:pt>
    <dgm:pt modelId="{EE2FD577-4423-4977-962F-E9E25A2B62CF}" type="pres">
      <dgm:prSet presAssocID="{E5103FBA-39C3-43EF-89F9-7ADC3FF74845}" presName="desBackupRightNorm" presStyleCnt="0"/>
      <dgm:spPr/>
    </dgm:pt>
    <dgm:pt modelId="{A34A4909-AEF6-4796-82A8-91FB9D1C878B}" type="pres">
      <dgm:prSet presAssocID="{DC1BDB22-5469-49D1-9223-98B107D5022C}" presName="desSpace" presStyleCnt="0"/>
      <dgm:spPr/>
    </dgm:pt>
  </dgm:ptLst>
  <dgm:cxnLst>
    <dgm:cxn modelId="{DF3E1026-5F61-46C3-AD7A-49A6BD0E9A33}" type="presOf" srcId="{A5F13363-0619-42D8-B712-629FB4310681}" destId="{A7A52E1F-32E0-4908-9A47-5979F9019719}" srcOrd="0" destOrd="0" presId="urn:microsoft.com/office/officeart/2008/layout/CircleAccentTimeline"/>
    <dgm:cxn modelId="{5B083A15-C27F-4449-93D4-841F857C498A}" type="presOf" srcId="{A982FFB0-49D0-46FD-A8E6-DE272B39C93E}" destId="{37F9CB3C-7B35-44B6-9A40-0992004A5F60}" srcOrd="0" destOrd="0" presId="urn:microsoft.com/office/officeart/2008/layout/CircleAccentTimeline"/>
    <dgm:cxn modelId="{2D5C9557-57B3-4AAE-ACD0-7715C712F010}" srcId="{A982FFB0-49D0-46FD-A8E6-DE272B39C93E}" destId="{1BBD4249-A447-4D8D-AD05-5EEE8153B3F6}" srcOrd="1" destOrd="0" parTransId="{B7D1A10B-4D70-4745-8AFD-8471FFD32BE1}" sibTransId="{A962578A-92A4-44AF-82D6-D2B98EF74E52}"/>
    <dgm:cxn modelId="{48067AE3-1AE4-4485-9CCF-E7636A848A2B}" type="presOf" srcId="{D81D8D60-7808-48B3-98F0-84C194B7DF00}" destId="{383D30BD-1F56-4E47-A48B-F3D140A59694}" srcOrd="0" destOrd="0" presId="urn:microsoft.com/office/officeart/2008/layout/CircleAccentTimeline"/>
    <dgm:cxn modelId="{0272B44B-4BA2-4744-AD34-4A774A2C43CB}" srcId="{7E47BAD2-E344-4239-BE9E-B851861F8377}" destId="{E5103FBA-39C3-43EF-89F9-7ADC3FF74845}" srcOrd="1" destOrd="0" parTransId="{C012724E-8FA4-47D1-9E87-EED7DCE5CC95}" sibTransId="{DC1BDB22-5469-49D1-9223-98B107D5022C}"/>
    <dgm:cxn modelId="{0ADB0314-0550-42B7-A9ED-5985DF36E2D8}" srcId="{BFA00321-A6F4-48A1-9F69-34E3C4A7471B}" destId="{A982FFB0-49D0-46FD-A8E6-DE272B39C93E}" srcOrd="0" destOrd="0" parTransId="{01E18FE7-2ACC-40EF-9905-CDF288B8DF7C}" sibTransId="{98ACED10-391D-44FD-9EF6-1DB0BF8F60A3}"/>
    <dgm:cxn modelId="{5AC3DE18-DCDA-40F5-A979-7DBBF41371DB}" srcId="{7E47BAD2-E344-4239-BE9E-B851861F8377}" destId="{D81D8D60-7808-48B3-98F0-84C194B7DF00}" srcOrd="0" destOrd="0" parTransId="{808D28BC-1135-44ED-80BA-21313ADDC39C}" sibTransId="{E1FCF695-1D6D-4DE7-B88A-0BBC592F4ECC}"/>
    <dgm:cxn modelId="{DA13D341-7EFB-4A4B-81C4-CACBF9E9F3C3}" type="presOf" srcId="{7E47BAD2-E344-4239-BE9E-B851861F8377}" destId="{BF04B40A-67C8-4255-95A5-1BF05545E143}" srcOrd="0" destOrd="0" presId="urn:microsoft.com/office/officeart/2008/layout/CircleAccentTimeline"/>
    <dgm:cxn modelId="{DD126DED-219E-4093-8266-772FFBF6B07C}" type="presOf" srcId="{E5103FBA-39C3-43EF-89F9-7ADC3FF74845}" destId="{C3BC038B-DC62-4BB7-B447-7A46D9CA98BE}" srcOrd="0" destOrd="0" presId="urn:microsoft.com/office/officeart/2008/layout/CircleAccentTimeline"/>
    <dgm:cxn modelId="{3354EE18-560B-47FD-A602-1184B99451AD}" type="presOf" srcId="{1BBD4249-A447-4D8D-AD05-5EEE8153B3F6}" destId="{A9D06E6B-4678-457C-BFCE-83F8750A098E}" srcOrd="0" destOrd="0" presId="urn:microsoft.com/office/officeart/2008/layout/CircleAccentTimeline"/>
    <dgm:cxn modelId="{68697376-13DE-4EF3-B820-6573C304A207}" type="presOf" srcId="{BFA00321-A6F4-48A1-9F69-34E3C4A7471B}" destId="{60E48449-60F7-4E4D-9CC8-BFEBF0C77A8C}" srcOrd="0" destOrd="0" presId="urn:microsoft.com/office/officeart/2008/layout/CircleAccentTimeline"/>
    <dgm:cxn modelId="{83D39E96-D4EA-4E23-BB2D-C185821C272F}" srcId="{BFA00321-A6F4-48A1-9F69-34E3C4A7471B}" destId="{7E47BAD2-E344-4239-BE9E-B851861F8377}" srcOrd="1" destOrd="0" parTransId="{0717170E-A916-4E38-B2B2-CFD081685CF1}" sibTransId="{AB3873CC-5B09-4F89-B3E6-BEFE4DAE2BD0}"/>
    <dgm:cxn modelId="{B2F473FA-CF69-4195-8965-7B2B722716A7}" srcId="{A982FFB0-49D0-46FD-A8E6-DE272B39C93E}" destId="{A5F13363-0619-42D8-B712-629FB4310681}" srcOrd="0" destOrd="0" parTransId="{E03E0A99-4A71-4634-BA81-76311A9BFEC1}" sibTransId="{3B1305FD-1B58-4B7B-944A-6574EDF4406F}"/>
    <dgm:cxn modelId="{08F1717B-9697-4C7A-822B-BE9D55E6AE88}" type="presParOf" srcId="{60E48449-60F7-4E4D-9CC8-BFEBF0C77A8C}" destId="{937794C1-299A-4B26-95F8-FB79D530AF34}" srcOrd="0" destOrd="0" presId="urn:microsoft.com/office/officeart/2008/layout/CircleAccentTimeline"/>
    <dgm:cxn modelId="{B58BE8AB-7AAA-4AE3-9199-14172C53ACFE}" type="presParOf" srcId="{937794C1-299A-4B26-95F8-FB79D530AF34}" destId="{8E3C9A01-63DD-4DB5-ABAE-75D079ACFD66}" srcOrd="0" destOrd="0" presId="urn:microsoft.com/office/officeart/2008/layout/CircleAccentTimeline"/>
    <dgm:cxn modelId="{3EDCC0A4-721E-40BC-B1B0-8164F846B684}" type="presParOf" srcId="{937794C1-299A-4B26-95F8-FB79D530AF34}" destId="{37F9CB3C-7B35-44B6-9A40-0992004A5F60}" srcOrd="1" destOrd="0" presId="urn:microsoft.com/office/officeart/2008/layout/CircleAccentTimeline"/>
    <dgm:cxn modelId="{84216FB8-8540-4BCB-8CBF-C34CD5666846}" type="presParOf" srcId="{937794C1-299A-4B26-95F8-FB79D530AF34}" destId="{A6C245F8-A042-4375-96DF-6A5BB0BB6F28}" srcOrd="2" destOrd="0" presId="urn:microsoft.com/office/officeart/2008/layout/CircleAccentTimeline"/>
    <dgm:cxn modelId="{BC2448FC-FA36-4ADA-BBBC-E72D9D9079FF}" type="presParOf" srcId="{60E48449-60F7-4E4D-9CC8-BFEBF0C77A8C}" destId="{A75B3B73-70C1-4AF0-ABDB-D88CD9BA17AA}" srcOrd="1" destOrd="0" presId="urn:microsoft.com/office/officeart/2008/layout/CircleAccentTimeline"/>
    <dgm:cxn modelId="{917AB754-49E2-4EC7-983F-84E4091CFA28}" type="presParOf" srcId="{60E48449-60F7-4E4D-9CC8-BFEBF0C77A8C}" destId="{198BDAAE-FB62-4D41-B0B2-798D122CF743}" srcOrd="2" destOrd="0" presId="urn:microsoft.com/office/officeart/2008/layout/CircleAccentTimeline"/>
    <dgm:cxn modelId="{1F73F962-A070-4BF5-B4B6-FBD76815C8EF}" type="presParOf" srcId="{60E48449-60F7-4E4D-9CC8-BFEBF0C77A8C}" destId="{8FE048CA-8E8E-4ADA-A2D2-E74419D6774D}" srcOrd="3" destOrd="0" presId="urn:microsoft.com/office/officeart/2008/layout/CircleAccentTimeline"/>
    <dgm:cxn modelId="{1D5ED348-1F60-49E3-87FE-9D9E495470DC}" type="presParOf" srcId="{60E48449-60F7-4E4D-9CC8-BFEBF0C77A8C}" destId="{EA0491D7-7920-4B02-901E-3C7AAE1D8FA1}" srcOrd="4" destOrd="0" presId="urn:microsoft.com/office/officeart/2008/layout/CircleAccentTimeline"/>
    <dgm:cxn modelId="{BAB37976-2174-4591-9E7C-5F771E68C246}" type="presParOf" srcId="{EA0491D7-7920-4B02-901E-3C7AAE1D8FA1}" destId="{156D7A57-6316-4C1E-9891-5F2651AB6166}" srcOrd="0" destOrd="0" presId="urn:microsoft.com/office/officeart/2008/layout/CircleAccentTimeline"/>
    <dgm:cxn modelId="{1E1BDEB1-D887-4EE1-BA26-3E972CA9D793}" type="presParOf" srcId="{EA0491D7-7920-4B02-901E-3C7AAE1D8FA1}" destId="{A7A52E1F-32E0-4908-9A47-5979F9019719}" srcOrd="1" destOrd="0" presId="urn:microsoft.com/office/officeart/2008/layout/CircleAccentTimeline"/>
    <dgm:cxn modelId="{67A9BAA6-947A-4D31-8C1D-67CF150AF002}" type="presParOf" srcId="{EA0491D7-7920-4B02-901E-3C7AAE1D8FA1}" destId="{DF0EA8B3-0B25-4F4A-A6DD-DA648E58FB20}" srcOrd="2" destOrd="0" presId="urn:microsoft.com/office/officeart/2008/layout/CircleAccentTimeline"/>
    <dgm:cxn modelId="{63315114-F47A-4359-82AC-9810CE2A9D28}" type="presParOf" srcId="{60E48449-60F7-4E4D-9CC8-BFEBF0C77A8C}" destId="{40062B0A-088A-4B55-AED3-B93E557B695B}" srcOrd="5" destOrd="0" presId="urn:microsoft.com/office/officeart/2008/layout/CircleAccentTimeline"/>
    <dgm:cxn modelId="{24815CB5-6F91-4E84-976C-4DFB86594A90}" type="presParOf" srcId="{60E48449-60F7-4E4D-9CC8-BFEBF0C77A8C}" destId="{5F803606-00D9-4957-BAEF-870005B0CDFE}" srcOrd="6" destOrd="0" presId="urn:microsoft.com/office/officeart/2008/layout/CircleAccentTimeline"/>
    <dgm:cxn modelId="{5901726A-6BEC-426C-B3B5-A482A84606DB}" type="presParOf" srcId="{60E48449-60F7-4E4D-9CC8-BFEBF0C77A8C}" destId="{AC797C02-61C2-40D2-BCFF-CF683E56F3C4}" srcOrd="7" destOrd="0" presId="urn:microsoft.com/office/officeart/2008/layout/CircleAccentTimeline"/>
    <dgm:cxn modelId="{8DE14952-9CAF-40BA-BB25-6533C4051010}" type="presParOf" srcId="{60E48449-60F7-4E4D-9CC8-BFEBF0C77A8C}" destId="{2B5A18F4-38F9-4B12-9201-EB7A3984AB76}" srcOrd="8" destOrd="0" presId="urn:microsoft.com/office/officeart/2008/layout/CircleAccentTimeline"/>
    <dgm:cxn modelId="{F27F6FCF-1F8C-40AE-982B-E8CA7F9AF248}" type="presParOf" srcId="{2B5A18F4-38F9-4B12-9201-EB7A3984AB76}" destId="{0505FE40-9D01-4CB1-A265-DD231AE2E47C}" srcOrd="0" destOrd="0" presId="urn:microsoft.com/office/officeart/2008/layout/CircleAccentTimeline"/>
    <dgm:cxn modelId="{538B1DC7-D148-43FE-82A5-90D5465A1019}" type="presParOf" srcId="{2B5A18F4-38F9-4B12-9201-EB7A3984AB76}" destId="{A9D06E6B-4678-457C-BFCE-83F8750A098E}" srcOrd="1" destOrd="0" presId="urn:microsoft.com/office/officeart/2008/layout/CircleAccentTimeline"/>
    <dgm:cxn modelId="{4ACDBC6A-7FA7-40E9-A023-63808B164CBE}" type="presParOf" srcId="{2B5A18F4-38F9-4B12-9201-EB7A3984AB76}" destId="{E228C50F-C2F7-476E-8331-CFED9C708B4E}" srcOrd="2" destOrd="0" presId="urn:microsoft.com/office/officeart/2008/layout/CircleAccentTimeline"/>
    <dgm:cxn modelId="{86AB73AB-BC40-41D3-8D6B-3EA6EEFB8285}" type="presParOf" srcId="{60E48449-60F7-4E4D-9CC8-BFEBF0C77A8C}" destId="{2592BBE4-A4CD-4CB5-B4ED-8D00396EEBC8}" srcOrd="9" destOrd="0" presId="urn:microsoft.com/office/officeart/2008/layout/CircleAccentTimeline"/>
    <dgm:cxn modelId="{9FC9FA0B-3053-4EE2-B7A1-7428A5474CF2}" type="presParOf" srcId="{60E48449-60F7-4E4D-9CC8-BFEBF0C77A8C}" destId="{E60385A3-1891-4D0A-932E-06756CBFB8B4}" srcOrd="10" destOrd="0" presId="urn:microsoft.com/office/officeart/2008/layout/CircleAccentTimeline"/>
    <dgm:cxn modelId="{7505C8A4-84DA-4343-AC09-00C5C156DE39}" type="presParOf" srcId="{60E48449-60F7-4E4D-9CC8-BFEBF0C77A8C}" destId="{C4E1F041-7F2E-4EB2-BE3A-9C3979FF01B6}" srcOrd="11" destOrd="0" presId="urn:microsoft.com/office/officeart/2008/layout/CircleAccentTimeline"/>
    <dgm:cxn modelId="{0B1A9E23-0EA4-4235-B8B4-4ACEF563503B}" type="presParOf" srcId="{C4E1F041-7F2E-4EB2-BE3A-9C3979FF01B6}" destId="{F33BBAFA-1C76-4387-9A2C-27D7479652A6}" srcOrd="0" destOrd="0" presId="urn:microsoft.com/office/officeart/2008/layout/CircleAccentTimeline"/>
    <dgm:cxn modelId="{30245317-7685-478B-B76F-6A3EB8789CA9}" type="presParOf" srcId="{C4E1F041-7F2E-4EB2-BE3A-9C3979FF01B6}" destId="{BF04B40A-67C8-4255-95A5-1BF05545E143}" srcOrd="1" destOrd="0" presId="urn:microsoft.com/office/officeart/2008/layout/CircleAccentTimeline"/>
    <dgm:cxn modelId="{970EFC16-3864-4084-B310-F1A38E2CD7AE}" type="presParOf" srcId="{C4E1F041-7F2E-4EB2-BE3A-9C3979FF01B6}" destId="{4538FF6D-5290-4B5A-835A-3C7B9F60B084}" srcOrd="2" destOrd="0" presId="urn:microsoft.com/office/officeart/2008/layout/CircleAccentTimeline"/>
    <dgm:cxn modelId="{F1BA913D-ABC1-4C23-ABF9-445551964043}" type="presParOf" srcId="{60E48449-60F7-4E4D-9CC8-BFEBF0C77A8C}" destId="{28C1D22F-7496-47A1-B3DE-3E4BAC995806}" srcOrd="12" destOrd="0" presId="urn:microsoft.com/office/officeart/2008/layout/CircleAccentTimeline"/>
    <dgm:cxn modelId="{200911CF-26EE-4066-9608-BD3FC63BAB39}" type="presParOf" srcId="{60E48449-60F7-4E4D-9CC8-BFEBF0C77A8C}" destId="{5C9814FA-525A-4D86-8611-6018197AA285}" srcOrd="13" destOrd="0" presId="urn:microsoft.com/office/officeart/2008/layout/CircleAccentTimeline"/>
    <dgm:cxn modelId="{DF558FA8-5FF2-4986-8360-3AE2C79E201D}" type="presParOf" srcId="{60E48449-60F7-4E4D-9CC8-BFEBF0C77A8C}" destId="{FFD428AF-A9E0-4CC6-8952-EEF93FEA6FF2}" srcOrd="14" destOrd="0" presId="urn:microsoft.com/office/officeart/2008/layout/CircleAccentTimeline"/>
    <dgm:cxn modelId="{DC615A57-615F-41A3-9661-F2D344D85F06}" type="presParOf" srcId="{60E48449-60F7-4E4D-9CC8-BFEBF0C77A8C}" destId="{7C5E6A1E-65FA-49EA-826A-FF76A8ABF8D4}" srcOrd="15" destOrd="0" presId="urn:microsoft.com/office/officeart/2008/layout/CircleAccentTimeline"/>
    <dgm:cxn modelId="{5942BD31-AEEB-4493-B0C2-077CE1FBCFEC}" type="presParOf" srcId="{7C5E6A1E-65FA-49EA-826A-FF76A8ABF8D4}" destId="{5538E87C-0CD2-4A41-8119-895FA31B7204}" srcOrd="0" destOrd="0" presId="urn:microsoft.com/office/officeart/2008/layout/CircleAccentTimeline"/>
    <dgm:cxn modelId="{A430DD51-27BF-488C-B084-8E8EA6440F9A}" type="presParOf" srcId="{7C5E6A1E-65FA-49EA-826A-FF76A8ABF8D4}" destId="{383D30BD-1F56-4E47-A48B-F3D140A59694}" srcOrd="1" destOrd="0" presId="urn:microsoft.com/office/officeart/2008/layout/CircleAccentTimeline"/>
    <dgm:cxn modelId="{231B8B3C-B1A5-4C2D-BA34-1E0D24AB73A7}" type="presParOf" srcId="{7C5E6A1E-65FA-49EA-826A-FF76A8ABF8D4}" destId="{99BB204A-451E-4B94-A706-ABC92A3D579E}" srcOrd="2" destOrd="0" presId="urn:microsoft.com/office/officeart/2008/layout/CircleAccentTimeline"/>
    <dgm:cxn modelId="{E4CB7D1B-F02B-43D6-B238-52284BB591BB}" type="presParOf" srcId="{60E48449-60F7-4E4D-9CC8-BFEBF0C77A8C}" destId="{702F8576-21BA-405D-A0BB-CA58C36F5D12}" srcOrd="16" destOrd="0" presId="urn:microsoft.com/office/officeart/2008/layout/CircleAccentTimeline"/>
    <dgm:cxn modelId="{81FEB994-E3B4-4412-A666-AADA632435D6}" type="presParOf" srcId="{60E48449-60F7-4E4D-9CC8-BFEBF0C77A8C}" destId="{B46B754C-8946-4B3F-9FDD-210242EE5C19}" srcOrd="17" destOrd="0" presId="urn:microsoft.com/office/officeart/2008/layout/CircleAccentTimeline"/>
    <dgm:cxn modelId="{2A7DF152-C4F1-45AF-B5F7-F2B7CC37D365}" type="presParOf" srcId="{60E48449-60F7-4E4D-9CC8-BFEBF0C77A8C}" destId="{DE490C44-A7CA-4D33-AB27-9ACAFD9655CA}" srcOrd="18" destOrd="0" presId="urn:microsoft.com/office/officeart/2008/layout/CircleAccentTimeline"/>
    <dgm:cxn modelId="{D2C16FDF-2A85-4AB9-BC43-D5985D2559BD}" type="presParOf" srcId="{60E48449-60F7-4E4D-9CC8-BFEBF0C77A8C}" destId="{80B7102B-F325-4668-81CA-16A6446BB886}" srcOrd="19" destOrd="0" presId="urn:microsoft.com/office/officeart/2008/layout/CircleAccentTimeline"/>
    <dgm:cxn modelId="{943338F8-EA00-4850-8A80-EE381B954EBD}" type="presParOf" srcId="{80B7102B-F325-4668-81CA-16A6446BB886}" destId="{691DDD1C-3BD1-4D2B-8E4F-071654AC1C94}" srcOrd="0" destOrd="0" presId="urn:microsoft.com/office/officeart/2008/layout/CircleAccentTimeline"/>
    <dgm:cxn modelId="{79E6D02D-6013-4F31-9A80-E753339F5921}" type="presParOf" srcId="{80B7102B-F325-4668-81CA-16A6446BB886}" destId="{C3BC038B-DC62-4BB7-B447-7A46D9CA98BE}" srcOrd="1" destOrd="0" presId="urn:microsoft.com/office/officeart/2008/layout/CircleAccentTimeline"/>
    <dgm:cxn modelId="{3F772593-CEB2-4CEE-B5F7-B973E37DF20D}" type="presParOf" srcId="{80B7102B-F325-4668-81CA-16A6446BB886}" destId="{94FC5AF0-4CC7-46F4-A703-48CF38B97FC1}" srcOrd="2" destOrd="0" presId="urn:microsoft.com/office/officeart/2008/layout/CircleAccentTimeline"/>
    <dgm:cxn modelId="{2A5D6D68-27BD-4431-B13B-1CED62A30DF7}" type="presParOf" srcId="{60E48449-60F7-4E4D-9CC8-BFEBF0C77A8C}" destId="{EE2FD577-4423-4977-962F-E9E25A2B62CF}" srcOrd="20" destOrd="0" presId="urn:microsoft.com/office/officeart/2008/layout/CircleAccentTimeline"/>
    <dgm:cxn modelId="{C10234F6-7B9B-417F-B3B1-3DB71D80C70C}" type="presParOf" srcId="{60E48449-60F7-4E4D-9CC8-BFEBF0C77A8C}" destId="{A34A4909-AEF6-4796-82A8-91FB9D1C878B}" srcOrd="21"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E70569-F677-44DF-A7EC-02E6F9D1A1C3}" type="doc">
      <dgm:prSet loTypeId="urn:microsoft.com/office/officeart/2005/8/layout/venn2" loCatId="relationship" qsTypeId="urn:microsoft.com/office/officeart/2005/8/quickstyle/3d1" qsCatId="3D" csTypeId="urn:microsoft.com/office/officeart/2005/8/colors/colorful3" csCatId="colorful" phldr="1"/>
      <dgm:spPr/>
      <dgm:t>
        <a:bodyPr/>
        <a:lstStyle/>
        <a:p>
          <a:pPr rtl="1"/>
          <a:endParaRPr lang="he-IL"/>
        </a:p>
      </dgm:t>
    </dgm:pt>
    <dgm:pt modelId="{33B3947B-3FFA-4CC7-94F9-1DBA993A64EA}">
      <dgm:prSet phldrT="[טקסט]" custT="1"/>
      <dgm:spPr/>
      <dgm:t>
        <a:bodyPr/>
        <a:lstStyle/>
        <a:p>
          <a:pPr rtl="1"/>
          <a:r>
            <a:rPr lang="he-IL" sz="2000" b="1" dirty="0" smtClean="0">
              <a:solidFill>
                <a:schemeClr val="bg1"/>
              </a:solidFill>
            </a:rPr>
            <a:t>הנצחת היעדר תפקוד בתחום</a:t>
          </a:r>
          <a:endParaRPr lang="he-IL" sz="2000" b="1" dirty="0">
            <a:solidFill>
              <a:schemeClr val="bg1"/>
            </a:solidFill>
          </a:endParaRPr>
        </a:p>
      </dgm:t>
    </dgm:pt>
    <dgm:pt modelId="{7FB17562-AA95-4DE2-87D7-C620D56A2D67}" type="parTrans" cxnId="{04953D7A-4FB1-424F-8EA0-6A7079024CD3}">
      <dgm:prSet/>
      <dgm:spPr/>
      <dgm:t>
        <a:bodyPr/>
        <a:lstStyle/>
        <a:p>
          <a:pPr rtl="1"/>
          <a:endParaRPr lang="he-IL"/>
        </a:p>
      </dgm:t>
    </dgm:pt>
    <dgm:pt modelId="{68040226-0A2F-4ED5-96ED-62EA4E6C8FF7}" type="sibTrans" cxnId="{04953D7A-4FB1-424F-8EA0-6A7079024CD3}">
      <dgm:prSet/>
      <dgm:spPr/>
      <dgm:t>
        <a:bodyPr/>
        <a:lstStyle/>
        <a:p>
          <a:pPr rtl="1"/>
          <a:endParaRPr lang="he-IL"/>
        </a:p>
      </dgm:t>
    </dgm:pt>
    <dgm:pt modelId="{454F3600-384B-4A40-86D8-AE6945556375}">
      <dgm:prSet phldrT="[טקסט]" custT="1"/>
      <dgm:spPr/>
      <dgm:t>
        <a:bodyPr/>
        <a:lstStyle/>
        <a:p>
          <a:pPr rtl="1"/>
          <a:r>
            <a:rPr lang="he-IL" sz="2000" b="1" dirty="0" smtClean="0">
              <a:solidFill>
                <a:schemeClr val="bg1"/>
              </a:solidFill>
            </a:rPr>
            <a:t>לגיטימציה להימנעות מחיפוש פתרון</a:t>
          </a:r>
          <a:endParaRPr lang="he-IL" sz="2000" b="1" dirty="0">
            <a:solidFill>
              <a:schemeClr val="bg1"/>
            </a:solidFill>
          </a:endParaRPr>
        </a:p>
      </dgm:t>
    </dgm:pt>
    <dgm:pt modelId="{7BA63730-62A5-4C4D-9DC3-97EF77EAF9D2}" type="parTrans" cxnId="{BAF81BEA-BF28-4475-99CC-E5A0D3E21C13}">
      <dgm:prSet/>
      <dgm:spPr/>
      <dgm:t>
        <a:bodyPr/>
        <a:lstStyle/>
        <a:p>
          <a:pPr rtl="1"/>
          <a:endParaRPr lang="he-IL"/>
        </a:p>
      </dgm:t>
    </dgm:pt>
    <dgm:pt modelId="{AC0869F2-D635-4384-AF64-A0B732960161}" type="sibTrans" cxnId="{BAF81BEA-BF28-4475-99CC-E5A0D3E21C13}">
      <dgm:prSet/>
      <dgm:spPr/>
      <dgm:t>
        <a:bodyPr/>
        <a:lstStyle/>
        <a:p>
          <a:pPr rtl="1"/>
          <a:endParaRPr lang="he-IL"/>
        </a:p>
      </dgm:t>
    </dgm:pt>
    <dgm:pt modelId="{039DE616-9E1E-4B5A-BB6C-1D498DB1A187}">
      <dgm:prSet phldrT="[טקסט]" custT="1"/>
      <dgm:spPr/>
      <dgm:t>
        <a:bodyPr/>
        <a:lstStyle/>
        <a:p>
          <a:pPr rtl="1"/>
          <a:r>
            <a:rPr lang="he-IL" sz="2000" b="1" dirty="0" smtClean="0">
              <a:solidFill>
                <a:schemeClr val="bg1"/>
              </a:solidFill>
            </a:rPr>
            <a:t>אחר ,מיוחד</a:t>
          </a:r>
          <a:endParaRPr lang="he-IL" sz="2000" b="1" dirty="0">
            <a:solidFill>
              <a:schemeClr val="bg1"/>
            </a:solidFill>
          </a:endParaRPr>
        </a:p>
      </dgm:t>
    </dgm:pt>
    <dgm:pt modelId="{4CBD0786-9D3B-4A4C-8F71-F8B3DC83BDAE}" type="parTrans" cxnId="{280B6030-126C-4410-B956-3FC20ED7907C}">
      <dgm:prSet/>
      <dgm:spPr/>
      <dgm:t>
        <a:bodyPr/>
        <a:lstStyle/>
        <a:p>
          <a:pPr rtl="1"/>
          <a:endParaRPr lang="he-IL"/>
        </a:p>
      </dgm:t>
    </dgm:pt>
    <dgm:pt modelId="{FD0C8A70-D4BF-4FE0-A59F-B3F1ECAB7FE1}" type="sibTrans" cxnId="{280B6030-126C-4410-B956-3FC20ED7907C}">
      <dgm:prSet/>
      <dgm:spPr/>
      <dgm:t>
        <a:bodyPr/>
        <a:lstStyle/>
        <a:p>
          <a:pPr rtl="1"/>
          <a:endParaRPr lang="he-IL"/>
        </a:p>
      </dgm:t>
    </dgm:pt>
    <dgm:pt modelId="{95CBD22F-F253-48D1-86F8-EDFF2FB89A2D}">
      <dgm:prSet phldrT="[טקסט]" custT="1"/>
      <dgm:spPr/>
      <dgm:t>
        <a:bodyPr/>
        <a:lstStyle/>
        <a:p>
          <a:pPr rtl="1"/>
          <a:r>
            <a:rPr lang="he-IL" sz="2000" b="1" dirty="0" smtClean="0">
              <a:solidFill>
                <a:schemeClr val="bg1"/>
              </a:solidFill>
            </a:rPr>
            <a:t>אבחנה</a:t>
          </a:r>
          <a:endParaRPr lang="he-IL" sz="2000" b="1" dirty="0">
            <a:solidFill>
              <a:schemeClr val="bg1"/>
            </a:solidFill>
          </a:endParaRPr>
        </a:p>
      </dgm:t>
    </dgm:pt>
    <dgm:pt modelId="{B5BB7FE7-1FF8-4FD9-98DF-C11A453FD99A}" type="parTrans" cxnId="{82AF09B5-9796-4001-A3DC-BE3941902C2C}">
      <dgm:prSet/>
      <dgm:spPr/>
      <dgm:t>
        <a:bodyPr/>
        <a:lstStyle/>
        <a:p>
          <a:pPr rtl="1"/>
          <a:endParaRPr lang="he-IL"/>
        </a:p>
      </dgm:t>
    </dgm:pt>
    <dgm:pt modelId="{19797DFA-6027-4C5B-9B58-6D90B0F13CA9}" type="sibTrans" cxnId="{82AF09B5-9796-4001-A3DC-BE3941902C2C}">
      <dgm:prSet/>
      <dgm:spPr/>
      <dgm:t>
        <a:bodyPr/>
        <a:lstStyle/>
        <a:p>
          <a:pPr rtl="1"/>
          <a:endParaRPr lang="he-IL"/>
        </a:p>
      </dgm:t>
    </dgm:pt>
    <dgm:pt modelId="{00E218E0-1920-4318-898A-9043C6B41205}" type="pres">
      <dgm:prSet presAssocID="{40E70569-F677-44DF-A7EC-02E6F9D1A1C3}" presName="Name0" presStyleCnt="0">
        <dgm:presLayoutVars>
          <dgm:chMax val="7"/>
          <dgm:resizeHandles val="exact"/>
        </dgm:presLayoutVars>
      </dgm:prSet>
      <dgm:spPr/>
      <dgm:t>
        <a:bodyPr/>
        <a:lstStyle/>
        <a:p>
          <a:pPr rtl="1"/>
          <a:endParaRPr lang="he-IL"/>
        </a:p>
      </dgm:t>
    </dgm:pt>
    <dgm:pt modelId="{CCBC3B27-4889-4C1D-B583-82520495AA14}" type="pres">
      <dgm:prSet presAssocID="{40E70569-F677-44DF-A7EC-02E6F9D1A1C3}" presName="comp1" presStyleCnt="0"/>
      <dgm:spPr/>
    </dgm:pt>
    <dgm:pt modelId="{65B550D4-936A-435A-A304-74C0629DBBA5}" type="pres">
      <dgm:prSet presAssocID="{40E70569-F677-44DF-A7EC-02E6F9D1A1C3}" presName="circle1" presStyleLbl="node1" presStyleIdx="0" presStyleCnt="4"/>
      <dgm:spPr/>
      <dgm:t>
        <a:bodyPr/>
        <a:lstStyle/>
        <a:p>
          <a:pPr rtl="1"/>
          <a:endParaRPr lang="he-IL"/>
        </a:p>
      </dgm:t>
    </dgm:pt>
    <dgm:pt modelId="{1F81D6F2-F0B6-4BAB-B6F1-FC6198DD08F7}" type="pres">
      <dgm:prSet presAssocID="{40E70569-F677-44DF-A7EC-02E6F9D1A1C3}" presName="c1text" presStyleLbl="node1" presStyleIdx="0" presStyleCnt="4">
        <dgm:presLayoutVars>
          <dgm:bulletEnabled val="1"/>
        </dgm:presLayoutVars>
      </dgm:prSet>
      <dgm:spPr/>
      <dgm:t>
        <a:bodyPr/>
        <a:lstStyle/>
        <a:p>
          <a:pPr rtl="1"/>
          <a:endParaRPr lang="he-IL"/>
        </a:p>
      </dgm:t>
    </dgm:pt>
    <dgm:pt modelId="{D8A488C0-86D2-459B-884C-84D87A853A36}" type="pres">
      <dgm:prSet presAssocID="{40E70569-F677-44DF-A7EC-02E6F9D1A1C3}" presName="comp2" presStyleCnt="0"/>
      <dgm:spPr/>
    </dgm:pt>
    <dgm:pt modelId="{6B42A293-8553-4741-B716-F28BAC3DE2FE}" type="pres">
      <dgm:prSet presAssocID="{40E70569-F677-44DF-A7EC-02E6F9D1A1C3}" presName="circle2" presStyleLbl="node1" presStyleIdx="1" presStyleCnt="4" custLinFactNeighborX="-941" custLinFactNeighborY="-2367"/>
      <dgm:spPr/>
      <dgm:t>
        <a:bodyPr/>
        <a:lstStyle/>
        <a:p>
          <a:pPr rtl="1"/>
          <a:endParaRPr lang="he-IL"/>
        </a:p>
      </dgm:t>
    </dgm:pt>
    <dgm:pt modelId="{5774B2E9-C500-40A9-BD0F-9D60593B96A1}" type="pres">
      <dgm:prSet presAssocID="{40E70569-F677-44DF-A7EC-02E6F9D1A1C3}" presName="c2text" presStyleLbl="node1" presStyleIdx="1" presStyleCnt="4">
        <dgm:presLayoutVars>
          <dgm:bulletEnabled val="1"/>
        </dgm:presLayoutVars>
      </dgm:prSet>
      <dgm:spPr/>
      <dgm:t>
        <a:bodyPr/>
        <a:lstStyle/>
        <a:p>
          <a:pPr rtl="1"/>
          <a:endParaRPr lang="he-IL"/>
        </a:p>
      </dgm:t>
    </dgm:pt>
    <dgm:pt modelId="{3CF2271A-5A4F-4170-9C4A-41DA4A3139B5}" type="pres">
      <dgm:prSet presAssocID="{40E70569-F677-44DF-A7EC-02E6F9D1A1C3}" presName="comp3" presStyleCnt="0"/>
      <dgm:spPr/>
    </dgm:pt>
    <dgm:pt modelId="{ADD5D1C1-0320-4517-BA21-2E8931521EC1}" type="pres">
      <dgm:prSet presAssocID="{40E70569-F677-44DF-A7EC-02E6F9D1A1C3}" presName="circle3" presStyleLbl="node1" presStyleIdx="2" presStyleCnt="4"/>
      <dgm:spPr/>
      <dgm:t>
        <a:bodyPr/>
        <a:lstStyle/>
        <a:p>
          <a:pPr rtl="1"/>
          <a:endParaRPr lang="he-IL"/>
        </a:p>
      </dgm:t>
    </dgm:pt>
    <dgm:pt modelId="{6D36DB05-F134-4F4E-AA04-D8FABE70FF5B}" type="pres">
      <dgm:prSet presAssocID="{40E70569-F677-44DF-A7EC-02E6F9D1A1C3}" presName="c3text" presStyleLbl="node1" presStyleIdx="2" presStyleCnt="4">
        <dgm:presLayoutVars>
          <dgm:bulletEnabled val="1"/>
        </dgm:presLayoutVars>
      </dgm:prSet>
      <dgm:spPr/>
      <dgm:t>
        <a:bodyPr/>
        <a:lstStyle/>
        <a:p>
          <a:pPr rtl="1"/>
          <a:endParaRPr lang="he-IL"/>
        </a:p>
      </dgm:t>
    </dgm:pt>
    <dgm:pt modelId="{B685E725-04B5-4FDB-A73D-30E282B779D6}" type="pres">
      <dgm:prSet presAssocID="{40E70569-F677-44DF-A7EC-02E6F9D1A1C3}" presName="comp4" presStyleCnt="0"/>
      <dgm:spPr/>
    </dgm:pt>
    <dgm:pt modelId="{96C4344C-9319-40CA-AB20-4A3D8BFA016C}" type="pres">
      <dgm:prSet presAssocID="{40E70569-F677-44DF-A7EC-02E6F9D1A1C3}" presName="circle4" presStyleLbl="node1" presStyleIdx="3" presStyleCnt="4"/>
      <dgm:spPr/>
      <dgm:t>
        <a:bodyPr/>
        <a:lstStyle/>
        <a:p>
          <a:pPr rtl="1"/>
          <a:endParaRPr lang="he-IL"/>
        </a:p>
      </dgm:t>
    </dgm:pt>
    <dgm:pt modelId="{EA57D7BF-0E52-4BED-B6D2-70DFFA4A7705}" type="pres">
      <dgm:prSet presAssocID="{40E70569-F677-44DF-A7EC-02E6F9D1A1C3}" presName="c4text" presStyleLbl="node1" presStyleIdx="3" presStyleCnt="4">
        <dgm:presLayoutVars>
          <dgm:bulletEnabled val="1"/>
        </dgm:presLayoutVars>
      </dgm:prSet>
      <dgm:spPr/>
      <dgm:t>
        <a:bodyPr/>
        <a:lstStyle/>
        <a:p>
          <a:pPr rtl="1"/>
          <a:endParaRPr lang="he-IL"/>
        </a:p>
      </dgm:t>
    </dgm:pt>
  </dgm:ptLst>
  <dgm:cxnLst>
    <dgm:cxn modelId="{00F3E9E5-87CB-48CB-BD36-86291FBE5AC3}" type="presOf" srcId="{95CBD22F-F253-48D1-86F8-EDFF2FB89A2D}" destId="{EA57D7BF-0E52-4BED-B6D2-70DFFA4A7705}" srcOrd="1" destOrd="0" presId="urn:microsoft.com/office/officeart/2005/8/layout/venn2"/>
    <dgm:cxn modelId="{280B6030-126C-4410-B956-3FC20ED7907C}" srcId="{40E70569-F677-44DF-A7EC-02E6F9D1A1C3}" destId="{039DE616-9E1E-4B5A-BB6C-1D498DB1A187}" srcOrd="2" destOrd="0" parTransId="{4CBD0786-9D3B-4A4C-8F71-F8B3DC83BDAE}" sibTransId="{FD0C8A70-D4BF-4FE0-A59F-B3F1ECAB7FE1}"/>
    <dgm:cxn modelId="{82AF09B5-9796-4001-A3DC-BE3941902C2C}" srcId="{40E70569-F677-44DF-A7EC-02E6F9D1A1C3}" destId="{95CBD22F-F253-48D1-86F8-EDFF2FB89A2D}" srcOrd="3" destOrd="0" parTransId="{B5BB7FE7-1FF8-4FD9-98DF-C11A453FD99A}" sibTransId="{19797DFA-6027-4C5B-9B58-6D90B0F13CA9}"/>
    <dgm:cxn modelId="{66CE121D-E12E-429B-95D1-0176C74A6196}" type="presOf" srcId="{95CBD22F-F253-48D1-86F8-EDFF2FB89A2D}" destId="{96C4344C-9319-40CA-AB20-4A3D8BFA016C}" srcOrd="0" destOrd="0" presId="urn:microsoft.com/office/officeart/2005/8/layout/venn2"/>
    <dgm:cxn modelId="{35A6A590-7345-46BB-AA5A-7ED3F1E3A4B9}" type="presOf" srcId="{454F3600-384B-4A40-86D8-AE6945556375}" destId="{6B42A293-8553-4741-B716-F28BAC3DE2FE}" srcOrd="0" destOrd="0" presId="urn:microsoft.com/office/officeart/2005/8/layout/venn2"/>
    <dgm:cxn modelId="{C6D277D9-BE9F-421A-A863-DFE7B0EE3CE1}" type="presOf" srcId="{40E70569-F677-44DF-A7EC-02E6F9D1A1C3}" destId="{00E218E0-1920-4318-898A-9043C6B41205}" srcOrd="0" destOrd="0" presId="urn:microsoft.com/office/officeart/2005/8/layout/venn2"/>
    <dgm:cxn modelId="{BAF81BEA-BF28-4475-99CC-E5A0D3E21C13}" srcId="{40E70569-F677-44DF-A7EC-02E6F9D1A1C3}" destId="{454F3600-384B-4A40-86D8-AE6945556375}" srcOrd="1" destOrd="0" parTransId="{7BA63730-62A5-4C4D-9DC3-97EF77EAF9D2}" sibTransId="{AC0869F2-D635-4384-AF64-A0B732960161}"/>
    <dgm:cxn modelId="{236231B9-5E3E-4C3A-9869-03CB6360D0CD}" type="presOf" srcId="{454F3600-384B-4A40-86D8-AE6945556375}" destId="{5774B2E9-C500-40A9-BD0F-9D60593B96A1}" srcOrd="1" destOrd="0" presId="urn:microsoft.com/office/officeart/2005/8/layout/venn2"/>
    <dgm:cxn modelId="{6ADC64B4-9BBD-4DF8-BB87-15A10674CF8F}" type="presOf" srcId="{039DE616-9E1E-4B5A-BB6C-1D498DB1A187}" destId="{6D36DB05-F134-4F4E-AA04-D8FABE70FF5B}" srcOrd="1" destOrd="0" presId="urn:microsoft.com/office/officeart/2005/8/layout/venn2"/>
    <dgm:cxn modelId="{04953D7A-4FB1-424F-8EA0-6A7079024CD3}" srcId="{40E70569-F677-44DF-A7EC-02E6F9D1A1C3}" destId="{33B3947B-3FFA-4CC7-94F9-1DBA993A64EA}" srcOrd="0" destOrd="0" parTransId="{7FB17562-AA95-4DE2-87D7-C620D56A2D67}" sibTransId="{68040226-0A2F-4ED5-96ED-62EA4E6C8FF7}"/>
    <dgm:cxn modelId="{0283A883-1077-4235-9871-E33674AD5DAA}" type="presOf" srcId="{33B3947B-3FFA-4CC7-94F9-1DBA993A64EA}" destId="{1F81D6F2-F0B6-4BAB-B6F1-FC6198DD08F7}" srcOrd="1" destOrd="0" presId="urn:microsoft.com/office/officeart/2005/8/layout/venn2"/>
    <dgm:cxn modelId="{190C0CB4-1F52-4E1C-B1A8-F86342677DB9}" type="presOf" srcId="{039DE616-9E1E-4B5A-BB6C-1D498DB1A187}" destId="{ADD5D1C1-0320-4517-BA21-2E8931521EC1}" srcOrd="0" destOrd="0" presId="urn:microsoft.com/office/officeart/2005/8/layout/venn2"/>
    <dgm:cxn modelId="{D396FCC5-56BC-4810-A4EF-DC3C8B06FDCE}" type="presOf" srcId="{33B3947B-3FFA-4CC7-94F9-1DBA993A64EA}" destId="{65B550D4-936A-435A-A304-74C0629DBBA5}" srcOrd="0" destOrd="0" presId="urn:microsoft.com/office/officeart/2005/8/layout/venn2"/>
    <dgm:cxn modelId="{E67ED0C1-7E3F-47E5-BBBC-EFA35AFC09B8}" type="presParOf" srcId="{00E218E0-1920-4318-898A-9043C6B41205}" destId="{CCBC3B27-4889-4C1D-B583-82520495AA14}" srcOrd="0" destOrd="0" presId="urn:microsoft.com/office/officeart/2005/8/layout/venn2"/>
    <dgm:cxn modelId="{82B9AF1F-37E2-436A-A7EA-35C63254AE21}" type="presParOf" srcId="{CCBC3B27-4889-4C1D-B583-82520495AA14}" destId="{65B550D4-936A-435A-A304-74C0629DBBA5}" srcOrd="0" destOrd="0" presId="urn:microsoft.com/office/officeart/2005/8/layout/venn2"/>
    <dgm:cxn modelId="{359FA486-7BC7-46E1-9F01-797D72F34D3A}" type="presParOf" srcId="{CCBC3B27-4889-4C1D-B583-82520495AA14}" destId="{1F81D6F2-F0B6-4BAB-B6F1-FC6198DD08F7}" srcOrd="1" destOrd="0" presId="urn:microsoft.com/office/officeart/2005/8/layout/venn2"/>
    <dgm:cxn modelId="{23F57AC8-8B16-423F-80B8-49EBB95E6FAE}" type="presParOf" srcId="{00E218E0-1920-4318-898A-9043C6B41205}" destId="{D8A488C0-86D2-459B-884C-84D87A853A36}" srcOrd="1" destOrd="0" presId="urn:microsoft.com/office/officeart/2005/8/layout/venn2"/>
    <dgm:cxn modelId="{BB694DFA-572D-4E5E-84E5-A6F74F1301D6}" type="presParOf" srcId="{D8A488C0-86D2-459B-884C-84D87A853A36}" destId="{6B42A293-8553-4741-B716-F28BAC3DE2FE}" srcOrd="0" destOrd="0" presId="urn:microsoft.com/office/officeart/2005/8/layout/venn2"/>
    <dgm:cxn modelId="{E058A74A-C6AF-4D89-B291-322E3A630397}" type="presParOf" srcId="{D8A488C0-86D2-459B-884C-84D87A853A36}" destId="{5774B2E9-C500-40A9-BD0F-9D60593B96A1}" srcOrd="1" destOrd="0" presId="urn:microsoft.com/office/officeart/2005/8/layout/venn2"/>
    <dgm:cxn modelId="{B50F262B-DBA0-4E9F-8C0D-F001807C1820}" type="presParOf" srcId="{00E218E0-1920-4318-898A-9043C6B41205}" destId="{3CF2271A-5A4F-4170-9C4A-41DA4A3139B5}" srcOrd="2" destOrd="0" presId="urn:microsoft.com/office/officeart/2005/8/layout/venn2"/>
    <dgm:cxn modelId="{8E0F5A54-7092-48EA-96BD-221E0EF5614F}" type="presParOf" srcId="{3CF2271A-5A4F-4170-9C4A-41DA4A3139B5}" destId="{ADD5D1C1-0320-4517-BA21-2E8931521EC1}" srcOrd="0" destOrd="0" presId="urn:microsoft.com/office/officeart/2005/8/layout/venn2"/>
    <dgm:cxn modelId="{19D1A6C7-7A79-4026-9E63-292C26683C5B}" type="presParOf" srcId="{3CF2271A-5A4F-4170-9C4A-41DA4A3139B5}" destId="{6D36DB05-F134-4F4E-AA04-D8FABE70FF5B}" srcOrd="1" destOrd="0" presId="urn:microsoft.com/office/officeart/2005/8/layout/venn2"/>
    <dgm:cxn modelId="{700B11CA-9BAD-47DF-9389-34B35F141D50}" type="presParOf" srcId="{00E218E0-1920-4318-898A-9043C6B41205}" destId="{B685E725-04B5-4FDB-A73D-30E282B779D6}" srcOrd="3" destOrd="0" presId="urn:microsoft.com/office/officeart/2005/8/layout/venn2"/>
    <dgm:cxn modelId="{2E5A3FC1-0F29-4D86-A0A8-73D753E3D75A}" type="presParOf" srcId="{B685E725-04B5-4FDB-A73D-30E282B779D6}" destId="{96C4344C-9319-40CA-AB20-4A3D8BFA016C}" srcOrd="0" destOrd="0" presId="urn:microsoft.com/office/officeart/2005/8/layout/venn2"/>
    <dgm:cxn modelId="{E37AC8D1-7444-4682-B53E-D1DE3F277EDA}" type="presParOf" srcId="{B685E725-04B5-4FDB-A73D-30E282B779D6}" destId="{EA57D7BF-0E52-4BED-B6D2-70DFFA4A770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F2CC0A-ADF4-4D2C-8C13-0909BAD05169}" type="doc">
      <dgm:prSet loTypeId="urn:microsoft.com/office/officeart/2005/8/layout/chart3" loCatId="cycle" qsTypeId="urn:microsoft.com/office/officeart/2005/8/quickstyle/3d9" qsCatId="3D" csTypeId="urn:microsoft.com/office/officeart/2005/8/colors/accent1_2" csCatId="accent1" phldr="1"/>
      <dgm:spPr/>
    </dgm:pt>
    <dgm:pt modelId="{D4F20F7E-D195-4B3F-99A4-DE82B2AAF7A0}">
      <dgm:prSet phldrT="[טקסט]" custT="1"/>
      <dgm:spPr/>
      <dgm:t>
        <a:bodyPr/>
        <a:lstStyle/>
        <a:p>
          <a:pPr rtl="1"/>
          <a:r>
            <a:rPr lang="he-IL" sz="2800" b="1" dirty="0" smtClean="0">
              <a:solidFill>
                <a:schemeClr val="bg1"/>
              </a:solidFill>
            </a:rPr>
            <a:t>הכחשה</a:t>
          </a:r>
          <a:endParaRPr lang="he-IL" sz="2800" b="1" dirty="0">
            <a:solidFill>
              <a:schemeClr val="bg1"/>
            </a:solidFill>
          </a:endParaRPr>
        </a:p>
      </dgm:t>
    </dgm:pt>
    <dgm:pt modelId="{00E67726-BE41-4566-A670-373C749B3A41}" type="parTrans" cxnId="{F768B38D-2AB6-4803-AA81-11C3A08FD895}">
      <dgm:prSet/>
      <dgm:spPr/>
      <dgm:t>
        <a:bodyPr/>
        <a:lstStyle/>
        <a:p>
          <a:pPr rtl="1"/>
          <a:endParaRPr lang="he-IL"/>
        </a:p>
      </dgm:t>
    </dgm:pt>
    <dgm:pt modelId="{48C7A36E-9F1E-44D7-8DF2-A17A23479D58}" type="sibTrans" cxnId="{F768B38D-2AB6-4803-AA81-11C3A08FD895}">
      <dgm:prSet/>
      <dgm:spPr/>
      <dgm:t>
        <a:bodyPr/>
        <a:lstStyle/>
        <a:p>
          <a:pPr rtl="1"/>
          <a:endParaRPr lang="he-IL"/>
        </a:p>
      </dgm:t>
    </dgm:pt>
    <dgm:pt modelId="{134BBEF4-11ED-40DB-B04D-2BA41D2647BB}">
      <dgm:prSet phldrT="[טקסט]" custT="1"/>
      <dgm:spPr/>
      <dgm:t>
        <a:bodyPr/>
        <a:lstStyle/>
        <a:p>
          <a:pPr rtl="1"/>
          <a:r>
            <a:rPr lang="he-IL" sz="2800" b="1" dirty="0" smtClean="0">
              <a:solidFill>
                <a:schemeClr val="bg1"/>
              </a:solidFill>
            </a:rPr>
            <a:t>שדרוג</a:t>
          </a:r>
          <a:endParaRPr lang="he-IL" sz="2800" b="1" dirty="0">
            <a:solidFill>
              <a:schemeClr val="bg1"/>
            </a:solidFill>
          </a:endParaRPr>
        </a:p>
      </dgm:t>
    </dgm:pt>
    <dgm:pt modelId="{D65E2817-943F-4801-8CF7-A2DFBA470A7F}" type="parTrans" cxnId="{E65A93A5-C566-4740-B16A-9157FEB4600B}">
      <dgm:prSet/>
      <dgm:spPr/>
      <dgm:t>
        <a:bodyPr/>
        <a:lstStyle/>
        <a:p>
          <a:pPr rtl="1"/>
          <a:endParaRPr lang="he-IL"/>
        </a:p>
      </dgm:t>
    </dgm:pt>
    <dgm:pt modelId="{518582D2-FDD0-4CCE-AAD0-E0FD917D6F7B}" type="sibTrans" cxnId="{E65A93A5-C566-4740-B16A-9157FEB4600B}">
      <dgm:prSet/>
      <dgm:spPr/>
      <dgm:t>
        <a:bodyPr/>
        <a:lstStyle/>
        <a:p>
          <a:pPr rtl="1"/>
          <a:endParaRPr lang="he-IL"/>
        </a:p>
      </dgm:t>
    </dgm:pt>
    <dgm:pt modelId="{F4895E1B-666F-4902-B263-6A4FBE5DADFA}">
      <dgm:prSet phldrT="[טקסט]" custT="1"/>
      <dgm:spPr/>
      <dgm:t>
        <a:bodyPr/>
        <a:lstStyle/>
        <a:p>
          <a:pPr rtl="1"/>
          <a:r>
            <a:rPr lang="he-IL" sz="2800" b="1" dirty="0" smtClean="0">
              <a:solidFill>
                <a:schemeClr val="bg1"/>
              </a:solidFill>
            </a:rPr>
            <a:t>גלגול</a:t>
          </a:r>
          <a:endParaRPr lang="he-IL" sz="2800" b="1" dirty="0">
            <a:solidFill>
              <a:schemeClr val="bg1"/>
            </a:solidFill>
          </a:endParaRPr>
        </a:p>
      </dgm:t>
    </dgm:pt>
    <dgm:pt modelId="{30A5F1AF-6270-48CC-8A34-852ABC9993A7}" type="parTrans" cxnId="{B13A708E-D845-48D8-882F-96D0C1D69C9E}">
      <dgm:prSet/>
      <dgm:spPr/>
      <dgm:t>
        <a:bodyPr/>
        <a:lstStyle/>
        <a:p>
          <a:pPr rtl="1"/>
          <a:endParaRPr lang="he-IL"/>
        </a:p>
      </dgm:t>
    </dgm:pt>
    <dgm:pt modelId="{17F1DC35-2A20-4D60-9F87-545626A1CB72}" type="sibTrans" cxnId="{B13A708E-D845-48D8-882F-96D0C1D69C9E}">
      <dgm:prSet/>
      <dgm:spPr/>
      <dgm:t>
        <a:bodyPr/>
        <a:lstStyle/>
        <a:p>
          <a:pPr rtl="1"/>
          <a:endParaRPr lang="he-IL"/>
        </a:p>
      </dgm:t>
    </dgm:pt>
    <dgm:pt modelId="{EF53531B-6B11-47A2-9DF1-24AE5727AD73}" type="pres">
      <dgm:prSet presAssocID="{6EF2CC0A-ADF4-4D2C-8C13-0909BAD05169}" presName="compositeShape" presStyleCnt="0">
        <dgm:presLayoutVars>
          <dgm:chMax val="7"/>
          <dgm:dir/>
          <dgm:resizeHandles val="exact"/>
        </dgm:presLayoutVars>
      </dgm:prSet>
      <dgm:spPr/>
    </dgm:pt>
    <dgm:pt modelId="{859DB505-A9E5-4D5A-B3B9-4B074A208318}" type="pres">
      <dgm:prSet presAssocID="{6EF2CC0A-ADF4-4D2C-8C13-0909BAD05169}" presName="wedge1" presStyleLbl="node1" presStyleIdx="0" presStyleCnt="3" custLinFactNeighborX="-5311" custLinFactNeighborY="2973"/>
      <dgm:spPr/>
      <dgm:t>
        <a:bodyPr/>
        <a:lstStyle/>
        <a:p>
          <a:pPr rtl="1"/>
          <a:endParaRPr lang="he-IL"/>
        </a:p>
      </dgm:t>
    </dgm:pt>
    <dgm:pt modelId="{E96C29D9-4733-48D2-92D1-93CDFB976A82}" type="pres">
      <dgm:prSet presAssocID="{6EF2CC0A-ADF4-4D2C-8C13-0909BAD05169}" presName="wedge1Tx" presStyleLbl="node1" presStyleIdx="0" presStyleCnt="3">
        <dgm:presLayoutVars>
          <dgm:chMax val="0"/>
          <dgm:chPref val="0"/>
          <dgm:bulletEnabled val="1"/>
        </dgm:presLayoutVars>
      </dgm:prSet>
      <dgm:spPr/>
      <dgm:t>
        <a:bodyPr/>
        <a:lstStyle/>
        <a:p>
          <a:pPr rtl="1"/>
          <a:endParaRPr lang="he-IL"/>
        </a:p>
      </dgm:t>
    </dgm:pt>
    <dgm:pt modelId="{4C600759-C4AD-4748-8ABE-5E7C242149B7}" type="pres">
      <dgm:prSet presAssocID="{6EF2CC0A-ADF4-4D2C-8C13-0909BAD05169}" presName="wedge2" presStyleLbl="node1" presStyleIdx="1" presStyleCnt="3"/>
      <dgm:spPr/>
      <dgm:t>
        <a:bodyPr/>
        <a:lstStyle/>
        <a:p>
          <a:pPr rtl="1"/>
          <a:endParaRPr lang="he-IL"/>
        </a:p>
      </dgm:t>
    </dgm:pt>
    <dgm:pt modelId="{E9B327B0-6C1E-480F-8333-2776CEEBE5BB}" type="pres">
      <dgm:prSet presAssocID="{6EF2CC0A-ADF4-4D2C-8C13-0909BAD05169}" presName="wedge2Tx" presStyleLbl="node1" presStyleIdx="1" presStyleCnt="3">
        <dgm:presLayoutVars>
          <dgm:chMax val="0"/>
          <dgm:chPref val="0"/>
          <dgm:bulletEnabled val="1"/>
        </dgm:presLayoutVars>
      </dgm:prSet>
      <dgm:spPr/>
      <dgm:t>
        <a:bodyPr/>
        <a:lstStyle/>
        <a:p>
          <a:pPr rtl="1"/>
          <a:endParaRPr lang="he-IL"/>
        </a:p>
      </dgm:t>
    </dgm:pt>
    <dgm:pt modelId="{14510064-34E5-4BB4-917A-492D4AB268DC}" type="pres">
      <dgm:prSet presAssocID="{6EF2CC0A-ADF4-4D2C-8C13-0909BAD05169}" presName="wedge3" presStyleLbl="node1" presStyleIdx="2" presStyleCnt="3"/>
      <dgm:spPr/>
      <dgm:t>
        <a:bodyPr/>
        <a:lstStyle/>
        <a:p>
          <a:pPr rtl="1"/>
          <a:endParaRPr lang="he-IL"/>
        </a:p>
      </dgm:t>
    </dgm:pt>
    <dgm:pt modelId="{E34C698B-3A8A-4C46-BFE2-9E35E1455617}" type="pres">
      <dgm:prSet presAssocID="{6EF2CC0A-ADF4-4D2C-8C13-0909BAD05169}" presName="wedge3Tx" presStyleLbl="node1" presStyleIdx="2" presStyleCnt="3">
        <dgm:presLayoutVars>
          <dgm:chMax val="0"/>
          <dgm:chPref val="0"/>
          <dgm:bulletEnabled val="1"/>
        </dgm:presLayoutVars>
      </dgm:prSet>
      <dgm:spPr/>
      <dgm:t>
        <a:bodyPr/>
        <a:lstStyle/>
        <a:p>
          <a:pPr rtl="1"/>
          <a:endParaRPr lang="he-IL"/>
        </a:p>
      </dgm:t>
    </dgm:pt>
  </dgm:ptLst>
  <dgm:cxnLst>
    <dgm:cxn modelId="{03CA8DBB-653D-4BDA-A26D-36383A1F8575}" type="presOf" srcId="{D4F20F7E-D195-4B3F-99A4-DE82B2AAF7A0}" destId="{E96C29D9-4733-48D2-92D1-93CDFB976A82}" srcOrd="1" destOrd="0" presId="urn:microsoft.com/office/officeart/2005/8/layout/chart3"/>
    <dgm:cxn modelId="{CD32AE4A-A688-4240-9EDD-F03772A36294}" type="presOf" srcId="{F4895E1B-666F-4902-B263-6A4FBE5DADFA}" destId="{E34C698B-3A8A-4C46-BFE2-9E35E1455617}" srcOrd="1" destOrd="0" presId="urn:microsoft.com/office/officeart/2005/8/layout/chart3"/>
    <dgm:cxn modelId="{0287E070-F9DF-4B94-B93F-26556A023F77}" type="presOf" srcId="{134BBEF4-11ED-40DB-B04D-2BA41D2647BB}" destId="{4C600759-C4AD-4748-8ABE-5E7C242149B7}" srcOrd="0" destOrd="0" presId="urn:microsoft.com/office/officeart/2005/8/layout/chart3"/>
    <dgm:cxn modelId="{2ECD519E-EB54-46D9-8839-BF29AEBE2D89}" type="presOf" srcId="{F4895E1B-666F-4902-B263-6A4FBE5DADFA}" destId="{14510064-34E5-4BB4-917A-492D4AB268DC}" srcOrd="0" destOrd="0" presId="urn:microsoft.com/office/officeart/2005/8/layout/chart3"/>
    <dgm:cxn modelId="{8E5DDBED-2E97-4AB3-BB60-7067687C9455}" type="presOf" srcId="{6EF2CC0A-ADF4-4D2C-8C13-0909BAD05169}" destId="{EF53531B-6B11-47A2-9DF1-24AE5727AD73}" srcOrd="0" destOrd="0" presId="urn:microsoft.com/office/officeart/2005/8/layout/chart3"/>
    <dgm:cxn modelId="{B13A708E-D845-48D8-882F-96D0C1D69C9E}" srcId="{6EF2CC0A-ADF4-4D2C-8C13-0909BAD05169}" destId="{F4895E1B-666F-4902-B263-6A4FBE5DADFA}" srcOrd="2" destOrd="0" parTransId="{30A5F1AF-6270-48CC-8A34-852ABC9993A7}" sibTransId="{17F1DC35-2A20-4D60-9F87-545626A1CB72}"/>
    <dgm:cxn modelId="{E65A93A5-C566-4740-B16A-9157FEB4600B}" srcId="{6EF2CC0A-ADF4-4D2C-8C13-0909BAD05169}" destId="{134BBEF4-11ED-40DB-B04D-2BA41D2647BB}" srcOrd="1" destOrd="0" parTransId="{D65E2817-943F-4801-8CF7-A2DFBA470A7F}" sibTransId="{518582D2-FDD0-4CCE-AAD0-E0FD917D6F7B}"/>
    <dgm:cxn modelId="{04C4B3C1-B1DB-42AA-B237-00A14162E5A2}" type="presOf" srcId="{134BBEF4-11ED-40DB-B04D-2BA41D2647BB}" destId="{E9B327B0-6C1E-480F-8333-2776CEEBE5BB}" srcOrd="1" destOrd="0" presId="urn:microsoft.com/office/officeart/2005/8/layout/chart3"/>
    <dgm:cxn modelId="{F768B38D-2AB6-4803-AA81-11C3A08FD895}" srcId="{6EF2CC0A-ADF4-4D2C-8C13-0909BAD05169}" destId="{D4F20F7E-D195-4B3F-99A4-DE82B2AAF7A0}" srcOrd="0" destOrd="0" parTransId="{00E67726-BE41-4566-A670-373C749B3A41}" sibTransId="{48C7A36E-9F1E-44D7-8DF2-A17A23479D58}"/>
    <dgm:cxn modelId="{C6B677E2-003A-4439-BF17-9744C5A98602}" type="presOf" srcId="{D4F20F7E-D195-4B3F-99A4-DE82B2AAF7A0}" destId="{859DB505-A9E5-4D5A-B3B9-4B074A208318}" srcOrd="0" destOrd="0" presId="urn:microsoft.com/office/officeart/2005/8/layout/chart3"/>
    <dgm:cxn modelId="{D715E0DE-508C-4CE8-A19D-C33C3895252D}" type="presParOf" srcId="{EF53531B-6B11-47A2-9DF1-24AE5727AD73}" destId="{859DB505-A9E5-4D5A-B3B9-4B074A208318}" srcOrd="0" destOrd="0" presId="urn:microsoft.com/office/officeart/2005/8/layout/chart3"/>
    <dgm:cxn modelId="{1E3715C6-5F9B-4E60-B510-FE48932E5B90}" type="presParOf" srcId="{EF53531B-6B11-47A2-9DF1-24AE5727AD73}" destId="{E96C29D9-4733-48D2-92D1-93CDFB976A82}" srcOrd="1" destOrd="0" presId="urn:microsoft.com/office/officeart/2005/8/layout/chart3"/>
    <dgm:cxn modelId="{5AA8B7B3-296B-49B8-A72E-E8A841E28F56}" type="presParOf" srcId="{EF53531B-6B11-47A2-9DF1-24AE5727AD73}" destId="{4C600759-C4AD-4748-8ABE-5E7C242149B7}" srcOrd="2" destOrd="0" presId="urn:microsoft.com/office/officeart/2005/8/layout/chart3"/>
    <dgm:cxn modelId="{1A2786D9-2C57-4AAF-AD25-3E0F09AECC25}" type="presParOf" srcId="{EF53531B-6B11-47A2-9DF1-24AE5727AD73}" destId="{E9B327B0-6C1E-480F-8333-2776CEEBE5BB}" srcOrd="3" destOrd="0" presId="urn:microsoft.com/office/officeart/2005/8/layout/chart3"/>
    <dgm:cxn modelId="{C808382E-A9B5-4578-BFB6-44A4107C0E7B}" type="presParOf" srcId="{EF53531B-6B11-47A2-9DF1-24AE5727AD73}" destId="{14510064-34E5-4BB4-917A-492D4AB268DC}" srcOrd="4" destOrd="0" presId="urn:microsoft.com/office/officeart/2005/8/layout/chart3"/>
    <dgm:cxn modelId="{347047BF-F428-4ABE-B4FC-93EBD6B38422}" type="presParOf" srcId="{EF53531B-6B11-47A2-9DF1-24AE5727AD73}" destId="{E34C698B-3A8A-4C46-BFE2-9E35E1455617}"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9E17DE-6DD0-4625-9539-CC75A023AA73}" type="doc">
      <dgm:prSet loTypeId="urn:microsoft.com/office/officeart/2005/8/layout/arrow5" loCatId="process" qsTypeId="urn:microsoft.com/office/officeart/2005/8/quickstyle/3d4" qsCatId="3D" csTypeId="urn:microsoft.com/office/officeart/2005/8/colors/accent1_2" csCatId="accent1" phldr="1"/>
      <dgm:spPr/>
      <dgm:t>
        <a:bodyPr/>
        <a:lstStyle/>
        <a:p>
          <a:pPr rtl="1"/>
          <a:endParaRPr lang="he-IL"/>
        </a:p>
      </dgm:t>
    </dgm:pt>
    <dgm:pt modelId="{A56F3DD7-18FB-43B5-B393-7D8B001E64CE}">
      <dgm:prSet phldrT="[טקסט]"/>
      <dgm:spPr/>
      <dgm:t>
        <a:bodyPr/>
        <a:lstStyle/>
        <a:p>
          <a:pPr rtl="1"/>
          <a:r>
            <a:rPr lang="he-IL" b="1" dirty="0" smtClean="0">
              <a:solidFill>
                <a:schemeClr val="bg1"/>
              </a:solidFill>
            </a:rPr>
            <a:t>ההורה מגדיר את עצמו ואת הערך המיטיב המנחה אותו.</a:t>
          </a:r>
          <a:endParaRPr lang="he-IL" b="1" dirty="0">
            <a:solidFill>
              <a:schemeClr val="bg1"/>
            </a:solidFill>
          </a:endParaRPr>
        </a:p>
      </dgm:t>
    </dgm:pt>
    <dgm:pt modelId="{C497A8B7-4E4E-4F56-A2B8-B652042268DE}" type="parTrans" cxnId="{9A0F8ADB-F11F-4420-90E4-33583A09F05F}">
      <dgm:prSet/>
      <dgm:spPr/>
      <dgm:t>
        <a:bodyPr/>
        <a:lstStyle/>
        <a:p>
          <a:pPr rtl="1"/>
          <a:endParaRPr lang="he-IL"/>
        </a:p>
      </dgm:t>
    </dgm:pt>
    <dgm:pt modelId="{8AD79868-0254-4975-BA4A-F053027BBE38}" type="sibTrans" cxnId="{9A0F8ADB-F11F-4420-90E4-33583A09F05F}">
      <dgm:prSet/>
      <dgm:spPr/>
      <dgm:t>
        <a:bodyPr/>
        <a:lstStyle/>
        <a:p>
          <a:pPr rtl="1"/>
          <a:endParaRPr lang="he-IL"/>
        </a:p>
      </dgm:t>
    </dgm:pt>
    <dgm:pt modelId="{59D6C981-5A30-44CC-B1F9-8F6C01855E3A}">
      <dgm:prSet phldrT="[טקסט]"/>
      <dgm:spPr/>
      <dgm:t>
        <a:bodyPr/>
        <a:lstStyle/>
        <a:p>
          <a:pPr rtl="1"/>
          <a:r>
            <a:rPr lang="he-IL" b="1" dirty="0" smtClean="0">
              <a:solidFill>
                <a:schemeClr val="bg1"/>
              </a:solidFill>
            </a:rPr>
            <a:t>אחריות ההורה לתת כיוון, </a:t>
          </a:r>
        </a:p>
        <a:p>
          <a:pPr rtl="1"/>
          <a:r>
            <a:rPr lang="he-IL" b="1" dirty="0" smtClean="0">
              <a:solidFill>
                <a:schemeClr val="bg1"/>
              </a:solidFill>
            </a:rPr>
            <a:t>משוב מגדל.</a:t>
          </a:r>
          <a:endParaRPr lang="he-IL" b="1" dirty="0">
            <a:solidFill>
              <a:schemeClr val="bg1"/>
            </a:solidFill>
          </a:endParaRPr>
        </a:p>
      </dgm:t>
    </dgm:pt>
    <dgm:pt modelId="{3A354A33-D55A-439C-AB80-846710010123}" type="parTrans" cxnId="{931C3B0E-DCA2-4F31-8F9C-58D1BF1BE3C4}">
      <dgm:prSet/>
      <dgm:spPr/>
      <dgm:t>
        <a:bodyPr/>
        <a:lstStyle/>
        <a:p>
          <a:pPr rtl="1"/>
          <a:endParaRPr lang="he-IL"/>
        </a:p>
      </dgm:t>
    </dgm:pt>
    <dgm:pt modelId="{9F0A32BE-605C-4C4E-991B-385B93E1FAEA}" type="sibTrans" cxnId="{931C3B0E-DCA2-4F31-8F9C-58D1BF1BE3C4}">
      <dgm:prSet/>
      <dgm:spPr/>
      <dgm:t>
        <a:bodyPr/>
        <a:lstStyle/>
        <a:p>
          <a:pPr rtl="1"/>
          <a:endParaRPr lang="he-IL"/>
        </a:p>
      </dgm:t>
    </dgm:pt>
    <dgm:pt modelId="{DBBA5247-AAC4-43CF-B908-FF0EF7205F39}" type="pres">
      <dgm:prSet presAssocID="{649E17DE-6DD0-4625-9539-CC75A023AA73}" presName="diagram" presStyleCnt="0">
        <dgm:presLayoutVars>
          <dgm:dir/>
          <dgm:resizeHandles val="exact"/>
        </dgm:presLayoutVars>
      </dgm:prSet>
      <dgm:spPr/>
      <dgm:t>
        <a:bodyPr/>
        <a:lstStyle/>
        <a:p>
          <a:pPr rtl="1"/>
          <a:endParaRPr lang="he-IL"/>
        </a:p>
      </dgm:t>
    </dgm:pt>
    <dgm:pt modelId="{037B37C3-BFC2-4F83-870B-E96E9543A53E}" type="pres">
      <dgm:prSet presAssocID="{A56F3DD7-18FB-43B5-B393-7D8B001E64CE}" presName="arrow" presStyleLbl="node1" presStyleIdx="0" presStyleCnt="2">
        <dgm:presLayoutVars>
          <dgm:bulletEnabled val="1"/>
        </dgm:presLayoutVars>
      </dgm:prSet>
      <dgm:spPr/>
      <dgm:t>
        <a:bodyPr/>
        <a:lstStyle/>
        <a:p>
          <a:pPr rtl="1"/>
          <a:endParaRPr lang="he-IL"/>
        </a:p>
      </dgm:t>
    </dgm:pt>
    <dgm:pt modelId="{D466C612-C1E3-459B-AF66-4147372E440E}" type="pres">
      <dgm:prSet presAssocID="{59D6C981-5A30-44CC-B1F9-8F6C01855E3A}" presName="arrow" presStyleLbl="node1" presStyleIdx="1" presStyleCnt="2">
        <dgm:presLayoutVars>
          <dgm:bulletEnabled val="1"/>
        </dgm:presLayoutVars>
      </dgm:prSet>
      <dgm:spPr/>
      <dgm:t>
        <a:bodyPr/>
        <a:lstStyle/>
        <a:p>
          <a:pPr rtl="1"/>
          <a:endParaRPr lang="he-IL"/>
        </a:p>
      </dgm:t>
    </dgm:pt>
  </dgm:ptLst>
  <dgm:cxnLst>
    <dgm:cxn modelId="{74599C93-ADE4-4A32-A428-6B28914D0371}" type="presOf" srcId="{649E17DE-6DD0-4625-9539-CC75A023AA73}" destId="{DBBA5247-AAC4-43CF-B908-FF0EF7205F39}" srcOrd="0" destOrd="0" presId="urn:microsoft.com/office/officeart/2005/8/layout/arrow5"/>
    <dgm:cxn modelId="{9DC3529C-D92E-43CF-9B1C-D8E8A582D152}" type="presOf" srcId="{A56F3DD7-18FB-43B5-B393-7D8B001E64CE}" destId="{037B37C3-BFC2-4F83-870B-E96E9543A53E}" srcOrd="0" destOrd="0" presId="urn:microsoft.com/office/officeart/2005/8/layout/arrow5"/>
    <dgm:cxn modelId="{9A0F8ADB-F11F-4420-90E4-33583A09F05F}" srcId="{649E17DE-6DD0-4625-9539-CC75A023AA73}" destId="{A56F3DD7-18FB-43B5-B393-7D8B001E64CE}" srcOrd="0" destOrd="0" parTransId="{C497A8B7-4E4E-4F56-A2B8-B652042268DE}" sibTransId="{8AD79868-0254-4975-BA4A-F053027BBE38}"/>
    <dgm:cxn modelId="{931C3B0E-DCA2-4F31-8F9C-58D1BF1BE3C4}" srcId="{649E17DE-6DD0-4625-9539-CC75A023AA73}" destId="{59D6C981-5A30-44CC-B1F9-8F6C01855E3A}" srcOrd="1" destOrd="0" parTransId="{3A354A33-D55A-439C-AB80-846710010123}" sibTransId="{9F0A32BE-605C-4C4E-991B-385B93E1FAEA}"/>
    <dgm:cxn modelId="{CE06981B-AC9F-4EA1-8936-756CB87340E2}" type="presOf" srcId="{59D6C981-5A30-44CC-B1F9-8F6C01855E3A}" destId="{D466C612-C1E3-459B-AF66-4147372E440E}" srcOrd="0" destOrd="0" presId="urn:microsoft.com/office/officeart/2005/8/layout/arrow5"/>
    <dgm:cxn modelId="{B3089F6A-B9BD-41A6-B385-980CB8A30899}" type="presParOf" srcId="{DBBA5247-AAC4-43CF-B908-FF0EF7205F39}" destId="{037B37C3-BFC2-4F83-870B-E96E9543A53E}" srcOrd="0" destOrd="0" presId="urn:microsoft.com/office/officeart/2005/8/layout/arrow5"/>
    <dgm:cxn modelId="{8ABFF43E-8B44-4A01-A6F1-89CC3A2E9078}" type="presParOf" srcId="{DBBA5247-AAC4-43CF-B908-FF0EF7205F39}" destId="{D466C612-C1E3-459B-AF66-4147372E440E}"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7D785E-8763-4E9C-AFEC-2A78423C4051}" type="doc">
      <dgm:prSet loTypeId="urn:microsoft.com/office/officeart/2005/8/layout/arrow2" loCatId="process" qsTypeId="urn:microsoft.com/office/officeart/2005/8/quickstyle/simple1" qsCatId="simple" csTypeId="urn:microsoft.com/office/officeart/2005/8/colors/accent1_2" csCatId="accent1" phldr="1"/>
      <dgm:spPr/>
    </dgm:pt>
    <dgm:pt modelId="{A22FF113-D1CA-4182-A7A8-A4A4FFC7FA0D}">
      <dgm:prSet phldrT="[טקסט]"/>
      <dgm:spPr/>
      <dgm:t>
        <a:bodyPr/>
        <a:lstStyle/>
        <a:p>
          <a:pPr rtl="1"/>
          <a:r>
            <a:rPr lang="he-IL" dirty="0" smtClean="0">
              <a:solidFill>
                <a:schemeClr val="bg1"/>
              </a:solidFill>
            </a:rPr>
            <a:t>תחושת אי נחת</a:t>
          </a:r>
          <a:endParaRPr lang="he-IL" dirty="0">
            <a:solidFill>
              <a:schemeClr val="bg1"/>
            </a:solidFill>
          </a:endParaRPr>
        </a:p>
      </dgm:t>
    </dgm:pt>
    <dgm:pt modelId="{D8E8FAF3-0684-46E1-A101-914B98773835}" type="parTrans" cxnId="{ACF99185-02B1-461C-958E-20B094ABB53D}">
      <dgm:prSet/>
      <dgm:spPr/>
      <dgm:t>
        <a:bodyPr/>
        <a:lstStyle/>
        <a:p>
          <a:pPr rtl="1"/>
          <a:endParaRPr lang="he-IL"/>
        </a:p>
      </dgm:t>
    </dgm:pt>
    <dgm:pt modelId="{7689A8E5-2911-4F8A-928A-2C35183EE1D5}" type="sibTrans" cxnId="{ACF99185-02B1-461C-958E-20B094ABB53D}">
      <dgm:prSet/>
      <dgm:spPr/>
      <dgm:t>
        <a:bodyPr/>
        <a:lstStyle/>
        <a:p>
          <a:pPr rtl="1"/>
          <a:endParaRPr lang="he-IL"/>
        </a:p>
      </dgm:t>
    </dgm:pt>
    <dgm:pt modelId="{BDC4DFE8-D9C0-4EFC-B507-8FFBF5A93152}">
      <dgm:prSet phldrT="[טקסט]"/>
      <dgm:spPr/>
      <dgm:t>
        <a:bodyPr/>
        <a:lstStyle/>
        <a:p>
          <a:pPr rtl="1"/>
          <a:r>
            <a:rPr lang="he-IL" dirty="0" smtClean="0">
              <a:solidFill>
                <a:schemeClr val="bg1"/>
              </a:solidFill>
            </a:rPr>
            <a:t>דאגה, בושה, עלבון </a:t>
          </a:r>
          <a:endParaRPr lang="he-IL" dirty="0">
            <a:solidFill>
              <a:schemeClr val="bg1"/>
            </a:solidFill>
          </a:endParaRPr>
        </a:p>
      </dgm:t>
    </dgm:pt>
    <dgm:pt modelId="{B03CB809-8F05-47FC-902A-5881743F5F91}" type="parTrans" cxnId="{528C7DEA-8AED-4B7A-96C4-25D8FF043869}">
      <dgm:prSet/>
      <dgm:spPr/>
      <dgm:t>
        <a:bodyPr/>
        <a:lstStyle/>
        <a:p>
          <a:pPr rtl="1"/>
          <a:endParaRPr lang="he-IL"/>
        </a:p>
      </dgm:t>
    </dgm:pt>
    <dgm:pt modelId="{7C2E519B-C34F-4A51-8443-E52F0DA9F50C}" type="sibTrans" cxnId="{528C7DEA-8AED-4B7A-96C4-25D8FF043869}">
      <dgm:prSet/>
      <dgm:spPr/>
      <dgm:t>
        <a:bodyPr/>
        <a:lstStyle/>
        <a:p>
          <a:pPr rtl="1"/>
          <a:endParaRPr lang="he-IL"/>
        </a:p>
      </dgm:t>
    </dgm:pt>
    <dgm:pt modelId="{71C506BA-1235-40CD-82F4-681F5AB85B14}">
      <dgm:prSet/>
      <dgm:spPr/>
      <dgm:t>
        <a:bodyPr/>
        <a:lstStyle/>
        <a:p>
          <a:pPr rtl="1"/>
          <a:r>
            <a:rPr lang="he-IL" dirty="0" smtClean="0">
              <a:solidFill>
                <a:schemeClr val="bg1"/>
              </a:solidFill>
            </a:rPr>
            <a:t>כעס, אכזבה</a:t>
          </a:r>
          <a:endParaRPr lang="he-IL" dirty="0">
            <a:solidFill>
              <a:schemeClr val="bg1"/>
            </a:solidFill>
          </a:endParaRPr>
        </a:p>
      </dgm:t>
    </dgm:pt>
    <dgm:pt modelId="{6D2E7D93-F8B7-459C-8269-409D438E50B6}" type="parTrans" cxnId="{9795E31F-A6A4-4530-8027-E3A7FCFEB9C0}">
      <dgm:prSet/>
      <dgm:spPr/>
      <dgm:t>
        <a:bodyPr/>
        <a:lstStyle/>
        <a:p>
          <a:pPr rtl="1"/>
          <a:endParaRPr lang="he-IL"/>
        </a:p>
      </dgm:t>
    </dgm:pt>
    <dgm:pt modelId="{05BD32D0-DFC9-400B-B09A-0D4093DE2506}" type="sibTrans" cxnId="{9795E31F-A6A4-4530-8027-E3A7FCFEB9C0}">
      <dgm:prSet/>
      <dgm:spPr/>
      <dgm:t>
        <a:bodyPr/>
        <a:lstStyle/>
        <a:p>
          <a:pPr rtl="1"/>
          <a:endParaRPr lang="he-IL"/>
        </a:p>
      </dgm:t>
    </dgm:pt>
    <dgm:pt modelId="{975C72A1-3613-490C-92B5-CEBE22DF837B}">
      <dgm:prSet/>
      <dgm:spPr/>
      <dgm:t>
        <a:bodyPr/>
        <a:lstStyle/>
        <a:p>
          <a:pPr rtl="1"/>
          <a:r>
            <a:rPr lang="he-IL" dirty="0" smtClean="0">
              <a:solidFill>
                <a:schemeClr val="bg1"/>
              </a:solidFill>
            </a:rPr>
            <a:t>חוסר אונים, מתח</a:t>
          </a:r>
          <a:endParaRPr lang="he-IL" dirty="0">
            <a:solidFill>
              <a:schemeClr val="bg1"/>
            </a:solidFill>
          </a:endParaRPr>
        </a:p>
      </dgm:t>
    </dgm:pt>
    <dgm:pt modelId="{9985973F-E1E0-45C7-9334-729C6860A67D}" type="parTrans" cxnId="{F41BE1F2-7951-44D4-A1C7-AAC35B206236}">
      <dgm:prSet/>
      <dgm:spPr/>
      <dgm:t>
        <a:bodyPr/>
        <a:lstStyle/>
        <a:p>
          <a:pPr rtl="1"/>
          <a:endParaRPr lang="he-IL"/>
        </a:p>
      </dgm:t>
    </dgm:pt>
    <dgm:pt modelId="{55842786-CBC3-415C-829E-1B47136A43AA}" type="sibTrans" cxnId="{F41BE1F2-7951-44D4-A1C7-AAC35B206236}">
      <dgm:prSet/>
      <dgm:spPr/>
      <dgm:t>
        <a:bodyPr/>
        <a:lstStyle/>
        <a:p>
          <a:pPr rtl="1"/>
          <a:endParaRPr lang="he-IL"/>
        </a:p>
      </dgm:t>
    </dgm:pt>
    <dgm:pt modelId="{6C90BF50-0D12-4824-A4F4-F850BA9F0B45}" type="pres">
      <dgm:prSet presAssocID="{F97D785E-8763-4E9C-AFEC-2A78423C4051}" presName="arrowDiagram" presStyleCnt="0">
        <dgm:presLayoutVars>
          <dgm:chMax val="5"/>
          <dgm:dir/>
          <dgm:resizeHandles val="exact"/>
        </dgm:presLayoutVars>
      </dgm:prSet>
      <dgm:spPr/>
    </dgm:pt>
    <dgm:pt modelId="{5198BBEF-7106-4622-BE93-8E20001891BD}" type="pres">
      <dgm:prSet presAssocID="{F97D785E-8763-4E9C-AFEC-2A78423C4051}" presName="arrow" presStyleLbl="bgShp" presStyleIdx="0" presStyleCnt="1"/>
      <dgm:spPr/>
    </dgm:pt>
    <dgm:pt modelId="{472A6392-F74C-42F4-B96F-B7B9AAA04195}" type="pres">
      <dgm:prSet presAssocID="{F97D785E-8763-4E9C-AFEC-2A78423C4051}" presName="arrowDiagram4" presStyleCnt="0"/>
      <dgm:spPr/>
    </dgm:pt>
    <dgm:pt modelId="{4A497C61-1639-4DB7-A117-636C3A29C85B}" type="pres">
      <dgm:prSet presAssocID="{A22FF113-D1CA-4182-A7A8-A4A4FFC7FA0D}" presName="bullet4a" presStyleLbl="node1" presStyleIdx="0" presStyleCnt="4"/>
      <dgm:spPr/>
    </dgm:pt>
    <dgm:pt modelId="{1CB95C0E-9749-4996-9119-5765D67C880F}" type="pres">
      <dgm:prSet presAssocID="{A22FF113-D1CA-4182-A7A8-A4A4FFC7FA0D}" presName="textBox4a" presStyleLbl="revTx" presStyleIdx="0" presStyleCnt="4">
        <dgm:presLayoutVars>
          <dgm:bulletEnabled val="1"/>
        </dgm:presLayoutVars>
      </dgm:prSet>
      <dgm:spPr/>
      <dgm:t>
        <a:bodyPr/>
        <a:lstStyle/>
        <a:p>
          <a:pPr rtl="1"/>
          <a:endParaRPr lang="he-IL"/>
        </a:p>
      </dgm:t>
    </dgm:pt>
    <dgm:pt modelId="{C5C8EC44-2932-41B3-9F73-C965200DBE01}" type="pres">
      <dgm:prSet presAssocID="{BDC4DFE8-D9C0-4EFC-B507-8FFBF5A93152}" presName="bullet4b" presStyleLbl="node1" presStyleIdx="1" presStyleCnt="4"/>
      <dgm:spPr/>
    </dgm:pt>
    <dgm:pt modelId="{81453E7F-CA3D-4AC5-B8EF-5B6A56EF108D}" type="pres">
      <dgm:prSet presAssocID="{BDC4DFE8-D9C0-4EFC-B507-8FFBF5A93152}" presName="textBox4b" presStyleLbl="revTx" presStyleIdx="1" presStyleCnt="4">
        <dgm:presLayoutVars>
          <dgm:bulletEnabled val="1"/>
        </dgm:presLayoutVars>
      </dgm:prSet>
      <dgm:spPr/>
      <dgm:t>
        <a:bodyPr/>
        <a:lstStyle/>
        <a:p>
          <a:pPr rtl="1"/>
          <a:endParaRPr lang="he-IL"/>
        </a:p>
      </dgm:t>
    </dgm:pt>
    <dgm:pt modelId="{924E7D12-A1BD-47AA-AF8E-AF0AA894DA76}" type="pres">
      <dgm:prSet presAssocID="{71C506BA-1235-40CD-82F4-681F5AB85B14}" presName="bullet4c" presStyleLbl="node1" presStyleIdx="2" presStyleCnt="4"/>
      <dgm:spPr/>
    </dgm:pt>
    <dgm:pt modelId="{5CFF02B0-2969-4131-BE56-04A818E724CA}" type="pres">
      <dgm:prSet presAssocID="{71C506BA-1235-40CD-82F4-681F5AB85B14}" presName="textBox4c" presStyleLbl="revTx" presStyleIdx="2" presStyleCnt="4">
        <dgm:presLayoutVars>
          <dgm:bulletEnabled val="1"/>
        </dgm:presLayoutVars>
      </dgm:prSet>
      <dgm:spPr/>
      <dgm:t>
        <a:bodyPr/>
        <a:lstStyle/>
        <a:p>
          <a:pPr rtl="1"/>
          <a:endParaRPr lang="he-IL"/>
        </a:p>
      </dgm:t>
    </dgm:pt>
    <dgm:pt modelId="{2E277A01-4668-4770-B37E-6EA2A7300478}" type="pres">
      <dgm:prSet presAssocID="{975C72A1-3613-490C-92B5-CEBE22DF837B}" presName="bullet4d" presStyleLbl="node1" presStyleIdx="3" presStyleCnt="4"/>
      <dgm:spPr/>
    </dgm:pt>
    <dgm:pt modelId="{BE206865-E827-444E-9E62-637096F55FE6}" type="pres">
      <dgm:prSet presAssocID="{975C72A1-3613-490C-92B5-CEBE22DF837B}" presName="textBox4d" presStyleLbl="revTx" presStyleIdx="3" presStyleCnt="4">
        <dgm:presLayoutVars>
          <dgm:bulletEnabled val="1"/>
        </dgm:presLayoutVars>
      </dgm:prSet>
      <dgm:spPr/>
      <dgm:t>
        <a:bodyPr/>
        <a:lstStyle/>
        <a:p>
          <a:pPr rtl="1"/>
          <a:endParaRPr lang="he-IL"/>
        </a:p>
      </dgm:t>
    </dgm:pt>
  </dgm:ptLst>
  <dgm:cxnLst>
    <dgm:cxn modelId="{CA38AD7C-DD86-431E-8430-17A16DAE7BA5}" type="presOf" srcId="{975C72A1-3613-490C-92B5-CEBE22DF837B}" destId="{BE206865-E827-444E-9E62-637096F55FE6}" srcOrd="0" destOrd="0" presId="urn:microsoft.com/office/officeart/2005/8/layout/arrow2"/>
    <dgm:cxn modelId="{F41BE1F2-7951-44D4-A1C7-AAC35B206236}" srcId="{F97D785E-8763-4E9C-AFEC-2A78423C4051}" destId="{975C72A1-3613-490C-92B5-CEBE22DF837B}" srcOrd="3" destOrd="0" parTransId="{9985973F-E1E0-45C7-9334-729C6860A67D}" sibTransId="{55842786-CBC3-415C-829E-1B47136A43AA}"/>
    <dgm:cxn modelId="{326FFA05-50E3-4C02-BE4D-597BE03B9159}" type="presOf" srcId="{F97D785E-8763-4E9C-AFEC-2A78423C4051}" destId="{6C90BF50-0D12-4824-A4F4-F850BA9F0B45}" srcOrd="0" destOrd="0" presId="urn:microsoft.com/office/officeart/2005/8/layout/arrow2"/>
    <dgm:cxn modelId="{9795E31F-A6A4-4530-8027-E3A7FCFEB9C0}" srcId="{F97D785E-8763-4E9C-AFEC-2A78423C4051}" destId="{71C506BA-1235-40CD-82F4-681F5AB85B14}" srcOrd="2" destOrd="0" parTransId="{6D2E7D93-F8B7-459C-8269-409D438E50B6}" sibTransId="{05BD32D0-DFC9-400B-B09A-0D4093DE2506}"/>
    <dgm:cxn modelId="{8F56BD29-E88D-4134-A7D1-6A1F857AAB32}" type="presOf" srcId="{71C506BA-1235-40CD-82F4-681F5AB85B14}" destId="{5CFF02B0-2969-4131-BE56-04A818E724CA}" srcOrd="0" destOrd="0" presId="urn:microsoft.com/office/officeart/2005/8/layout/arrow2"/>
    <dgm:cxn modelId="{528C7DEA-8AED-4B7A-96C4-25D8FF043869}" srcId="{F97D785E-8763-4E9C-AFEC-2A78423C4051}" destId="{BDC4DFE8-D9C0-4EFC-B507-8FFBF5A93152}" srcOrd="1" destOrd="0" parTransId="{B03CB809-8F05-47FC-902A-5881743F5F91}" sibTransId="{7C2E519B-C34F-4A51-8443-E52F0DA9F50C}"/>
    <dgm:cxn modelId="{A1E3C623-BDA2-48FB-9256-15B4598447A4}" type="presOf" srcId="{A22FF113-D1CA-4182-A7A8-A4A4FFC7FA0D}" destId="{1CB95C0E-9749-4996-9119-5765D67C880F}" srcOrd="0" destOrd="0" presId="urn:microsoft.com/office/officeart/2005/8/layout/arrow2"/>
    <dgm:cxn modelId="{ACF99185-02B1-461C-958E-20B094ABB53D}" srcId="{F97D785E-8763-4E9C-AFEC-2A78423C4051}" destId="{A22FF113-D1CA-4182-A7A8-A4A4FFC7FA0D}" srcOrd="0" destOrd="0" parTransId="{D8E8FAF3-0684-46E1-A101-914B98773835}" sibTransId="{7689A8E5-2911-4F8A-928A-2C35183EE1D5}"/>
    <dgm:cxn modelId="{A4E8DC15-BA46-46E4-848C-CF34AF8273BC}" type="presOf" srcId="{BDC4DFE8-D9C0-4EFC-B507-8FFBF5A93152}" destId="{81453E7F-CA3D-4AC5-B8EF-5B6A56EF108D}" srcOrd="0" destOrd="0" presId="urn:microsoft.com/office/officeart/2005/8/layout/arrow2"/>
    <dgm:cxn modelId="{773DD5DC-6716-406D-A730-95550643BB74}" type="presParOf" srcId="{6C90BF50-0D12-4824-A4F4-F850BA9F0B45}" destId="{5198BBEF-7106-4622-BE93-8E20001891BD}" srcOrd="0" destOrd="0" presId="urn:microsoft.com/office/officeart/2005/8/layout/arrow2"/>
    <dgm:cxn modelId="{CDD7E927-A0B9-4963-8638-CFBFCC0A248F}" type="presParOf" srcId="{6C90BF50-0D12-4824-A4F4-F850BA9F0B45}" destId="{472A6392-F74C-42F4-B96F-B7B9AAA04195}" srcOrd="1" destOrd="0" presId="urn:microsoft.com/office/officeart/2005/8/layout/arrow2"/>
    <dgm:cxn modelId="{B09B3DF4-0A18-4AA7-B999-E1A126F7DBFD}" type="presParOf" srcId="{472A6392-F74C-42F4-B96F-B7B9AAA04195}" destId="{4A497C61-1639-4DB7-A117-636C3A29C85B}" srcOrd="0" destOrd="0" presId="urn:microsoft.com/office/officeart/2005/8/layout/arrow2"/>
    <dgm:cxn modelId="{CA485024-484A-414D-867D-111B973600AD}" type="presParOf" srcId="{472A6392-F74C-42F4-B96F-B7B9AAA04195}" destId="{1CB95C0E-9749-4996-9119-5765D67C880F}" srcOrd="1" destOrd="0" presId="urn:microsoft.com/office/officeart/2005/8/layout/arrow2"/>
    <dgm:cxn modelId="{556BFF2B-C4DF-40BC-9AE0-4515F3B28F2C}" type="presParOf" srcId="{472A6392-F74C-42F4-B96F-B7B9AAA04195}" destId="{C5C8EC44-2932-41B3-9F73-C965200DBE01}" srcOrd="2" destOrd="0" presId="urn:microsoft.com/office/officeart/2005/8/layout/arrow2"/>
    <dgm:cxn modelId="{D172BEF6-C9E2-4556-832F-EB4011BA9109}" type="presParOf" srcId="{472A6392-F74C-42F4-B96F-B7B9AAA04195}" destId="{81453E7F-CA3D-4AC5-B8EF-5B6A56EF108D}" srcOrd="3" destOrd="0" presId="urn:microsoft.com/office/officeart/2005/8/layout/arrow2"/>
    <dgm:cxn modelId="{468ADAE1-D212-41D2-8B71-16535D007213}" type="presParOf" srcId="{472A6392-F74C-42F4-B96F-B7B9AAA04195}" destId="{924E7D12-A1BD-47AA-AF8E-AF0AA894DA76}" srcOrd="4" destOrd="0" presId="urn:microsoft.com/office/officeart/2005/8/layout/arrow2"/>
    <dgm:cxn modelId="{143F7FF3-8B0C-41C4-B0A4-FC26BF4EFF07}" type="presParOf" srcId="{472A6392-F74C-42F4-B96F-B7B9AAA04195}" destId="{5CFF02B0-2969-4131-BE56-04A818E724CA}" srcOrd="5" destOrd="0" presId="urn:microsoft.com/office/officeart/2005/8/layout/arrow2"/>
    <dgm:cxn modelId="{A5C204EB-95FA-453A-86A1-A17AEAD908D1}" type="presParOf" srcId="{472A6392-F74C-42F4-B96F-B7B9AAA04195}" destId="{2E277A01-4668-4770-B37E-6EA2A7300478}" srcOrd="6" destOrd="0" presId="urn:microsoft.com/office/officeart/2005/8/layout/arrow2"/>
    <dgm:cxn modelId="{3D6333BB-E933-4D19-A223-265B332EC83A}" type="presParOf" srcId="{472A6392-F74C-42F4-B96F-B7B9AAA04195}" destId="{BE206865-E827-444E-9E62-637096F55FE6}"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F1F316-8860-40E2-97A3-BF344B3EB4DB}" type="doc">
      <dgm:prSet loTypeId="urn:microsoft.com/office/officeart/2005/8/layout/venn1" loCatId="relationship" qsTypeId="urn:microsoft.com/office/officeart/2005/8/quickstyle/3d1" qsCatId="3D" csTypeId="urn:microsoft.com/office/officeart/2005/8/colors/colorful3" csCatId="colorful" phldr="1"/>
      <dgm:spPr/>
    </dgm:pt>
    <dgm:pt modelId="{910BCF8A-3F1E-4586-AE0C-1C0AC98B035E}">
      <dgm:prSet phldrT="[טקסט]"/>
      <dgm:spPr/>
      <dgm:t>
        <a:bodyPr/>
        <a:lstStyle/>
        <a:p>
          <a:pPr rtl="1"/>
          <a:r>
            <a:rPr lang="he-IL" b="1" dirty="0" smtClean="0">
              <a:solidFill>
                <a:schemeClr val="bg1"/>
              </a:solidFill>
            </a:rPr>
            <a:t>איפוק</a:t>
          </a:r>
          <a:endParaRPr lang="he-IL" b="1" dirty="0">
            <a:solidFill>
              <a:schemeClr val="bg1"/>
            </a:solidFill>
          </a:endParaRPr>
        </a:p>
      </dgm:t>
    </dgm:pt>
    <dgm:pt modelId="{D3D1A227-9959-4D01-B456-7AD88F63C424}" type="parTrans" cxnId="{5189810B-DB50-41BA-ABC8-89BC1998F35D}">
      <dgm:prSet/>
      <dgm:spPr/>
      <dgm:t>
        <a:bodyPr/>
        <a:lstStyle/>
        <a:p>
          <a:pPr rtl="1"/>
          <a:endParaRPr lang="he-IL"/>
        </a:p>
      </dgm:t>
    </dgm:pt>
    <dgm:pt modelId="{AF58C684-AA0E-4CBB-AD6B-8DE2CB452E8E}" type="sibTrans" cxnId="{5189810B-DB50-41BA-ABC8-89BC1998F35D}">
      <dgm:prSet/>
      <dgm:spPr/>
      <dgm:t>
        <a:bodyPr/>
        <a:lstStyle/>
        <a:p>
          <a:pPr rtl="1"/>
          <a:endParaRPr lang="he-IL"/>
        </a:p>
      </dgm:t>
    </dgm:pt>
    <dgm:pt modelId="{6E25705D-056A-45A7-B0EE-0E24911FA619}">
      <dgm:prSet phldrT="[טקסט]"/>
      <dgm:spPr/>
      <dgm:t>
        <a:bodyPr/>
        <a:lstStyle/>
        <a:p>
          <a:pPr rtl="1"/>
          <a:r>
            <a:rPr lang="he-IL" b="1" dirty="0" smtClean="0">
              <a:solidFill>
                <a:schemeClr val="bg1"/>
              </a:solidFill>
            </a:rPr>
            <a:t>כבוד </a:t>
          </a:r>
          <a:endParaRPr lang="he-IL" b="1" dirty="0">
            <a:solidFill>
              <a:schemeClr val="bg1"/>
            </a:solidFill>
          </a:endParaRPr>
        </a:p>
      </dgm:t>
    </dgm:pt>
    <dgm:pt modelId="{FD05420F-3CE7-4760-8B4F-C528D252878C}" type="parTrans" cxnId="{ED64A31E-F2A6-46F7-9DCF-E623D7BE5713}">
      <dgm:prSet/>
      <dgm:spPr/>
      <dgm:t>
        <a:bodyPr/>
        <a:lstStyle/>
        <a:p>
          <a:pPr rtl="1"/>
          <a:endParaRPr lang="he-IL"/>
        </a:p>
      </dgm:t>
    </dgm:pt>
    <dgm:pt modelId="{A0B87E4E-22A2-46DF-AA6C-C8EA849BB7B8}" type="sibTrans" cxnId="{ED64A31E-F2A6-46F7-9DCF-E623D7BE5713}">
      <dgm:prSet/>
      <dgm:spPr/>
      <dgm:t>
        <a:bodyPr/>
        <a:lstStyle/>
        <a:p>
          <a:pPr rtl="1"/>
          <a:endParaRPr lang="he-IL"/>
        </a:p>
      </dgm:t>
    </dgm:pt>
    <dgm:pt modelId="{D859708C-04FB-43DB-9AD2-FCDF12D733D7}">
      <dgm:prSet phldrT="[טקסט]"/>
      <dgm:spPr/>
      <dgm:t>
        <a:bodyPr/>
        <a:lstStyle/>
        <a:p>
          <a:pPr rtl="1"/>
          <a:r>
            <a:rPr lang="he-IL" b="1" dirty="0" smtClean="0">
              <a:solidFill>
                <a:schemeClr val="bg1"/>
              </a:solidFill>
            </a:rPr>
            <a:t>והגדרה עצמית</a:t>
          </a:r>
          <a:endParaRPr lang="he-IL" b="1" dirty="0">
            <a:solidFill>
              <a:schemeClr val="bg1"/>
            </a:solidFill>
          </a:endParaRPr>
        </a:p>
      </dgm:t>
    </dgm:pt>
    <dgm:pt modelId="{EC9E25B3-12DE-4EC7-B641-3AE2A18410A3}" type="parTrans" cxnId="{95C9E2D0-D06C-4E9A-AA17-F681CAE80F66}">
      <dgm:prSet/>
      <dgm:spPr/>
      <dgm:t>
        <a:bodyPr/>
        <a:lstStyle/>
        <a:p>
          <a:pPr rtl="1"/>
          <a:endParaRPr lang="he-IL"/>
        </a:p>
      </dgm:t>
    </dgm:pt>
    <dgm:pt modelId="{CFA9AD5E-02F0-4BA0-A1C6-ED53F0D5A96E}" type="sibTrans" cxnId="{95C9E2D0-D06C-4E9A-AA17-F681CAE80F66}">
      <dgm:prSet/>
      <dgm:spPr/>
      <dgm:t>
        <a:bodyPr/>
        <a:lstStyle/>
        <a:p>
          <a:pPr rtl="1"/>
          <a:endParaRPr lang="he-IL"/>
        </a:p>
      </dgm:t>
    </dgm:pt>
    <dgm:pt modelId="{BB1F7F0C-CBA8-4698-A59E-2B34447E8EDC}" type="pres">
      <dgm:prSet presAssocID="{C8F1F316-8860-40E2-97A3-BF344B3EB4DB}" presName="compositeShape" presStyleCnt="0">
        <dgm:presLayoutVars>
          <dgm:chMax val="7"/>
          <dgm:dir/>
          <dgm:resizeHandles val="exact"/>
        </dgm:presLayoutVars>
      </dgm:prSet>
      <dgm:spPr/>
    </dgm:pt>
    <dgm:pt modelId="{87C9D8B5-2DA4-4C3A-AA9F-E7531E927238}" type="pres">
      <dgm:prSet presAssocID="{910BCF8A-3F1E-4586-AE0C-1C0AC98B035E}" presName="circ1" presStyleLbl="vennNode1" presStyleIdx="0" presStyleCnt="3"/>
      <dgm:spPr/>
      <dgm:t>
        <a:bodyPr/>
        <a:lstStyle/>
        <a:p>
          <a:pPr rtl="1"/>
          <a:endParaRPr lang="he-IL"/>
        </a:p>
      </dgm:t>
    </dgm:pt>
    <dgm:pt modelId="{60D76FA4-8DB2-480D-BEDC-309A53B3BE7A}" type="pres">
      <dgm:prSet presAssocID="{910BCF8A-3F1E-4586-AE0C-1C0AC98B035E}" presName="circ1Tx" presStyleLbl="revTx" presStyleIdx="0" presStyleCnt="0">
        <dgm:presLayoutVars>
          <dgm:chMax val="0"/>
          <dgm:chPref val="0"/>
          <dgm:bulletEnabled val="1"/>
        </dgm:presLayoutVars>
      </dgm:prSet>
      <dgm:spPr/>
      <dgm:t>
        <a:bodyPr/>
        <a:lstStyle/>
        <a:p>
          <a:pPr rtl="1"/>
          <a:endParaRPr lang="he-IL"/>
        </a:p>
      </dgm:t>
    </dgm:pt>
    <dgm:pt modelId="{FB12BD51-CF74-434B-8503-FFC1C5C482A4}" type="pres">
      <dgm:prSet presAssocID="{6E25705D-056A-45A7-B0EE-0E24911FA619}" presName="circ2" presStyleLbl="vennNode1" presStyleIdx="1" presStyleCnt="3"/>
      <dgm:spPr/>
      <dgm:t>
        <a:bodyPr/>
        <a:lstStyle/>
        <a:p>
          <a:pPr rtl="1"/>
          <a:endParaRPr lang="he-IL"/>
        </a:p>
      </dgm:t>
    </dgm:pt>
    <dgm:pt modelId="{D35B72E3-BE2A-4407-B814-C68897AC2B6D}" type="pres">
      <dgm:prSet presAssocID="{6E25705D-056A-45A7-B0EE-0E24911FA619}" presName="circ2Tx" presStyleLbl="revTx" presStyleIdx="0" presStyleCnt="0">
        <dgm:presLayoutVars>
          <dgm:chMax val="0"/>
          <dgm:chPref val="0"/>
          <dgm:bulletEnabled val="1"/>
        </dgm:presLayoutVars>
      </dgm:prSet>
      <dgm:spPr/>
      <dgm:t>
        <a:bodyPr/>
        <a:lstStyle/>
        <a:p>
          <a:pPr rtl="1"/>
          <a:endParaRPr lang="he-IL"/>
        </a:p>
      </dgm:t>
    </dgm:pt>
    <dgm:pt modelId="{AD77AEAC-5C30-4A39-8637-B42AE213A496}" type="pres">
      <dgm:prSet presAssocID="{D859708C-04FB-43DB-9AD2-FCDF12D733D7}" presName="circ3" presStyleLbl="vennNode1" presStyleIdx="2" presStyleCnt="3"/>
      <dgm:spPr/>
      <dgm:t>
        <a:bodyPr/>
        <a:lstStyle/>
        <a:p>
          <a:pPr rtl="1"/>
          <a:endParaRPr lang="he-IL"/>
        </a:p>
      </dgm:t>
    </dgm:pt>
    <dgm:pt modelId="{A01C6CAB-F944-4F4E-99DE-5837DBE6FDC1}" type="pres">
      <dgm:prSet presAssocID="{D859708C-04FB-43DB-9AD2-FCDF12D733D7}" presName="circ3Tx" presStyleLbl="revTx" presStyleIdx="0" presStyleCnt="0">
        <dgm:presLayoutVars>
          <dgm:chMax val="0"/>
          <dgm:chPref val="0"/>
          <dgm:bulletEnabled val="1"/>
        </dgm:presLayoutVars>
      </dgm:prSet>
      <dgm:spPr/>
      <dgm:t>
        <a:bodyPr/>
        <a:lstStyle/>
        <a:p>
          <a:pPr rtl="1"/>
          <a:endParaRPr lang="he-IL"/>
        </a:p>
      </dgm:t>
    </dgm:pt>
  </dgm:ptLst>
  <dgm:cxnLst>
    <dgm:cxn modelId="{221EA332-69BC-4120-B5BE-CDBB0AD493FF}" type="presOf" srcId="{C8F1F316-8860-40E2-97A3-BF344B3EB4DB}" destId="{BB1F7F0C-CBA8-4698-A59E-2B34447E8EDC}" srcOrd="0" destOrd="0" presId="urn:microsoft.com/office/officeart/2005/8/layout/venn1"/>
    <dgm:cxn modelId="{95C9E2D0-D06C-4E9A-AA17-F681CAE80F66}" srcId="{C8F1F316-8860-40E2-97A3-BF344B3EB4DB}" destId="{D859708C-04FB-43DB-9AD2-FCDF12D733D7}" srcOrd="2" destOrd="0" parTransId="{EC9E25B3-12DE-4EC7-B641-3AE2A18410A3}" sibTransId="{CFA9AD5E-02F0-4BA0-A1C6-ED53F0D5A96E}"/>
    <dgm:cxn modelId="{ED64A31E-F2A6-46F7-9DCF-E623D7BE5713}" srcId="{C8F1F316-8860-40E2-97A3-BF344B3EB4DB}" destId="{6E25705D-056A-45A7-B0EE-0E24911FA619}" srcOrd="1" destOrd="0" parTransId="{FD05420F-3CE7-4760-8B4F-C528D252878C}" sibTransId="{A0B87E4E-22A2-46DF-AA6C-C8EA849BB7B8}"/>
    <dgm:cxn modelId="{7EE8FD00-4266-4385-A173-93F64D2D539C}" type="presOf" srcId="{D859708C-04FB-43DB-9AD2-FCDF12D733D7}" destId="{AD77AEAC-5C30-4A39-8637-B42AE213A496}" srcOrd="0" destOrd="0" presId="urn:microsoft.com/office/officeart/2005/8/layout/venn1"/>
    <dgm:cxn modelId="{94CB3496-ED67-4818-B648-72FF1AE97294}" type="presOf" srcId="{6E25705D-056A-45A7-B0EE-0E24911FA619}" destId="{FB12BD51-CF74-434B-8503-FFC1C5C482A4}" srcOrd="0" destOrd="0" presId="urn:microsoft.com/office/officeart/2005/8/layout/venn1"/>
    <dgm:cxn modelId="{3E4F218C-7978-4559-8AB7-B48A0E71445B}" type="presOf" srcId="{910BCF8A-3F1E-4586-AE0C-1C0AC98B035E}" destId="{60D76FA4-8DB2-480D-BEDC-309A53B3BE7A}" srcOrd="1" destOrd="0" presId="urn:microsoft.com/office/officeart/2005/8/layout/venn1"/>
    <dgm:cxn modelId="{670FBD8E-4082-4FA4-902A-58CD5CA1FF37}" type="presOf" srcId="{910BCF8A-3F1E-4586-AE0C-1C0AC98B035E}" destId="{87C9D8B5-2DA4-4C3A-AA9F-E7531E927238}" srcOrd="0" destOrd="0" presId="urn:microsoft.com/office/officeart/2005/8/layout/venn1"/>
    <dgm:cxn modelId="{099732FA-6A99-4C87-997D-AC4D267B220F}" type="presOf" srcId="{6E25705D-056A-45A7-B0EE-0E24911FA619}" destId="{D35B72E3-BE2A-4407-B814-C68897AC2B6D}" srcOrd="1" destOrd="0" presId="urn:microsoft.com/office/officeart/2005/8/layout/venn1"/>
    <dgm:cxn modelId="{5189810B-DB50-41BA-ABC8-89BC1998F35D}" srcId="{C8F1F316-8860-40E2-97A3-BF344B3EB4DB}" destId="{910BCF8A-3F1E-4586-AE0C-1C0AC98B035E}" srcOrd="0" destOrd="0" parTransId="{D3D1A227-9959-4D01-B456-7AD88F63C424}" sibTransId="{AF58C684-AA0E-4CBB-AD6B-8DE2CB452E8E}"/>
    <dgm:cxn modelId="{5C97781A-02D1-4D48-8754-32FFD4AE12F9}" type="presOf" srcId="{D859708C-04FB-43DB-9AD2-FCDF12D733D7}" destId="{A01C6CAB-F944-4F4E-99DE-5837DBE6FDC1}" srcOrd="1" destOrd="0" presId="urn:microsoft.com/office/officeart/2005/8/layout/venn1"/>
    <dgm:cxn modelId="{DF18EB5E-03EE-4459-9A23-670A4BA3FCD3}" type="presParOf" srcId="{BB1F7F0C-CBA8-4698-A59E-2B34447E8EDC}" destId="{87C9D8B5-2DA4-4C3A-AA9F-E7531E927238}" srcOrd="0" destOrd="0" presId="urn:microsoft.com/office/officeart/2005/8/layout/venn1"/>
    <dgm:cxn modelId="{84428A99-6015-41E1-88EE-91830F080568}" type="presParOf" srcId="{BB1F7F0C-CBA8-4698-A59E-2B34447E8EDC}" destId="{60D76FA4-8DB2-480D-BEDC-309A53B3BE7A}" srcOrd="1" destOrd="0" presId="urn:microsoft.com/office/officeart/2005/8/layout/venn1"/>
    <dgm:cxn modelId="{C18EA8C5-66E7-4DF7-99E5-CBDF2C89D06D}" type="presParOf" srcId="{BB1F7F0C-CBA8-4698-A59E-2B34447E8EDC}" destId="{FB12BD51-CF74-434B-8503-FFC1C5C482A4}" srcOrd="2" destOrd="0" presId="urn:microsoft.com/office/officeart/2005/8/layout/venn1"/>
    <dgm:cxn modelId="{A9513A72-978F-4100-A856-529A10640D1F}" type="presParOf" srcId="{BB1F7F0C-CBA8-4698-A59E-2B34447E8EDC}" destId="{D35B72E3-BE2A-4407-B814-C68897AC2B6D}" srcOrd="3" destOrd="0" presId="urn:microsoft.com/office/officeart/2005/8/layout/venn1"/>
    <dgm:cxn modelId="{C2EB4C57-64BE-448C-A645-7B7795F49F8F}" type="presParOf" srcId="{BB1F7F0C-CBA8-4698-A59E-2B34447E8EDC}" destId="{AD77AEAC-5C30-4A39-8637-B42AE213A496}" srcOrd="4" destOrd="0" presId="urn:microsoft.com/office/officeart/2005/8/layout/venn1"/>
    <dgm:cxn modelId="{9C54C7AB-014F-4EA4-A3E9-CA1E4001EA4A}" type="presParOf" srcId="{BB1F7F0C-CBA8-4698-A59E-2B34447E8EDC}" destId="{A01C6CAB-F944-4F4E-99DE-5837DBE6FDC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3C9A01-63DD-4DB5-ABAE-75D079ACFD66}">
      <dsp:nvSpPr>
        <dsp:cNvPr id="0" name=""/>
        <dsp:cNvSpPr/>
      </dsp:nvSpPr>
      <dsp:spPr>
        <a:xfrm>
          <a:off x="815653" y="1642687"/>
          <a:ext cx="1360907" cy="1360907"/>
        </a:xfrm>
        <a:prstGeom prst="donut">
          <a:avLst>
            <a:gd name="adj" fmla="val 20000"/>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7F9CB3C-7B35-44B6-9A40-0992004A5F60}">
      <dsp:nvSpPr>
        <dsp:cNvPr id="0" name=""/>
        <dsp:cNvSpPr/>
      </dsp:nvSpPr>
      <dsp:spPr>
        <a:xfrm rot="17700000">
          <a:off x="1295175" y="533270"/>
          <a:ext cx="1691759" cy="815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0" rIns="0" bIns="0" numCol="1" spcCol="1270" anchor="ctr" anchorCtr="0">
          <a:noAutofit/>
        </a:bodyPr>
        <a:lstStyle/>
        <a:p>
          <a:pPr lvl="0" algn="ctr" defTabSz="889000" rtl="1">
            <a:lnSpc>
              <a:spcPct val="90000"/>
            </a:lnSpc>
            <a:spcBef>
              <a:spcPct val="0"/>
            </a:spcBef>
            <a:spcAft>
              <a:spcPct val="35000"/>
            </a:spcAft>
          </a:pPr>
          <a:r>
            <a:rPr lang="he-IL" sz="2000" kern="1200" dirty="0" smtClean="0">
              <a:solidFill>
                <a:schemeClr val="bg1"/>
              </a:solidFill>
            </a:rPr>
            <a:t>תינוקת</a:t>
          </a:r>
          <a:r>
            <a:rPr lang="he-IL" sz="1800" kern="1200" dirty="0" smtClean="0">
              <a:solidFill>
                <a:schemeClr val="bg1"/>
              </a:solidFill>
            </a:rPr>
            <a:t> בת 8 חודשים יונקת</a:t>
          </a:r>
          <a:endParaRPr lang="he-IL" sz="1800" kern="1200" dirty="0">
            <a:solidFill>
              <a:schemeClr val="bg1"/>
            </a:solidFill>
          </a:endParaRPr>
        </a:p>
      </dsp:txBody>
      <dsp:txXfrm>
        <a:off x="1295175" y="533270"/>
        <a:ext cx="1691759" cy="815297"/>
      </dsp:txXfrm>
    </dsp:sp>
    <dsp:sp modelId="{156D7A57-6316-4C1E-9891-5F2651AB6166}">
      <dsp:nvSpPr>
        <dsp:cNvPr id="0" name=""/>
        <dsp:cNvSpPr/>
      </dsp:nvSpPr>
      <dsp:spPr>
        <a:xfrm>
          <a:off x="2279069" y="1969943"/>
          <a:ext cx="706397" cy="706397"/>
        </a:xfrm>
        <a:prstGeom prst="ellipse">
          <a:avLst/>
        </a:prstGeom>
        <a:blipFill rotWithShape="0">
          <a:blip xmlns:r="http://schemas.openxmlformats.org/officeDocument/2006/relationships" r:embed="rId1">
            <a:duotone>
              <a:schemeClr val="accent3">
                <a:hueOff val="0"/>
                <a:satOff val="0"/>
                <a:lumOff val="0"/>
                <a:alphaOff val="0"/>
                <a:shade val="40000"/>
              </a:schemeClr>
              <a:schemeClr val="accent3">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7A52E1F-32E0-4908-9A47-5979F9019719}">
      <dsp:nvSpPr>
        <dsp:cNvPr id="0" name=""/>
        <dsp:cNvSpPr/>
      </dsp:nvSpPr>
      <dsp:spPr>
        <a:xfrm rot="17700000">
          <a:off x="1442438" y="2953136"/>
          <a:ext cx="1463451" cy="705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0640" bIns="0" numCol="1" spcCol="1270" anchor="ctr" anchorCtr="0">
          <a:noAutofit/>
        </a:bodyPr>
        <a:lstStyle/>
        <a:p>
          <a:pPr lvl="0" algn="ctr" defTabSz="711200" rtl="1">
            <a:lnSpc>
              <a:spcPct val="90000"/>
            </a:lnSpc>
            <a:spcBef>
              <a:spcPct val="0"/>
            </a:spcBef>
            <a:spcAft>
              <a:spcPct val="35000"/>
            </a:spcAft>
          </a:pPr>
          <a:r>
            <a:rPr lang="he-IL" sz="1600" kern="1200" dirty="0" smtClean="0">
              <a:solidFill>
                <a:schemeClr val="bg1"/>
              </a:solidFill>
            </a:rPr>
            <a:t>סגירת החניכיים והשיניים יוצרים כאב אצל האם</a:t>
          </a:r>
          <a:endParaRPr lang="he-IL" sz="1600" kern="1200" dirty="0">
            <a:solidFill>
              <a:schemeClr val="bg1"/>
            </a:solidFill>
          </a:endParaRPr>
        </a:p>
      </dsp:txBody>
      <dsp:txXfrm>
        <a:off x="1442438" y="2953136"/>
        <a:ext cx="1463451" cy="705621"/>
      </dsp:txXfrm>
    </dsp:sp>
    <dsp:sp modelId="{DF0EA8B3-0B25-4F4A-A6DD-DA648E58FB20}">
      <dsp:nvSpPr>
        <dsp:cNvPr id="0" name=""/>
        <dsp:cNvSpPr/>
      </dsp:nvSpPr>
      <dsp:spPr>
        <a:xfrm rot="17700000">
          <a:off x="2358645" y="987525"/>
          <a:ext cx="1463451" cy="705621"/>
        </a:xfrm>
        <a:prstGeom prst="rect">
          <a:avLst/>
        </a:prstGeom>
        <a:noFill/>
        <a:ln>
          <a:noFill/>
        </a:ln>
        <a:effectLst/>
      </dsp:spPr>
      <dsp:style>
        <a:lnRef idx="0">
          <a:scrgbClr r="0" g="0" b="0"/>
        </a:lnRef>
        <a:fillRef idx="0">
          <a:scrgbClr r="0" g="0" b="0"/>
        </a:fillRef>
        <a:effectRef idx="0">
          <a:scrgbClr r="0" g="0" b="0"/>
        </a:effectRef>
        <a:fontRef idx="minor"/>
      </dsp:style>
    </dsp:sp>
    <dsp:sp modelId="{0505FE40-9D01-4CB1-A265-DD231AE2E47C}">
      <dsp:nvSpPr>
        <dsp:cNvPr id="0" name=""/>
        <dsp:cNvSpPr/>
      </dsp:nvSpPr>
      <dsp:spPr>
        <a:xfrm>
          <a:off x="3087866" y="1969943"/>
          <a:ext cx="706397" cy="706397"/>
        </a:xfrm>
        <a:prstGeom prst="ellipse">
          <a:avLst/>
        </a:prstGeom>
        <a:blipFill rotWithShape="0">
          <a:blip xmlns:r="http://schemas.openxmlformats.org/officeDocument/2006/relationships" r:embed="rId1">
            <a:duotone>
              <a:schemeClr val="accent3">
                <a:hueOff val="5865114"/>
                <a:satOff val="-13363"/>
                <a:lumOff val="5360"/>
                <a:alphaOff val="0"/>
                <a:shade val="40000"/>
              </a:schemeClr>
              <a:schemeClr val="accent3">
                <a:hueOff val="5865114"/>
                <a:satOff val="-13363"/>
                <a:lumOff val="536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D06E6B-4678-457C-BFCE-83F8750A098E}">
      <dsp:nvSpPr>
        <dsp:cNvPr id="0" name=""/>
        <dsp:cNvSpPr/>
      </dsp:nvSpPr>
      <dsp:spPr>
        <a:xfrm rot="17700000">
          <a:off x="2345546" y="2955148"/>
          <a:ext cx="1463451" cy="705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0640" bIns="0" numCol="1" spcCol="1270" anchor="ctr" anchorCtr="0">
          <a:noAutofit/>
        </a:bodyPr>
        <a:lstStyle/>
        <a:p>
          <a:pPr lvl="0" algn="ctr" defTabSz="711200" rtl="1">
            <a:lnSpc>
              <a:spcPct val="90000"/>
            </a:lnSpc>
            <a:spcBef>
              <a:spcPct val="0"/>
            </a:spcBef>
            <a:spcAft>
              <a:spcPct val="35000"/>
            </a:spcAft>
          </a:pPr>
          <a:r>
            <a:rPr lang="he-IL" sz="1600" kern="1200" dirty="0" smtClean="0">
              <a:solidFill>
                <a:schemeClr val="bg1"/>
              </a:solidFill>
            </a:rPr>
            <a:t>הזדמנות להיהפך לתינוקת פצעת, מכאיבה, ,סאדיסטית"   </a:t>
          </a:r>
          <a:endParaRPr lang="he-IL" sz="1600" kern="1200" dirty="0">
            <a:solidFill>
              <a:schemeClr val="bg1"/>
            </a:solidFill>
          </a:endParaRPr>
        </a:p>
      </dsp:txBody>
      <dsp:txXfrm>
        <a:off x="2345546" y="2955148"/>
        <a:ext cx="1463451" cy="705621"/>
      </dsp:txXfrm>
    </dsp:sp>
    <dsp:sp modelId="{E228C50F-C2F7-476E-8331-CFED9C708B4E}">
      <dsp:nvSpPr>
        <dsp:cNvPr id="0" name=""/>
        <dsp:cNvSpPr/>
      </dsp:nvSpPr>
      <dsp:spPr>
        <a:xfrm rot="17700000">
          <a:off x="3167442" y="987525"/>
          <a:ext cx="1463451" cy="705621"/>
        </a:xfrm>
        <a:prstGeom prst="rect">
          <a:avLst/>
        </a:prstGeom>
        <a:noFill/>
        <a:ln>
          <a:noFill/>
        </a:ln>
        <a:effectLst/>
      </dsp:spPr>
      <dsp:style>
        <a:lnRef idx="0">
          <a:scrgbClr r="0" g="0" b="0"/>
        </a:lnRef>
        <a:fillRef idx="0">
          <a:scrgbClr r="0" g="0" b="0"/>
        </a:fillRef>
        <a:effectRef idx="0">
          <a:scrgbClr r="0" g="0" b="0"/>
        </a:effectRef>
        <a:fontRef idx="minor"/>
      </dsp:style>
    </dsp:sp>
    <dsp:sp modelId="{F33BBAFA-1C76-4387-9A2C-27D7479652A6}">
      <dsp:nvSpPr>
        <dsp:cNvPr id="0" name=""/>
        <dsp:cNvSpPr/>
      </dsp:nvSpPr>
      <dsp:spPr>
        <a:xfrm>
          <a:off x="3896771" y="1642687"/>
          <a:ext cx="1360907" cy="1360907"/>
        </a:xfrm>
        <a:prstGeom prst="donut">
          <a:avLst>
            <a:gd name="adj" fmla="val 20000"/>
          </a:avLst>
        </a:prstGeom>
        <a:blipFill rotWithShape="0">
          <a:blip xmlns:r="http://schemas.openxmlformats.org/officeDocument/2006/relationships" r:embed="rId1">
            <a:duotone>
              <a:schemeClr val="accent2">
                <a:hueOff val="0"/>
                <a:satOff val="0"/>
                <a:lumOff val="0"/>
                <a:alphaOff val="0"/>
                <a:shade val="40000"/>
              </a:schemeClr>
              <a:schemeClr val="accent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F04B40A-67C8-4255-95A5-1BF05545E143}">
      <dsp:nvSpPr>
        <dsp:cNvPr id="0" name=""/>
        <dsp:cNvSpPr/>
      </dsp:nvSpPr>
      <dsp:spPr>
        <a:xfrm rot="17700000">
          <a:off x="4376294" y="533270"/>
          <a:ext cx="1691759" cy="815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0" rIns="0" bIns="0" numCol="1" spcCol="1270" anchor="ctr" anchorCtr="0">
          <a:noAutofit/>
        </a:bodyPr>
        <a:lstStyle/>
        <a:p>
          <a:pPr lvl="0" algn="ctr" defTabSz="800100" rtl="1">
            <a:lnSpc>
              <a:spcPct val="90000"/>
            </a:lnSpc>
            <a:spcBef>
              <a:spcPct val="0"/>
            </a:spcBef>
            <a:spcAft>
              <a:spcPct val="35000"/>
            </a:spcAft>
          </a:pPr>
          <a:r>
            <a:rPr lang="he-IL" sz="1800" kern="1200" dirty="0" smtClean="0">
              <a:solidFill>
                <a:schemeClr val="bg1"/>
              </a:solidFill>
            </a:rPr>
            <a:t>האם מגיבה באופן ספונטאני ועוצרת את ההנקה</a:t>
          </a:r>
          <a:endParaRPr lang="he-IL" sz="1800" kern="1200" dirty="0">
            <a:solidFill>
              <a:schemeClr val="bg1"/>
            </a:solidFill>
          </a:endParaRPr>
        </a:p>
      </dsp:txBody>
      <dsp:txXfrm>
        <a:off x="4376294" y="533270"/>
        <a:ext cx="1691759" cy="815297"/>
      </dsp:txXfrm>
    </dsp:sp>
    <dsp:sp modelId="{5538E87C-0CD2-4A41-8119-895FA31B7204}">
      <dsp:nvSpPr>
        <dsp:cNvPr id="0" name=""/>
        <dsp:cNvSpPr/>
      </dsp:nvSpPr>
      <dsp:spPr>
        <a:xfrm>
          <a:off x="5360187" y="1969943"/>
          <a:ext cx="706397" cy="706397"/>
        </a:xfrm>
        <a:prstGeom prst="ellipse">
          <a:avLst/>
        </a:prstGeom>
        <a:blipFill rotWithShape="0">
          <a:blip xmlns:r="http://schemas.openxmlformats.org/officeDocument/2006/relationships" r:embed="rId1">
            <a:duotone>
              <a:schemeClr val="accent3">
                <a:hueOff val="11730227"/>
                <a:satOff val="-26725"/>
                <a:lumOff val="10720"/>
                <a:alphaOff val="0"/>
                <a:shade val="40000"/>
              </a:schemeClr>
              <a:schemeClr val="accent3">
                <a:hueOff val="11730227"/>
                <a:satOff val="-26725"/>
                <a:lumOff val="1072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83D30BD-1F56-4E47-A48B-F3D140A59694}">
      <dsp:nvSpPr>
        <dsp:cNvPr id="0" name=""/>
        <dsp:cNvSpPr/>
      </dsp:nvSpPr>
      <dsp:spPr>
        <a:xfrm rot="17700000">
          <a:off x="4649796" y="2955148"/>
          <a:ext cx="1463451" cy="705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0640" bIns="0" numCol="1" spcCol="1270" anchor="ctr" anchorCtr="0">
          <a:noAutofit/>
        </a:bodyPr>
        <a:lstStyle/>
        <a:p>
          <a:pPr lvl="0" algn="ctr" defTabSz="711200" rtl="1">
            <a:lnSpc>
              <a:spcPct val="90000"/>
            </a:lnSpc>
            <a:spcBef>
              <a:spcPct val="0"/>
            </a:spcBef>
            <a:spcAft>
              <a:spcPct val="35000"/>
            </a:spcAft>
          </a:pPr>
          <a:r>
            <a:rPr lang="he-IL" sz="1600" kern="1200" dirty="0" smtClean="0">
              <a:solidFill>
                <a:schemeClr val="bg1"/>
              </a:solidFill>
            </a:rPr>
            <a:t>התינוקת חווה נוכחות אימהית מכוונת השומרת על שותפות בהנקה</a:t>
          </a:r>
          <a:endParaRPr lang="he-IL" sz="1600" kern="1200" dirty="0">
            <a:solidFill>
              <a:schemeClr val="bg1"/>
            </a:solidFill>
          </a:endParaRPr>
        </a:p>
      </dsp:txBody>
      <dsp:txXfrm>
        <a:off x="4649796" y="2955148"/>
        <a:ext cx="1463451" cy="705621"/>
      </dsp:txXfrm>
    </dsp:sp>
    <dsp:sp modelId="{99BB204A-451E-4B94-A706-ABC92A3D579E}">
      <dsp:nvSpPr>
        <dsp:cNvPr id="0" name=""/>
        <dsp:cNvSpPr/>
      </dsp:nvSpPr>
      <dsp:spPr>
        <a:xfrm rot="17700000">
          <a:off x="5439764" y="987525"/>
          <a:ext cx="1463451" cy="705621"/>
        </a:xfrm>
        <a:prstGeom prst="rect">
          <a:avLst/>
        </a:prstGeom>
        <a:noFill/>
        <a:ln>
          <a:noFill/>
        </a:ln>
        <a:effectLst/>
      </dsp:spPr>
      <dsp:style>
        <a:lnRef idx="0">
          <a:scrgbClr r="0" g="0" b="0"/>
        </a:lnRef>
        <a:fillRef idx="0">
          <a:scrgbClr r="0" g="0" b="0"/>
        </a:fillRef>
        <a:effectRef idx="0">
          <a:scrgbClr r="0" g="0" b="0"/>
        </a:effectRef>
        <a:fontRef idx="minor"/>
      </dsp:style>
    </dsp:sp>
    <dsp:sp modelId="{691DDD1C-3BD1-4D2B-8E4F-071654AC1C94}">
      <dsp:nvSpPr>
        <dsp:cNvPr id="0" name=""/>
        <dsp:cNvSpPr/>
      </dsp:nvSpPr>
      <dsp:spPr>
        <a:xfrm>
          <a:off x="6168984" y="1969943"/>
          <a:ext cx="706397" cy="706397"/>
        </a:xfrm>
        <a:prstGeom prst="ellipse">
          <a:avLst/>
        </a:prstGeom>
        <a:blipFill rotWithShape="0">
          <a:blip xmlns:r="http://schemas.openxmlformats.org/officeDocument/2006/relationships" r:embed="rId1">
            <a:duotone>
              <a:schemeClr val="accent3">
                <a:hueOff val="17595341"/>
                <a:satOff val="-40088"/>
                <a:lumOff val="16080"/>
                <a:alphaOff val="0"/>
                <a:shade val="40000"/>
              </a:schemeClr>
              <a:schemeClr val="accent3">
                <a:hueOff val="17595341"/>
                <a:satOff val="-40088"/>
                <a:lumOff val="1608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3BC038B-DC62-4BB7-B447-7A46D9CA98BE}">
      <dsp:nvSpPr>
        <dsp:cNvPr id="0" name=""/>
        <dsp:cNvSpPr/>
      </dsp:nvSpPr>
      <dsp:spPr>
        <a:xfrm rot="17700000">
          <a:off x="5657909" y="2955148"/>
          <a:ext cx="1463451" cy="705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0640" bIns="0" numCol="1" spcCol="1270" anchor="ctr" anchorCtr="0">
          <a:noAutofit/>
        </a:bodyPr>
        <a:lstStyle/>
        <a:p>
          <a:pPr lvl="0" algn="ctr" defTabSz="711200" rtl="1">
            <a:lnSpc>
              <a:spcPct val="90000"/>
            </a:lnSpc>
            <a:spcBef>
              <a:spcPct val="0"/>
            </a:spcBef>
            <a:spcAft>
              <a:spcPct val="35000"/>
            </a:spcAft>
          </a:pPr>
          <a:r>
            <a:rPr lang="he-IL" sz="1600" kern="1200" dirty="0" smtClean="0">
              <a:solidFill>
                <a:schemeClr val="bg1"/>
              </a:solidFill>
            </a:rPr>
            <a:t>התינוקת לומדת לווסת את כוחה.</a:t>
          </a:r>
          <a:endParaRPr lang="he-IL" sz="1600" kern="1200" dirty="0">
            <a:solidFill>
              <a:schemeClr val="bg1"/>
            </a:solidFill>
          </a:endParaRPr>
        </a:p>
      </dsp:txBody>
      <dsp:txXfrm>
        <a:off x="5657909" y="2955148"/>
        <a:ext cx="1463451" cy="705621"/>
      </dsp:txXfrm>
    </dsp:sp>
    <dsp:sp modelId="{94FC5AF0-4CC7-46F4-A703-48CF38B97FC1}">
      <dsp:nvSpPr>
        <dsp:cNvPr id="0" name=""/>
        <dsp:cNvSpPr/>
      </dsp:nvSpPr>
      <dsp:spPr>
        <a:xfrm rot="17700000">
          <a:off x="6248561" y="987525"/>
          <a:ext cx="1463451" cy="705621"/>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B550D4-936A-435A-A304-74C0629DBBA5}">
      <dsp:nvSpPr>
        <dsp:cNvPr id="0" name=""/>
        <dsp:cNvSpPr/>
      </dsp:nvSpPr>
      <dsp:spPr>
        <a:xfrm>
          <a:off x="668299" y="0"/>
          <a:ext cx="4928096" cy="4928096"/>
        </a:xfrm>
        <a:prstGeom prst="ellipse">
          <a:avLst/>
        </a:prstGeom>
        <a:blipFill rotWithShape="0">
          <a:blip xmlns:r="http://schemas.openxmlformats.org/officeDocument/2006/relationships" r:embed="rId1">
            <a:duotone>
              <a:schemeClr val="accent3">
                <a:hueOff val="0"/>
                <a:satOff val="0"/>
                <a:lumOff val="0"/>
                <a:alphaOff val="0"/>
                <a:shade val="40000"/>
              </a:schemeClr>
              <a:schemeClr val="accent3">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rPr>
            <a:t>הנצחת היעדר תפקוד בתחום</a:t>
          </a:r>
          <a:endParaRPr lang="he-IL" sz="2000" b="1" kern="1200" dirty="0">
            <a:solidFill>
              <a:schemeClr val="bg1"/>
            </a:solidFill>
          </a:endParaRPr>
        </a:p>
      </dsp:txBody>
      <dsp:txXfrm>
        <a:off x="2443400" y="246404"/>
        <a:ext cx="1377895" cy="739214"/>
      </dsp:txXfrm>
    </dsp:sp>
    <dsp:sp modelId="{6B42A293-8553-4741-B716-F28BAC3DE2FE}">
      <dsp:nvSpPr>
        <dsp:cNvPr id="0" name=""/>
        <dsp:cNvSpPr/>
      </dsp:nvSpPr>
      <dsp:spPr>
        <a:xfrm>
          <a:off x="1124010" y="892300"/>
          <a:ext cx="3942476" cy="3942476"/>
        </a:xfrm>
        <a:prstGeom prst="ellipse">
          <a:avLst/>
        </a:prstGeom>
        <a:blipFill rotWithShape="0">
          <a:blip xmlns:r="http://schemas.openxmlformats.org/officeDocument/2006/relationships" r:embed="rId1">
            <a:duotone>
              <a:schemeClr val="accent3">
                <a:hueOff val="5865114"/>
                <a:satOff val="-13363"/>
                <a:lumOff val="5360"/>
                <a:alphaOff val="0"/>
                <a:shade val="40000"/>
              </a:schemeClr>
              <a:schemeClr val="accent3">
                <a:hueOff val="5865114"/>
                <a:satOff val="-13363"/>
                <a:lumOff val="536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rPr>
            <a:t>לגיטימציה להימנעות מחיפוש פתרון</a:t>
          </a:r>
          <a:endParaRPr lang="he-IL" sz="2000" b="1" kern="1200" dirty="0">
            <a:solidFill>
              <a:schemeClr val="bg1"/>
            </a:solidFill>
          </a:endParaRPr>
        </a:p>
      </dsp:txBody>
      <dsp:txXfrm>
        <a:off x="2406301" y="1128849"/>
        <a:ext cx="1377895" cy="709645"/>
      </dsp:txXfrm>
    </dsp:sp>
    <dsp:sp modelId="{ADD5D1C1-0320-4517-BA21-2E8931521EC1}">
      <dsp:nvSpPr>
        <dsp:cNvPr id="0" name=""/>
        <dsp:cNvSpPr/>
      </dsp:nvSpPr>
      <dsp:spPr>
        <a:xfrm>
          <a:off x="1653919" y="1971238"/>
          <a:ext cx="2956857" cy="2956857"/>
        </a:xfrm>
        <a:prstGeom prst="ellipse">
          <a:avLst/>
        </a:prstGeom>
        <a:blipFill rotWithShape="0">
          <a:blip xmlns:r="http://schemas.openxmlformats.org/officeDocument/2006/relationships" r:embed="rId1">
            <a:duotone>
              <a:schemeClr val="accent3">
                <a:hueOff val="11730227"/>
                <a:satOff val="-26725"/>
                <a:lumOff val="10720"/>
                <a:alphaOff val="0"/>
                <a:shade val="40000"/>
              </a:schemeClr>
              <a:schemeClr val="accent3">
                <a:hueOff val="11730227"/>
                <a:satOff val="-26725"/>
                <a:lumOff val="1072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rPr>
            <a:t>אחר ,מיוחד</a:t>
          </a:r>
          <a:endParaRPr lang="he-IL" sz="2000" b="1" kern="1200" dirty="0">
            <a:solidFill>
              <a:schemeClr val="bg1"/>
            </a:solidFill>
          </a:endParaRPr>
        </a:p>
      </dsp:txBody>
      <dsp:txXfrm>
        <a:off x="2443400" y="2193002"/>
        <a:ext cx="1377895" cy="665292"/>
      </dsp:txXfrm>
    </dsp:sp>
    <dsp:sp modelId="{96C4344C-9319-40CA-AB20-4A3D8BFA016C}">
      <dsp:nvSpPr>
        <dsp:cNvPr id="0" name=""/>
        <dsp:cNvSpPr/>
      </dsp:nvSpPr>
      <dsp:spPr>
        <a:xfrm>
          <a:off x="2146728" y="2956857"/>
          <a:ext cx="1971238" cy="1971238"/>
        </a:xfrm>
        <a:prstGeom prst="ellipse">
          <a:avLst/>
        </a:prstGeom>
        <a:blipFill rotWithShape="0">
          <a:blip xmlns:r="http://schemas.openxmlformats.org/officeDocument/2006/relationships" r:embed="rId1">
            <a:duotone>
              <a:schemeClr val="accent3">
                <a:hueOff val="17595341"/>
                <a:satOff val="-40088"/>
                <a:lumOff val="16080"/>
                <a:alphaOff val="0"/>
                <a:shade val="40000"/>
              </a:schemeClr>
              <a:schemeClr val="accent3">
                <a:hueOff val="17595341"/>
                <a:satOff val="-40088"/>
                <a:lumOff val="1608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rPr>
            <a:t>אבחנה</a:t>
          </a:r>
          <a:endParaRPr lang="he-IL" sz="2000" b="1" kern="1200" dirty="0">
            <a:solidFill>
              <a:schemeClr val="bg1"/>
            </a:solidFill>
          </a:endParaRPr>
        </a:p>
      </dsp:txBody>
      <dsp:txXfrm>
        <a:off x="2435409" y="3449667"/>
        <a:ext cx="1393876" cy="985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DB505-A9E5-4D5A-B3B9-4B074A208318}">
      <dsp:nvSpPr>
        <dsp:cNvPr id="0" name=""/>
        <dsp:cNvSpPr/>
      </dsp:nvSpPr>
      <dsp:spPr>
        <a:xfrm>
          <a:off x="1272845" y="388191"/>
          <a:ext cx="3526217" cy="3526217"/>
        </a:xfrm>
        <a:prstGeom prst="pie">
          <a:avLst>
            <a:gd name="adj1" fmla="val 16200000"/>
            <a:gd name="adj2" fmla="val 18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p3d extrusionH="28000" prstMaterial="matte"/>
        </a:bodyPr>
        <a:lstStyle/>
        <a:p>
          <a:pPr lvl="0" algn="ctr" defTabSz="1244600" rtl="1">
            <a:lnSpc>
              <a:spcPct val="90000"/>
            </a:lnSpc>
            <a:spcBef>
              <a:spcPct val="0"/>
            </a:spcBef>
            <a:spcAft>
              <a:spcPct val="35000"/>
            </a:spcAft>
          </a:pPr>
          <a:r>
            <a:rPr lang="he-IL" sz="2800" b="1" kern="1200" dirty="0" smtClean="0">
              <a:solidFill>
                <a:schemeClr val="bg1"/>
              </a:solidFill>
            </a:rPr>
            <a:t>הכחשה</a:t>
          </a:r>
          <a:endParaRPr lang="he-IL" sz="2800" b="1" kern="1200" dirty="0">
            <a:solidFill>
              <a:schemeClr val="bg1"/>
            </a:solidFill>
          </a:endParaRPr>
        </a:p>
      </dsp:txBody>
      <dsp:txXfrm>
        <a:off x="3190016" y="1038862"/>
        <a:ext cx="1196395" cy="1175405"/>
      </dsp:txXfrm>
    </dsp:sp>
    <dsp:sp modelId="{4C600759-C4AD-4748-8ABE-5E7C242149B7}">
      <dsp:nvSpPr>
        <dsp:cNvPr id="0" name=""/>
        <dsp:cNvSpPr/>
      </dsp:nvSpPr>
      <dsp:spPr>
        <a:xfrm>
          <a:off x="1278355" y="388303"/>
          <a:ext cx="3526217" cy="3526217"/>
        </a:xfrm>
        <a:prstGeom prst="pie">
          <a:avLst>
            <a:gd name="adj1" fmla="val 1800000"/>
            <a:gd name="adj2" fmla="val 90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p3d extrusionH="28000" prstMaterial="matte"/>
        </a:bodyPr>
        <a:lstStyle/>
        <a:p>
          <a:pPr lvl="0" algn="ctr" defTabSz="1244600" rtl="1">
            <a:lnSpc>
              <a:spcPct val="90000"/>
            </a:lnSpc>
            <a:spcBef>
              <a:spcPct val="0"/>
            </a:spcBef>
            <a:spcAft>
              <a:spcPct val="35000"/>
            </a:spcAft>
          </a:pPr>
          <a:r>
            <a:rPr lang="he-IL" sz="2800" b="1" kern="1200" dirty="0" smtClean="0">
              <a:solidFill>
                <a:schemeClr val="bg1"/>
              </a:solidFill>
            </a:rPr>
            <a:t>שדרוג</a:t>
          </a:r>
          <a:endParaRPr lang="he-IL" sz="2800" b="1" kern="1200" dirty="0">
            <a:solidFill>
              <a:schemeClr val="bg1"/>
            </a:solidFill>
          </a:endParaRPr>
        </a:p>
      </dsp:txBody>
      <dsp:txXfrm>
        <a:off x="2243867" y="2613179"/>
        <a:ext cx="1595193" cy="1091448"/>
      </dsp:txXfrm>
    </dsp:sp>
    <dsp:sp modelId="{14510064-34E5-4BB4-917A-492D4AB268DC}">
      <dsp:nvSpPr>
        <dsp:cNvPr id="0" name=""/>
        <dsp:cNvSpPr/>
      </dsp:nvSpPr>
      <dsp:spPr>
        <a:xfrm>
          <a:off x="1278355" y="388303"/>
          <a:ext cx="3526217" cy="3526217"/>
        </a:xfrm>
        <a:prstGeom prst="pie">
          <a:avLst>
            <a:gd name="adj1" fmla="val 90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p3d extrusionH="28000" prstMaterial="matte"/>
        </a:bodyPr>
        <a:lstStyle/>
        <a:p>
          <a:pPr lvl="0" algn="ctr" defTabSz="1244600" rtl="1">
            <a:lnSpc>
              <a:spcPct val="90000"/>
            </a:lnSpc>
            <a:spcBef>
              <a:spcPct val="0"/>
            </a:spcBef>
            <a:spcAft>
              <a:spcPct val="35000"/>
            </a:spcAft>
          </a:pPr>
          <a:r>
            <a:rPr lang="he-IL" sz="2800" b="1" kern="1200" dirty="0" smtClean="0">
              <a:solidFill>
                <a:schemeClr val="bg1"/>
              </a:solidFill>
            </a:rPr>
            <a:t>גלגול</a:t>
          </a:r>
          <a:endParaRPr lang="he-IL" sz="2800" b="1" kern="1200" dirty="0">
            <a:solidFill>
              <a:schemeClr val="bg1"/>
            </a:solidFill>
          </a:endParaRPr>
        </a:p>
      </dsp:txBody>
      <dsp:txXfrm>
        <a:off x="1656164" y="1080953"/>
        <a:ext cx="1196395" cy="11754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B37C3-BFC2-4F83-870B-E96E9543A53E}">
      <dsp:nvSpPr>
        <dsp:cNvPr id="0" name=""/>
        <dsp:cNvSpPr/>
      </dsp:nvSpPr>
      <dsp:spPr>
        <a:xfrm rot="16200000">
          <a:off x="1322" y="558601"/>
          <a:ext cx="2946796" cy="2946796"/>
        </a:xfrm>
        <a:prstGeom prst="downArrow">
          <a:avLst>
            <a:gd name="adj1" fmla="val 50000"/>
            <a:gd name="adj2" fmla="val 35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he-IL" sz="2200" b="1" kern="1200" dirty="0" smtClean="0">
              <a:solidFill>
                <a:schemeClr val="bg1"/>
              </a:solidFill>
            </a:rPr>
            <a:t>ההורה מגדיר את עצמו ואת הערך המיטיב המנחה אותו.</a:t>
          </a:r>
          <a:endParaRPr lang="he-IL" sz="2200" b="1" kern="1200" dirty="0">
            <a:solidFill>
              <a:schemeClr val="bg1"/>
            </a:solidFill>
          </a:endParaRPr>
        </a:p>
      </dsp:txBody>
      <dsp:txXfrm rot="5400000">
        <a:off x="1323" y="1295299"/>
        <a:ext cx="2431107" cy="1473398"/>
      </dsp:txXfrm>
    </dsp:sp>
    <dsp:sp modelId="{D466C612-C1E3-459B-AF66-4147372E440E}">
      <dsp:nvSpPr>
        <dsp:cNvPr id="0" name=""/>
        <dsp:cNvSpPr/>
      </dsp:nvSpPr>
      <dsp:spPr>
        <a:xfrm rot="5400000">
          <a:off x="3147880" y="558601"/>
          <a:ext cx="2946796" cy="2946796"/>
        </a:xfrm>
        <a:prstGeom prst="downArrow">
          <a:avLst>
            <a:gd name="adj1" fmla="val 50000"/>
            <a:gd name="adj2" fmla="val 35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1">
            <a:lnSpc>
              <a:spcPct val="90000"/>
            </a:lnSpc>
            <a:spcBef>
              <a:spcPct val="0"/>
            </a:spcBef>
            <a:spcAft>
              <a:spcPct val="35000"/>
            </a:spcAft>
          </a:pPr>
          <a:r>
            <a:rPr lang="he-IL" sz="2200" b="1" kern="1200" dirty="0" smtClean="0">
              <a:solidFill>
                <a:schemeClr val="bg1"/>
              </a:solidFill>
            </a:rPr>
            <a:t>אחריות ההורה לתת כיוון, </a:t>
          </a:r>
        </a:p>
        <a:p>
          <a:pPr lvl="0" algn="ctr" defTabSz="977900" rtl="1">
            <a:lnSpc>
              <a:spcPct val="90000"/>
            </a:lnSpc>
            <a:spcBef>
              <a:spcPct val="0"/>
            </a:spcBef>
            <a:spcAft>
              <a:spcPct val="35000"/>
            </a:spcAft>
          </a:pPr>
          <a:r>
            <a:rPr lang="he-IL" sz="2200" b="1" kern="1200" dirty="0" smtClean="0">
              <a:solidFill>
                <a:schemeClr val="bg1"/>
              </a:solidFill>
            </a:rPr>
            <a:t>משוב מגדל.</a:t>
          </a:r>
          <a:endParaRPr lang="he-IL" sz="2200" b="1" kern="1200" dirty="0">
            <a:solidFill>
              <a:schemeClr val="bg1"/>
            </a:solidFill>
          </a:endParaRPr>
        </a:p>
      </dsp:txBody>
      <dsp:txXfrm rot="-5400000">
        <a:off x="3663570" y="1295300"/>
        <a:ext cx="2431107" cy="1473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8BBEF-7106-4622-BE93-8E20001891BD}">
      <dsp:nvSpPr>
        <dsp:cNvPr id="0" name=""/>
        <dsp:cNvSpPr/>
      </dsp:nvSpPr>
      <dsp:spPr>
        <a:xfrm>
          <a:off x="0" y="126999"/>
          <a:ext cx="6096000" cy="3810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497C61-1639-4DB7-A117-636C3A29C85B}">
      <dsp:nvSpPr>
        <dsp:cNvPr id="0" name=""/>
        <dsp:cNvSpPr/>
      </dsp:nvSpPr>
      <dsp:spPr>
        <a:xfrm>
          <a:off x="600456" y="2960116"/>
          <a:ext cx="140208" cy="14020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B95C0E-9749-4996-9119-5765D67C880F}">
      <dsp:nvSpPr>
        <dsp:cNvPr id="0" name=""/>
        <dsp:cNvSpPr/>
      </dsp:nvSpPr>
      <dsp:spPr>
        <a:xfrm>
          <a:off x="670560" y="3030220"/>
          <a:ext cx="1042416" cy="906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3" tIns="0" rIns="0" bIns="0" numCol="1" spcCol="1270" anchor="t" anchorCtr="0">
          <a:noAutofit/>
        </a:bodyPr>
        <a:lstStyle/>
        <a:p>
          <a:pPr lvl="0" algn="l" defTabSz="1422400" rtl="1">
            <a:lnSpc>
              <a:spcPct val="90000"/>
            </a:lnSpc>
            <a:spcBef>
              <a:spcPct val="0"/>
            </a:spcBef>
            <a:spcAft>
              <a:spcPct val="35000"/>
            </a:spcAft>
          </a:pPr>
          <a:r>
            <a:rPr lang="he-IL" sz="3200" kern="1200" dirty="0" smtClean="0">
              <a:solidFill>
                <a:schemeClr val="bg1"/>
              </a:solidFill>
            </a:rPr>
            <a:t>תחושת אי נחת</a:t>
          </a:r>
          <a:endParaRPr lang="he-IL" sz="3200" kern="1200" dirty="0">
            <a:solidFill>
              <a:schemeClr val="bg1"/>
            </a:solidFill>
          </a:endParaRPr>
        </a:p>
      </dsp:txBody>
      <dsp:txXfrm>
        <a:off x="670560" y="3030220"/>
        <a:ext cx="1042416" cy="906780"/>
      </dsp:txXfrm>
    </dsp:sp>
    <dsp:sp modelId="{C5C8EC44-2932-41B3-9F73-C965200DBE01}">
      <dsp:nvSpPr>
        <dsp:cNvPr id="0" name=""/>
        <dsp:cNvSpPr/>
      </dsp:nvSpPr>
      <dsp:spPr>
        <a:xfrm>
          <a:off x="1591056" y="2073909"/>
          <a:ext cx="243840" cy="243840"/>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453E7F-CA3D-4AC5-B8EF-5B6A56EF108D}">
      <dsp:nvSpPr>
        <dsp:cNvPr id="0" name=""/>
        <dsp:cNvSpPr/>
      </dsp:nvSpPr>
      <dsp:spPr>
        <a:xfrm>
          <a:off x="1712976" y="2195829"/>
          <a:ext cx="1280160" cy="1741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206" tIns="0" rIns="0" bIns="0" numCol="1" spcCol="1270" anchor="t" anchorCtr="0">
          <a:noAutofit/>
        </a:bodyPr>
        <a:lstStyle/>
        <a:p>
          <a:pPr lvl="0" algn="l" defTabSz="1422400" rtl="1">
            <a:lnSpc>
              <a:spcPct val="90000"/>
            </a:lnSpc>
            <a:spcBef>
              <a:spcPct val="0"/>
            </a:spcBef>
            <a:spcAft>
              <a:spcPct val="35000"/>
            </a:spcAft>
          </a:pPr>
          <a:r>
            <a:rPr lang="he-IL" sz="3200" kern="1200" dirty="0" smtClean="0">
              <a:solidFill>
                <a:schemeClr val="bg1"/>
              </a:solidFill>
            </a:rPr>
            <a:t>דאגה, בושה, עלבון </a:t>
          </a:r>
          <a:endParaRPr lang="he-IL" sz="3200" kern="1200" dirty="0">
            <a:solidFill>
              <a:schemeClr val="bg1"/>
            </a:solidFill>
          </a:endParaRPr>
        </a:p>
      </dsp:txBody>
      <dsp:txXfrm>
        <a:off x="1712976" y="2195829"/>
        <a:ext cx="1280160" cy="1741170"/>
      </dsp:txXfrm>
    </dsp:sp>
    <dsp:sp modelId="{924E7D12-A1BD-47AA-AF8E-AF0AA894DA76}">
      <dsp:nvSpPr>
        <dsp:cNvPr id="0" name=""/>
        <dsp:cNvSpPr/>
      </dsp:nvSpPr>
      <dsp:spPr>
        <a:xfrm>
          <a:off x="2855976" y="1420875"/>
          <a:ext cx="323088" cy="32308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FF02B0-2969-4131-BE56-04A818E724CA}">
      <dsp:nvSpPr>
        <dsp:cNvPr id="0" name=""/>
        <dsp:cNvSpPr/>
      </dsp:nvSpPr>
      <dsp:spPr>
        <a:xfrm>
          <a:off x="3017520" y="1582419"/>
          <a:ext cx="1280160" cy="2354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198" tIns="0" rIns="0" bIns="0" numCol="1" spcCol="1270" anchor="t" anchorCtr="0">
          <a:noAutofit/>
        </a:bodyPr>
        <a:lstStyle/>
        <a:p>
          <a:pPr lvl="0" algn="l" defTabSz="1422400" rtl="1">
            <a:lnSpc>
              <a:spcPct val="90000"/>
            </a:lnSpc>
            <a:spcBef>
              <a:spcPct val="0"/>
            </a:spcBef>
            <a:spcAft>
              <a:spcPct val="35000"/>
            </a:spcAft>
          </a:pPr>
          <a:r>
            <a:rPr lang="he-IL" sz="3200" kern="1200" dirty="0" smtClean="0">
              <a:solidFill>
                <a:schemeClr val="bg1"/>
              </a:solidFill>
            </a:rPr>
            <a:t>כעס, אכזבה</a:t>
          </a:r>
          <a:endParaRPr lang="he-IL" sz="3200" kern="1200" dirty="0">
            <a:solidFill>
              <a:schemeClr val="bg1"/>
            </a:solidFill>
          </a:endParaRPr>
        </a:p>
      </dsp:txBody>
      <dsp:txXfrm>
        <a:off x="3017520" y="1582419"/>
        <a:ext cx="1280160" cy="2354580"/>
      </dsp:txXfrm>
    </dsp:sp>
    <dsp:sp modelId="{2E277A01-4668-4770-B37E-6EA2A7300478}">
      <dsp:nvSpPr>
        <dsp:cNvPr id="0" name=""/>
        <dsp:cNvSpPr/>
      </dsp:nvSpPr>
      <dsp:spPr>
        <a:xfrm>
          <a:off x="4233672" y="988821"/>
          <a:ext cx="432816" cy="43281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206865-E827-444E-9E62-637096F55FE6}">
      <dsp:nvSpPr>
        <dsp:cNvPr id="0" name=""/>
        <dsp:cNvSpPr/>
      </dsp:nvSpPr>
      <dsp:spPr>
        <a:xfrm>
          <a:off x="4450080" y="1205229"/>
          <a:ext cx="1280160" cy="2731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340" tIns="0" rIns="0" bIns="0" numCol="1" spcCol="1270" anchor="t" anchorCtr="0">
          <a:noAutofit/>
        </a:bodyPr>
        <a:lstStyle/>
        <a:p>
          <a:pPr lvl="0" algn="l" defTabSz="1422400" rtl="1">
            <a:lnSpc>
              <a:spcPct val="90000"/>
            </a:lnSpc>
            <a:spcBef>
              <a:spcPct val="0"/>
            </a:spcBef>
            <a:spcAft>
              <a:spcPct val="35000"/>
            </a:spcAft>
          </a:pPr>
          <a:r>
            <a:rPr lang="he-IL" sz="3200" kern="1200" dirty="0" smtClean="0">
              <a:solidFill>
                <a:schemeClr val="bg1"/>
              </a:solidFill>
            </a:rPr>
            <a:t>חוסר אונים, מתח</a:t>
          </a:r>
          <a:endParaRPr lang="he-IL" sz="3200" kern="1200" dirty="0">
            <a:solidFill>
              <a:schemeClr val="bg1"/>
            </a:solidFill>
          </a:endParaRPr>
        </a:p>
      </dsp:txBody>
      <dsp:txXfrm>
        <a:off x="4450080" y="1205229"/>
        <a:ext cx="1280160" cy="27317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9D8B5-2DA4-4C3A-AA9F-E7531E927238}">
      <dsp:nvSpPr>
        <dsp:cNvPr id="0" name=""/>
        <dsp:cNvSpPr/>
      </dsp:nvSpPr>
      <dsp:spPr>
        <a:xfrm>
          <a:off x="2153039" y="55806"/>
          <a:ext cx="2678697" cy="2678697"/>
        </a:xfrm>
        <a:prstGeom prst="ellipse">
          <a:avLst/>
        </a:prstGeom>
        <a:solidFill>
          <a:schemeClr val="accent3">
            <a:alpha val="5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2133600" rtl="1">
            <a:lnSpc>
              <a:spcPct val="90000"/>
            </a:lnSpc>
            <a:spcBef>
              <a:spcPct val="0"/>
            </a:spcBef>
            <a:spcAft>
              <a:spcPct val="35000"/>
            </a:spcAft>
          </a:pPr>
          <a:r>
            <a:rPr lang="he-IL" sz="4800" b="1" kern="1200" dirty="0" smtClean="0">
              <a:solidFill>
                <a:schemeClr val="bg1"/>
              </a:solidFill>
            </a:rPr>
            <a:t>איפוק</a:t>
          </a:r>
          <a:endParaRPr lang="he-IL" sz="4800" b="1" kern="1200" dirty="0">
            <a:solidFill>
              <a:schemeClr val="bg1"/>
            </a:solidFill>
          </a:endParaRPr>
        </a:p>
      </dsp:txBody>
      <dsp:txXfrm>
        <a:off x="2510198" y="524578"/>
        <a:ext cx="1964378" cy="1205413"/>
      </dsp:txXfrm>
    </dsp:sp>
    <dsp:sp modelId="{FB12BD51-CF74-434B-8503-FFC1C5C482A4}">
      <dsp:nvSpPr>
        <dsp:cNvPr id="0" name=""/>
        <dsp:cNvSpPr/>
      </dsp:nvSpPr>
      <dsp:spPr>
        <a:xfrm>
          <a:off x="3119602" y="1729992"/>
          <a:ext cx="2678697" cy="2678697"/>
        </a:xfrm>
        <a:prstGeom prst="ellipse">
          <a:avLst/>
        </a:prstGeom>
        <a:solidFill>
          <a:schemeClr val="accent3">
            <a:alpha val="50000"/>
            <a:hueOff val="8797670"/>
            <a:satOff val="-20044"/>
            <a:lumOff val="804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2133600" rtl="1">
            <a:lnSpc>
              <a:spcPct val="90000"/>
            </a:lnSpc>
            <a:spcBef>
              <a:spcPct val="0"/>
            </a:spcBef>
            <a:spcAft>
              <a:spcPct val="35000"/>
            </a:spcAft>
          </a:pPr>
          <a:r>
            <a:rPr lang="he-IL" sz="4800" b="1" kern="1200" dirty="0" smtClean="0">
              <a:solidFill>
                <a:schemeClr val="bg1"/>
              </a:solidFill>
            </a:rPr>
            <a:t>כבוד </a:t>
          </a:r>
          <a:endParaRPr lang="he-IL" sz="4800" b="1" kern="1200" dirty="0">
            <a:solidFill>
              <a:schemeClr val="bg1"/>
            </a:solidFill>
          </a:endParaRPr>
        </a:p>
      </dsp:txBody>
      <dsp:txXfrm>
        <a:off x="3938837" y="2421989"/>
        <a:ext cx="1607218" cy="1473283"/>
      </dsp:txXfrm>
    </dsp:sp>
    <dsp:sp modelId="{AD77AEAC-5C30-4A39-8637-B42AE213A496}">
      <dsp:nvSpPr>
        <dsp:cNvPr id="0" name=""/>
        <dsp:cNvSpPr/>
      </dsp:nvSpPr>
      <dsp:spPr>
        <a:xfrm>
          <a:off x="1186475" y="1729992"/>
          <a:ext cx="2678697" cy="2678697"/>
        </a:xfrm>
        <a:prstGeom prst="ellipse">
          <a:avLst/>
        </a:prstGeom>
        <a:solidFill>
          <a:schemeClr val="accent3">
            <a:alpha val="50000"/>
            <a:hueOff val="17595341"/>
            <a:satOff val="-40088"/>
            <a:lumOff val="1608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2133600" rtl="1">
            <a:lnSpc>
              <a:spcPct val="90000"/>
            </a:lnSpc>
            <a:spcBef>
              <a:spcPct val="0"/>
            </a:spcBef>
            <a:spcAft>
              <a:spcPct val="35000"/>
            </a:spcAft>
          </a:pPr>
          <a:r>
            <a:rPr lang="he-IL" sz="4800" b="1" kern="1200" dirty="0" smtClean="0">
              <a:solidFill>
                <a:schemeClr val="bg1"/>
              </a:solidFill>
            </a:rPr>
            <a:t>והגדרה עצמית</a:t>
          </a:r>
          <a:endParaRPr lang="he-IL" sz="4800" b="1" kern="1200" dirty="0">
            <a:solidFill>
              <a:schemeClr val="bg1"/>
            </a:solidFill>
          </a:endParaRPr>
        </a:p>
      </dsp:txBody>
      <dsp:txXfrm>
        <a:off x="1438719" y="2421989"/>
        <a:ext cx="1607218" cy="1473283"/>
      </dsp:txXfrm>
    </dsp:sp>
  </dsp:spTree>
</dsp:drawing>
</file>

<file path=ppt/diagrams/layout1.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9" name="כותרת משנה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כותרת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he-IL" smtClean="0"/>
              <a:t>לחץ כדי לערוך סגנון כותרת של תבנית בסיס</a:t>
            </a:r>
            <a:endParaRPr kumimoji="0" lang="en-US"/>
          </a:p>
        </p:txBody>
      </p:sp>
      <p:cxnSp>
        <p:nvCxnSpPr>
          <p:cNvPr id="8" name="מחבר ישר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אליפסה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מציין מיקום של תאריך 14"/>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16" name="מציין מיקום של מספר שקופית 15"/>
          <p:cNvSpPr>
            <a:spLocks noGrp="1"/>
          </p:cNvSpPr>
          <p:nvPr>
            <p:ph type="sldNum" sz="quarter" idx="11"/>
          </p:nvPr>
        </p:nvSpPr>
        <p:spPr/>
        <p:txBody>
          <a:bodyPr/>
          <a:lstStyle/>
          <a:p>
            <a:fld id="{0B473B8E-3939-464F-AD5F-89EF71D3B59B}" type="slidenum">
              <a:rPr lang="he-IL" smtClean="0"/>
              <a:t>‹#›</a:t>
            </a:fld>
            <a:endParaRPr lang="he-IL"/>
          </a:p>
        </p:txBody>
      </p:sp>
      <p:sp>
        <p:nvSpPr>
          <p:cNvPr id="17" name="מציין מיקום של כותרת תחתונה 16"/>
          <p:cNvSpPr>
            <a:spLocks noGrp="1"/>
          </p:cNvSpPr>
          <p:nvPr>
            <p:ph type="ftr" sz="quarter" idx="12"/>
          </p:nvPr>
        </p:nvSpPr>
        <p:spPr/>
        <p:txBody>
          <a:bodyPr/>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473B8E-3939-464F-AD5F-89EF71D3B59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473B8E-3939-464F-AD5F-89EF71D3B59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9" name="מציין מיקום תוכן 8"/>
          <p:cNvSpPr>
            <a:spLocks noGrp="1"/>
          </p:cNvSpPr>
          <p:nvPr>
            <p:ph idx="1"/>
          </p:nvPr>
        </p:nvSpPr>
        <p:spPr>
          <a:xfrm>
            <a:off x="457200" y="1524000"/>
            <a:ext cx="8229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4" name="מציין מיקום של תאריך 13"/>
          <p:cNvSpPr>
            <a:spLocks noGrp="1"/>
          </p:cNvSpPr>
          <p:nvPr>
            <p:ph type="dt" sz="half" idx="14"/>
          </p:nvPr>
        </p:nvSpPr>
        <p:spPr/>
        <p:txBody>
          <a:bodyPr/>
          <a:lstStyle/>
          <a:p>
            <a:fld id="{F1C01F1E-FCB9-4D27-9826-064F10301010}" type="datetimeFigureOut">
              <a:rPr lang="he-IL" smtClean="0"/>
              <a:t>ה'/תמוז/תשע"ט</a:t>
            </a:fld>
            <a:endParaRPr lang="he-IL"/>
          </a:p>
        </p:txBody>
      </p:sp>
      <p:sp>
        <p:nvSpPr>
          <p:cNvPr id="15" name="מציין מיקום של מספר שקופית 14"/>
          <p:cNvSpPr>
            <a:spLocks noGrp="1"/>
          </p:cNvSpPr>
          <p:nvPr>
            <p:ph type="sldNum" sz="quarter" idx="15"/>
          </p:nvPr>
        </p:nvSpPr>
        <p:spPr/>
        <p:txBody>
          <a:bodyPr/>
          <a:lstStyle>
            <a:lvl1pPr algn="ctr">
              <a:defRPr/>
            </a:lvl1pPr>
          </a:lstStyle>
          <a:p>
            <a:fld id="{0B473B8E-3939-464F-AD5F-89EF71D3B59B}" type="slidenum">
              <a:rPr lang="he-IL" smtClean="0"/>
              <a:t>‹#›</a:t>
            </a:fld>
            <a:endParaRPr lang="he-IL"/>
          </a:p>
        </p:txBody>
      </p:sp>
      <p:sp>
        <p:nvSpPr>
          <p:cNvPr id="16" name="מציין מיקום של כותרת תחתונה 15"/>
          <p:cNvSpPr>
            <a:spLocks noGrp="1"/>
          </p:cNvSpPr>
          <p:nvPr>
            <p:ph type="ftr" sz="quarter" idx="16"/>
          </p:nvPr>
        </p:nvSpPr>
        <p:spPr/>
        <p:txBody>
          <a:bodyPr/>
          <a:lstStyle/>
          <a:p>
            <a:endParaRPr lang="he-IL"/>
          </a:p>
        </p:txBody>
      </p:sp>
      <p:sp>
        <p:nvSpPr>
          <p:cNvPr id="17" name="כותרת 16"/>
          <p:cNvSpPr>
            <a:spLocks noGrp="1"/>
          </p:cNvSpPr>
          <p:nvPr>
            <p:ph type="title"/>
          </p:nvPr>
        </p:nvSpPr>
        <p:spPr/>
        <p:txBody>
          <a:bodyPr rtlCol="0" anchor="b" anchorCtr="0"/>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473B8E-3939-464F-AD5F-89EF71D3B59B}" type="slidenum">
              <a:rPr lang="he-IL" smtClean="0"/>
              <a:t>‹#›</a:t>
            </a:fld>
            <a:endParaRPr lang="he-IL"/>
          </a:p>
        </p:txBody>
      </p:sp>
      <p:sp>
        <p:nvSpPr>
          <p:cNvPr id="2" name="כותרת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cxnSp>
        <p:nvCxnSpPr>
          <p:cNvPr id="7" name="מחבר ישר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מציין מיקום של תאריך 4"/>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473B8E-3939-464F-AD5F-89EF71D3B59B}" type="slidenum">
              <a:rPr lang="he-IL" smtClean="0"/>
              <a:t>‹#›</a:t>
            </a:fld>
            <a:endParaRPr lang="he-IL"/>
          </a:p>
        </p:txBody>
      </p:sp>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11" name="מציין מיקום תוכן 10"/>
          <p:cNvSpPr>
            <a:spLocks noGrp="1"/>
          </p:cNvSpPr>
          <p:nvPr>
            <p:ph sz="half" idx="1"/>
          </p:nvPr>
        </p:nvSpPr>
        <p:spPr>
          <a:xfrm>
            <a:off x="457200" y="1524000"/>
            <a:ext cx="4059936"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4648200" y="1524000"/>
            <a:ext cx="4059936"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9" name="מציין מיקום של מספר שקופית 8"/>
          <p:cNvSpPr>
            <a:spLocks noGrp="1"/>
          </p:cNvSpPr>
          <p:nvPr>
            <p:ph type="sldNum" sz="quarter" idx="12"/>
          </p:nvPr>
        </p:nvSpPr>
        <p:spPr/>
        <p:txBody>
          <a:bodyPr/>
          <a:lstStyle/>
          <a:p>
            <a:fld id="{0B473B8E-3939-464F-AD5F-89EF71D3B59B}" type="slidenum">
              <a:rPr lang="he-IL" smtClean="0"/>
              <a:t>‹#›</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7" name="מציין מיקום של תאריך 6"/>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3" name="מציין מיקום טקסט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32" name="מציין מיקום תוכן 31"/>
          <p:cNvSpPr>
            <a:spLocks noGrp="1"/>
          </p:cNvSpPr>
          <p:nvPr>
            <p:ph sz="half" idx="2"/>
          </p:nvPr>
        </p:nvSpPr>
        <p:spPr>
          <a:xfrm>
            <a:off x="457200" y="2201896"/>
            <a:ext cx="4038600" cy="391363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34" name="מציין מיקום תוכן 33"/>
          <p:cNvSpPr>
            <a:spLocks noGrp="1"/>
          </p:cNvSpPr>
          <p:nvPr>
            <p:ph sz="quarter" idx="4"/>
          </p:nvPr>
        </p:nvSpPr>
        <p:spPr>
          <a:xfrm>
            <a:off x="4649788" y="2201896"/>
            <a:ext cx="4038600" cy="391363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 name="כותרת 1"/>
          <p:cNvSpPr>
            <a:spLocks noGrp="1"/>
          </p:cNvSpPr>
          <p:nvPr>
            <p:ph type="title"/>
          </p:nvPr>
        </p:nvSpPr>
        <p:spPr>
          <a:xfrm>
            <a:off x="457200" y="155448"/>
            <a:ext cx="8229600" cy="1143000"/>
          </a:xfrm>
        </p:spPr>
        <p:txBody>
          <a:bodyPr anchor="b" anchorCtr="0"/>
          <a:lstStyle>
            <a:lvl1pPr>
              <a:defRPr/>
            </a:lvl1pPr>
          </a:lstStyle>
          <a:p>
            <a:r>
              <a:rPr kumimoji="0" lang="he-IL" smtClean="0"/>
              <a:t>לחץ כדי לערוך סגנון כותרת של תבנית בסיס</a:t>
            </a:r>
            <a:endParaRPr kumimoji="0" lang="en-US"/>
          </a:p>
        </p:txBody>
      </p:sp>
      <p:sp>
        <p:nvSpPr>
          <p:cNvPr id="12" name="מציין מיקום טקסט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cxnSp>
        <p:nvCxnSpPr>
          <p:cNvPr id="10" name="מחבר ישר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מחבר ישר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B473B8E-3939-464F-AD5F-89EF71D3B59B}" type="slidenum">
              <a:rPr lang="he-IL" smtClean="0"/>
              <a:t>‹#›</a:t>
            </a:fld>
            <a:endParaRPr lang="he-IL"/>
          </a:p>
        </p:txBody>
      </p:sp>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B473B8E-3939-464F-AD5F-89EF71D3B59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9" name="מציין מיקום תוכן 28"/>
          <p:cNvSpPr>
            <a:spLocks noGrp="1"/>
          </p:cNvSpPr>
          <p:nvPr>
            <p:ph sz="quarter" idx="1"/>
          </p:nvPr>
        </p:nvSpPr>
        <p:spPr>
          <a:xfrm>
            <a:off x="457200" y="457200"/>
            <a:ext cx="6248400" cy="5715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3" name="מציין מיקום טקסט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31" name="כותרת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e-IL" smtClean="0"/>
              <a:t>לחץ כדי לערוך סגנון כותרת של תבנית בסיס</a:t>
            </a:r>
            <a:endParaRPr kumimoji="0" lang="en-US"/>
          </a:p>
        </p:txBody>
      </p:sp>
      <p:sp>
        <p:nvSpPr>
          <p:cNvPr id="8" name="מציין מיקום של תאריך 7"/>
          <p:cNvSpPr>
            <a:spLocks noGrp="1"/>
          </p:cNvSpPr>
          <p:nvPr>
            <p:ph type="dt" sz="half" idx="14"/>
          </p:nvPr>
        </p:nvSpPr>
        <p:spPr/>
        <p:txBody>
          <a:bodyPr/>
          <a:lstStyle/>
          <a:p>
            <a:fld id="{F1C01F1E-FCB9-4D27-9826-064F10301010}" type="datetimeFigureOut">
              <a:rPr lang="he-IL" smtClean="0"/>
              <a:t>ה'/תמוז/תשע"ט</a:t>
            </a:fld>
            <a:endParaRPr lang="he-IL"/>
          </a:p>
        </p:txBody>
      </p:sp>
      <p:sp>
        <p:nvSpPr>
          <p:cNvPr id="9" name="מציין מיקום של מספר שקופית 8"/>
          <p:cNvSpPr>
            <a:spLocks noGrp="1"/>
          </p:cNvSpPr>
          <p:nvPr>
            <p:ph type="sldNum" sz="quarter" idx="15"/>
          </p:nvPr>
        </p:nvSpPr>
        <p:spPr/>
        <p:txBody>
          <a:bodyPr/>
          <a:lstStyle/>
          <a:p>
            <a:fld id="{0B473B8E-3939-464F-AD5F-89EF71D3B59B}" type="slidenum">
              <a:rPr lang="he-IL" smtClean="0"/>
              <a:t>‹#›</a:t>
            </a:fld>
            <a:endParaRPr lang="he-IL"/>
          </a:p>
        </p:txBody>
      </p:sp>
      <p:sp>
        <p:nvSpPr>
          <p:cNvPr id="10" name="מציין מיקום של כותרת תחתונה 9"/>
          <p:cNvSpPr>
            <a:spLocks noGrp="1"/>
          </p:cNvSpPr>
          <p:nvPr>
            <p:ph type="ftr" sz="quarter" idx="16"/>
          </p:nvPr>
        </p:nvSpPr>
        <p:spPr/>
        <p:txBody>
          <a:bodyPr/>
          <a:lstStyle/>
          <a:p>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he-IL" smtClean="0"/>
              <a:t>לחץ על הסמל כדי להוסיף תמונה</a:t>
            </a:r>
            <a:endParaRPr kumimoji="0" lang="en-US"/>
          </a:p>
        </p:txBody>
      </p:sp>
      <p:sp>
        <p:nvSpPr>
          <p:cNvPr id="4" name="מציין מיקום טקסט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8" name="מציין מיקום של תאריך 7"/>
          <p:cNvSpPr>
            <a:spLocks noGrp="1"/>
          </p:cNvSpPr>
          <p:nvPr>
            <p:ph type="dt" sz="half" idx="10"/>
          </p:nvPr>
        </p:nvSpPr>
        <p:spPr/>
        <p:txBody>
          <a:bodyPr/>
          <a:lstStyle/>
          <a:p>
            <a:fld id="{F1C01F1E-FCB9-4D27-9826-064F10301010}" type="datetimeFigureOut">
              <a:rPr lang="he-IL" smtClean="0"/>
              <a:t>ה'/תמוז/תשע"ט</a:t>
            </a:fld>
            <a:endParaRPr lang="he-IL"/>
          </a:p>
        </p:txBody>
      </p:sp>
      <p:sp>
        <p:nvSpPr>
          <p:cNvPr id="9" name="מציין מיקום של מספר שקופית 8"/>
          <p:cNvSpPr>
            <a:spLocks noGrp="1"/>
          </p:cNvSpPr>
          <p:nvPr>
            <p:ph type="sldNum" sz="quarter" idx="11"/>
          </p:nvPr>
        </p:nvSpPr>
        <p:spPr/>
        <p:txBody>
          <a:bodyPr/>
          <a:lstStyle/>
          <a:p>
            <a:fld id="{0B473B8E-3939-464F-AD5F-89EF71D3B59B}" type="slidenum">
              <a:rPr lang="he-IL" smtClean="0"/>
              <a:t>‹#›</a:t>
            </a:fld>
            <a:endParaRPr lang="he-IL"/>
          </a:p>
        </p:txBody>
      </p:sp>
      <p:sp>
        <p:nvSpPr>
          <p:cNvPr id="10" name="מציין מיקום של כותרת תחתונה 9"/>
          <p:cNvSpPr>
            <a:spLocks noGrp="1"/>
          </p:cNvSpPr>
          <p:nvPr>
            <p:ph type="ftr" sz="quarter" idx="12"/>
          </p:nvPr>
        </p:nvSpPr>
        <p:spPr/>
        <p:txBody>
          <a:bodyPr/>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מציין מיקום טקסט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4" name="מציין מיקום של תאריך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1C01F1E-FCB9-4D27-9826-064F10301010}" type="datetimeFigureOut">
              <a:rPr lang="he-IL" smtClean="0"/>
              <a:t>ה'/תמוז/תשע"ט</a:t>
            </a:fld>
            <a:endParaRPr lang="he-IL"/>
          </a:p>
        </p:txBody>
      </p:sp>
      <p:sp>
        <p:nvSpPr>
          <p:cNvPr id="10" name="מציין מיקום של כותרת תחתונה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he-IL"/>
          </a:p>
        </p:txBody>
      </p:sp>
      <p:sp>
        <p:nvSpPr>
          <p:cNvPr id="22" name="מציין מיקום של מספר שקופית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B473B8E-3939-464F-AD5F-89EF71D3B59B}" type="slidenum">
              <a:rPr lang="he-IL" smtClean="0"/>
              <a:t>‹#›</a:t>
            </a:fld>
            <a:endParaRPr lang="he-IL"/>
          </a:p>
        </p:txBody>
      </p:sp>
      <p:sp>
        <p:nvSpPr>
          <p:cNvPr id="5" name="מציין מיקום של כותרת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he-IL" smtClean="0"/>
              <a:t>לחץ כדי לערוך סגנון כותרת של תבנית בסיס</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hyperlink" Target="http://blog.tapuz.co.il/1366" TargetMode="External"/><Relationship Id="rId2" Type="http://schemas.openxmlformats.org/officeDocument/2006/relationships/hyperlink" Target="http://www.google.co.il/url?sa=i&amp;rct=j&amp;q=&amp;esrc=s&amp;source=images&amp;cd=&amp;cad=rja&amp;uact=8&amp;docid=OYgrfBNDX2Vf0M&amp;tbnid=oSZl8pzm4GO5UM:&amp;ved=0CAcQjRw&amp;url=http://www.tapuz.co.il/blog/net/userblog.aspx?foldername%3D1366&amp;ei=P246VOT5HIW_PPX6gOgM&amp;bvm=bv.77161500,d.ZWU&amp;psig=AFQjCNHHI7DmjlSAsJ7JWAMttXGfSkvoWA&amp;ust=1413201850445317"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827584" y="1124744"/>
            <a:ext cx="7704856" cy="4401205"/>
          </a:xfrm>
          <a:prstGeom prst="rect">
            <a:avLst/>
          </a:prstGeom>
        </p:spPr>
        <p:txBody>
          <a:bodyPr wrap="square">
            <a:spAutoFit/>
          </a:bodyPr>
          <a:lstStyle/>
          <a:p>
            <a:pPr algn="ctr"/>
            <a:r>
              <a:rPr lang="he-IL"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המצגת מבוססת על פרקים 3,4 מהספר</a:t>
            </a:r>
          </a:p>
          <a:p>
            <a:pPr algn="ctr"/>
            <a:r>
              <a:rPr lang="he-IL"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"הורות מכיוון אחר"</a:t>
            </a:r>
          </a:p>
          <a:p>
            <a:pPr algn="ctr"/>
            <a:r>
              <a:rPr lang="he-IL"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של איתן לבוב והילה </a:t>
            </a:r>
            <a:r>
              <a:rPr lang="he-IL" sz="4000"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אלקיים</a:t>
            </a:r>
            <a:endParaRPr lang="he-IL"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ctr"/>
            <a:r>
              <a:rPr lang="he-IL"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מרכז אייכה להורות מגדלת</a:t>
            </a:r>
          </a:p>
          <a:p>
            <a:pPr algn="ctr"/>
            <a:endParaRPr lang="he-IL"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endParaRPr lang="he-IL"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he-IL"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עריכה ועיצוב המצגת: הדס זכריה</a:t>
            </a:r>
            <a:endParaRPr lang="he-IL"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339250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1645088098"/>
              </p:ext>
            </p:extLst>
          </p:nvPr>
        </p:nvGraphicFramePr>
        <p:xfrm>
          <a:off x="1115616" y="1196752"/>
          <a:ext cx="6984776"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מלבן 4"/>
          <p:cNvSpPr/>
          <p:nvPr/>
        </p:nvSpPr>
        <p:spPr>
          <a:xfrm rot="19891283">
            <a:off x="886482" y="1222024"/>
            <a:ext cx="3403496" cy="1015663"/>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e-IL"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ביטוי הערך</a:t>
            </a:r>
            <a:endParaRPr lang="he-IL"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34645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953981" y="-74622"/>
            <a:ext cx="7616188"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לתת </a:t>
            </a:r>
            <a:r>
              <a:rPr lang="he-IL"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כיוון מגדל-עפ"י ד"ר איתן לבוב</a:t>
            </a:r>
            <a:endParaRPr lang="he-IL"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AutoShape 2" descr="data:image/jpeg;base64,/9j/4AAQSkZJRgABAQAAAQABAAD/2wCEAAkGBxISEBQUEhQVFRQVFBYUFhUVFBQUFhQVFhQYFhQUFRUYHCggGBwlHBUXITEiJSkrLi4uFx8zODMsNygtLisBCgoKDg0OGhAQGywkHyQsLCwsLCwsLCwsLCwsLCwsLCwsLCwsLCwsLCwsLCwsLCwsLCwsLCwsLCwsLCwsLCwsLP/AABEIAMMBAgMBIgACEQEDEQH/xAAcAAABBQEBAQAAAAAAAAAAAAACAAEDBAUGBwj/xABGEAABAwIEAwYCBwYDBQkAAAABAAIRAyEEBRIxQVFhBhMicYGRMqEUQlKxwdHwBxUjYnKSM7LhFoKiwvEkQ1NzdIOTo7P/xAAZAQADAQEBAAAAAAAAAAAAAAAAAQIDBAX/xAAmEQEBAAIBAwQCAwEBAAAAAAAAAQIRIQMSMRMiQVEEYTKRsaEj/9oADAMBAAIRAxEAPwDmoTgI4TwvZeMEBEAnhIIBwknSQZoRBJPCAQTpQnCASSdJAIIgmCSARQEI0JCAEoYRwlCCAQhIUkJiEwjKjqcPNTQszMs0pU4GuXhwlgBJAG8nYG/yU5ZTGcqwxuV1F5R1RY+R+5Bg8U2q3Uw226g9UWLfpY4ngDt5J7lm06suiTFOy4HkEWlNKOE0IiE0JgBCaEZCGEABCcBOnAQCTpJJheATwiARQoWjhKEcJw1ABCeEelLSgaCAnhGGp9KACEoRaU8JAICeEUJAJgMJQjATwgI4TFGQlCAjhJHCYhBAhMjhNpQAELzjHMc2o4O3BM++69LDVwXaas11clrXNIGlwc3SQ8EzaT03XN+VrUdX4u91o9kQfHytfqtnM2/wX21eE29OqzeyeKaWGnEObcn7UlbOLb/Df/Q77ir6WvSZ9W/+pUR4RO8BJwRUvhHkPuTkLeMEUJaUZamATJE5qEhSlqbSgIYTgKQtSDUA0JKTSkmF0BFCINRBqyaI9KcNUoan0o2EQanDVLoThiAj0JwxTBiINRsaVy1NpVgsTaEbCDSlpU+hLQjYQhqaFPpTFiNhAQmKnNND3aZIYS0qYU0qkNEuIAHEmAjY0h0qSjhy7oOaov7QYNl3VNR5MaXfNVMX23oxDGVI8mifnsufP8iTjF1dP8bfOTp6BbTPhiftm8f0hcL260PfqbBLIa50XceJPODA91MO2zWg6aMu+qXOFjzI4rncVm2ppbp3ETK5blu7rskkmsVfLsUabw4eXoV1rcyljpEy07b7fNcOHK5RzAtbpiesow6lx8IywmXl3WX1A6m2PsgfJWCFxeFzstAGna0grXwnaVhs8Edd/ddmHXxvFcfU/Hs5xbhCFwRU3BwDhcESCi0rfbm0hhMQptKbSmEJanDVJpThqADSkptKZM2tSpUHN1DE0tPMmOnFaVHJARqD9TTsW6XA+srx2VYoY+qyNFR7Y2DXuAHoD1K8/wBXJ3ejHroyenN6hb0LUZyFp+Co0+a4zJ+31RvhxLe9b9ppDXj8DZddkjsLiy97KjgAGl0wIJBkE9E/Uv2m9P8AST/ZqrwLD5OTf7OV+Q/uCt9xSDdbMSdAaXlwMiBc3BWllj2kam4gVGzHDflPqEXq37/4J059OefktYfU9iCh/dVX7B+S7OrS1cQPvVatlYJtq8w6Ep178i9KONqYdzTBBCF1A7wY8l2QyJsfEQf1zTnI+VQz1Aj2VevE+jXE6EtC6XE9naty1zD0FvvWTiMvqM+Jjh6LTHqY3xWd6dnwo6ExYrPclMGK9p0rhibQrn0e0yFG6nCNixBoVLOMrGIpaDYzLTyK0tKdrbp3mapS6u48ezCiadRzNy1xHsqjgVvZ/TBxVb/zT/lJTYzLmAU4kEsc7edmT964Oy3enf6kmtsAtKbSugzrLqVGmIc4vdsLRHEmyzMPQGmSd+EKcp28VeOUym4pBpTmmVYY0NqCZIm46dFu5hltIU2vZMODjJMz4SR9yeOG5sss5jZL8uc7s7ra7O5YKzyHSA0AnrfZSY3BsbRpuaLlsm5+zK1+yUa6n9LI+a1w6fum2WfV9lsbzWQICRarGhCWLt24FfSlpU+hNoT2EGlOGqbQna1Gwj0pKbQkjZvNE8pBqfSvNemcFS06rmzBImxgkSORUQCcBMLNDHVGNc1j3Na8Q4AkBw5EKxg84r02aGPIZqDi20Eggg/IKgGp4TKyO17O9tMT38VHamO1EghvhMF3hPK3zXZZD2wZiGEgaXNsQYPrY3C8YBU+HxLmGWOLTzBhPi+UWX4e9U86ZxJHopf3xT+0PUOXjLO1eIDYlpP2i0T+S6XIe0VOsGtqEMq7Rs13KD+COzFHdlHoTs3p/bHs78lJTzVh+u35/iFzOhLu0/TxHqZOkfmFMi5pH1/0VRww5MkU/R/5NWP3abu05hJ8lc79NnusLPD0eVOKVHT4GNPq0n5lc/3afQjs/Zd/6WMXgRMhrh0jUPQgqJ+HAHwOHIn8kIaeqIE8z7q5tPDyLPaIGKrAbCqY/sJV3Mm+Cjw/hv8A/wAlU7RU5xlYSR/GP+Qn8EGZ4M0yzxvcHYd9QaiTBDDYLKXUra47sZ+LrGvVLuAFujQIA91cweBlgP8AT8wsx1KI6iV7t2Y7DYOphqT+5BLqdNxc4uuSwF0CeZXN1MuNunp4y3TxnMsCGvAMwWkg9R+oUeHxJNM0zsNTx/Y6R9y7f9qvZ+nhnUdFNrNRcPCXEEACNyuHOHAeRyY75NKfStsLq4yXTQzFo+jUY+yT/wAC1uyTB3lW2zWfisjH4QDDUXXEtO8Xhk2W52NpRUrD+WnvfmuvG+5xZT2/3/rodKYtVjSm0rfbDSvpRtoEqTQm0o2NI3UVLTwTjwTBqmp1HDb7kbpyT5P+7X9PcJKX6ZU5/IJJbyXrF5JpS0owEQaubTr7kWhGGow1EGJyJuSPSlCsCmo3hPSe5FpTgBOQkEtHsBTAo3IAkqcxr0+0OIls1DDSCBwMcDG4XS5d2zaTFZmn+Ztx6jdcOApGtVRndPX8JUZUaHMcHNPEFSmkV5PgcZUpGabiOYmx8xxXo/ZfOqGJhjhorRsXvIf/AE3+SLdCTbSFJF3S1BgCODfXUfvT/RT/AC+3+invPsZfdJxS6KXMaDgWeIDxjYuHoY3VU0XcHH/EI3PX5J9w7XkmdUiMbWEyRXMnn4CVZ7TNg0f/AEVT/Iq2fs/7dXkn/HI3P2D+SDtIwtdR8Tr4Ym7ibEXF9h0UfFafMZ+KA0043039zC987B5qRSw7LEPotA5gskX8/wAF8+0acyHTZmoTPIwuwyjG1KXda6jxpcwRqENaSJiOi5urLZw6Oj2y+56J+2fCB1Kg/wCy5/zA/JeQ5gB3ziLTTe7/AOsyur7YZ4a7qVPvH1GtDjDnAXkceFlweY1ocIJPgIN9rQRPEQp6HdJyrr9t1I2s1M4HDf0u+TCtbsZT/i1pOzGeszuuWxlQnC0vE+wNibfBwHJa3Z3EaTX8Trsb9Yjg7fmu7Hy4LOP7/wBd+WpixczleYnuqfid/hyfEbm1/NW8HnB0CSSb3NzutpKyum1oTaFmHODz+QTfvc/qE9Utxp6E4Ysv97n9AJDOT+oT1Rw1+7SWX++T+oSRqnvFw4wh5JxhSr/YzM6E91iBJc4aHEjSJEaXE9dj1XorcroNAmk2DxsfwXPMppvca8vGGKs08ESvSfo2FmzKfqB+CnONossDREcgEd36Ha8uqYJw4H2UQwLzs1x9CvSsfnrOFRoE7AAlUMRngO1Y34gRHrIT3fotRwRy6p/4b/RjvySblFc3FKpHPQ4D5hdpjsx0N0HEF8fVDqhB43OkgrMfmgfZ7nRyDZ/5gjkuGE3IsQWyKTyCY24o6fZjGOnTh6hj+WPvXRhtF7QW987/ANvSPQtcVey+kQRqdVgQRIqHyAEj70U45aj2PxxMDDv9dI+ZMLpMp/ZxVeya1QUXfZI1n3BhdHSzMgzLw3+mnJ6/HK28NUfUsHVzabUmNEf1ElZ3LKNJjK5al+zOkfixLp4wwfKTKuYb9mlBrgfpFWQZBboaQeBBiQt1tR1Oe9qQ7cMLqerhZ2kW91EcyplwBcGu/lcT6Kd5fZ9uLcoYXQxoNV7oEanFsu6mIEoHMFvHPMEzPSyouqsO5EkGJJN+oKwKr6+sA/Adw0ix5jjFuhU447VeGvmwpsqUg57QXPFpv7KWrhAQAAY73jIBBkgri+0mTUcTTa3WGVGElr9iSRs4EzFgvLcVXrUnuYatQFji3w1HwCDFoKdlgljW7WPFHMK+prh/Gc4WIlpYWgiepVDMs2ZXqUoaWhuHNE6iBLtJEzyWVi8U95Be97yNi57nEeRcVGahkHU6217j1RsWHOI0kiJ8OndaTM1DmNGklzYk2uAQeaza7y8y4knaTCDux1+SQ0u1s2l4cAQQCN1TqVp9iN53QOpjmfYITTHVBrdTEh1JoG7W6T87ha+SuJ73TBlgPnY7c1hYeWmWucDzH3KZ7i7dzjPkB7CyvHPV2jLCWadVhqFVrGyxwhsXHkgp1CAAQR5+aw8O+psKlQDkKjwPYFaFM6REz1Mz8109PK5Obq4zH5XTXTfSFV1pFy2YbWvpJRDElUw0og0oC39KKSrQeRSQbBo4d52a4+hXedns3xmllJ2oNEND9TW6RsNQO65/v3VXbvcTf7V45ACNlPTdBOtzoG1x+a45jp2ZZ7dxj6VQtgVe8dyJZHDaN1ksykuPie1p5H8TwWdl5YZ1OLQ0TM334/NTnFUCSGh7uXjBBjj8MX5BVtPlcZkdzNWmAOLngX5Rup34TB0TFSprO8UwSJ/qcIKzaGAc4FwAYwCSXPgxPK/RWX1KbGhxa1zhtBcSeFg4R7c0XYmlatX1uLWtEaobpG/IeHdGcC83FOI33McQL8VdoYpoLdLyxxOnSKdOGnfdvDfjwT43EOD9WqnUEG3hEEWcC0go2fas4RtZ1MAvkcBsRHCwkCy0vo8DxCTxJBHX4pg2+9ZWHzKu4AsDhIGkaG6RPIReZVh2JxLTDjLiYLdLXwDN9iWqbKrhpnUTBax7TEtgkW8jq4DjxWrjM4bZtZ76ZsGhgIaBYQWOufQysjA5jjqbnGnSsRJL6bGAHhJtbqea3MvpDxVMTTw9MROtpl0/WgGQov7OX6Zua66LWtB0tfsO7LQ4cTx8+BWKyq3VADT1079dpHsusx3arCuYWuDntGztvW91igMdULqVUQQCGvGkjrqAMW5gKsbdcwZefKDB4Zu7mAHoCZ9Nlc+jC4LwONqbRtv4rEKljsfVpui+mD4vC6bcxZZn7xcfhc9xM28+E/hCrVvKe6ThtY3Esa37RmBqBg8Imeq8i7TU4xNQxAc4vESAA4kwJ5THouxxL3NPjLmkuuHAg77umxXKdqCDVsZGkX9UZ46xGOe8mBUKBjgUb9lFTNx5LBsnARIUkA5hIJQiAQDtTucAhcLIauzf1wVEu4F0kq4SVUy0wT5BXu+6D2XX0f4uHr/zACnDh1SdUJ4D2QknkPZaMhtd5+6la/zVaSia4o2FrX5pKDWkntQTjqh+sVE2qQoQjXLK6rFilVveTO+0/NTVMREcbceXD5KmCjaDEfq3mmhboYh4eCw6XC0iB+t1r4TO6paWua2qLxNFp35OjZYMltojpxutPKcOKnhdWNNxHhbocWkdS0wEqrFJh80ccVUIphn8NrQ0OezSRIkAT4jyngpMKxne6arwA90ueJ1MA3l5n7uCp5gxlLFEMOv+C3xBwd45IJkdIVnB1HeJoawkwZ+I8NwD4jtvspxi7fh1jOzTS8Gji6VYSIBqaHf02JkwFu5hTGEo66TBpBAeXl4c1zuMEieS47B5rWc8XHhkSymxpEXu6LLpP3/UdRe2roeYGhhh7nbeYcN/zSy3s8daZgz6q/kJkHumlpEEEG8kny6qr9L1yaziQLgPkHjseE/grbKHeAucxtBjSHCp4mAt4NI8zyG6J9Cq8OLaJJkAOsWRxlznTt04quAgoMaXts91MCXNPiA5AQLb+a6Ojnj+7004ptEjT3boc3nqIusrCgthvhBF/wDGZcb3/Nc/nfbKgwlnc95UZ4QdfgBnxAkGHC3BRlV4x1WW59WNTRQw9Oo4yXTpBtE3MABa+H7Q4RjialNmGqkaXatJaY8j84XhuI7TYglxY80w6xFMltpkCRf/AKLJqYguMuJJ5kkn3Km2UTGx79j+3NJvgpspYlz7Np03BznHlH1RxkwvJO1+FrsrE4hjWPf49DDLWNcTpaD0Cx8lzephqzatMgOEi4kEGxBC1O1faU41zHPpim9rNDiHEh95BuLcee6UPTnX7KGj8SnKANukpKEk0pSmQgiaoi8c04qhASPNio8Rs1M6pZSGCAmS5l3HyWvQpsdaY+azsnxndFw0teHCHNcNx58D1Vqi8zwC6elfa5Otj7truOy5tMSKgd0j/VZxWjiSzSIfqPMDbms95g2MrSVjlAyia5DqTgpkPV1STWSQaqkELW7dbSpTTgxx9I9+C5XZYFqtNANzIBnYCBfaJRUMA98uFMloAcb20kxJdwuCVLgKGqAQSCeFhIvLnHodh0T2Wk2WtI8QbI2EtmeJG/Ijad10OW4Z1WmWUXCk6dQa6AahMwJ3kCfCOizMtYNY+EAgmZebWuY4W5Dddg6lTwuD/hE6nw5tVtJlQAC+mTfjYwFNqpHndPK/o+KDHVCCQS4hj2lpnaHDxei2MPRhxcDuDDjqEyfrAAzxCzC0uxlNzw/xTqBkkgDxAEXuPKF0FLSwwA9twDqJY2HbCC7YeuyJwflBUa9lgWXaD4XF5sRJdBgXPyVrL/hHwuLNnai1zXbEaSb/ABcOano4VjmiHMIEgtDTHMHVuYib2uFdqvbSpTUqNYAAQS0MAbwAGkEusjuOYqQrPLS4vhwv3e7SDsW8LoMTXIGqtVcWMAMHUN9gbDT+Ko4/tvQpiMO17nc3QxgvyuXfJclnnaatiQWu0tp6tQYxoAnqYk7nc8UrmqYRFm+auqOIaSKf1WbDlJAJuspz0BKZZ2meU0ppTSgx09x5hWqu6rUB4h5qaoTJQQHMTaU+spBwKAa6eE5SCDNpTkwiCgrboJNTFzdTAKjTdf1Vo1hFk5YVdD2VxrKNfU9ge3SQQesXXXvZga/ibFJ56QBbiIg+a4HIsXUp1muBDSAbwTwg7Lr8vxtPEBza9OmTwqUQKT2CbucBDSPNbYXhjnOQ4vCUxIYWEAwHNMk23ieao1sjefhAJ6Tf8EOOwAplrtc0nk6XgatuY2lVaeHqOhzIcRwaQfK2/wAlpKys35iGrg3t3aVH3auUM1q0zDodG7ajQ75m4Vh2Y0Kvx03UzzY4vb1Ja6/sVW0dsZejqktpuXYcifpTf/id+aSO6H2Vj4fDMDiXmwFpt4jBAJI63hWKLNgGidm6QNToMCQdhPOFR+kOY6QfEPrC8iI4+e6FzyXb/FEmSf7uvNczralWrTNP4gBqFhJfMNk3uRvyjhKRxOoXa0Mp2hznG7iLwSb25dOSr5flzsQ8tpN2i31jMAkT79F0tbsvUoeKs+m0ARol1V3mGiADYJpZVBtQvY5gD5BaImAHAyLbGJ91t/u+icLNMOOkgupuBLHO+EkGL+XRTO7Q0KADKeEe9rblzi9o6HxXI80NLOaeIB70VKI2Dm1A9okG3d2EeSfJcMDMsS76TRPhGkkAtbpJlsC2kWtGy6DCYjv2kOax1g4Oc1usk+EwIkwVgdo8DQaaJpVC7U/SXOBBAjfreeqmwWMbTpvFSpp0McRDAS502vMTI+5Spq5lmzcLSa94GuCGMBczgY1ADhPPgvPc1zeriKhfUdJOwE6R0aEGZ4+pXfqfwEDkB/rullePqUXaqTi02mwIPoQot20nCpUBG8iedlCSutzrNq1ai4VHahG2log9IC5EoymimWyTJ0ylRJJJICTDfGPX7lJVKDC/F6FHVTJGCUdPdCEVPdAI7p0JRIMDn3QVHclJU2VclFB2iUdN+kqJG10FKBu5M8d43UYBkHfiCOC6HFMdSa1ji003EuYZs5vG489iuHpYhwcDP5Lby19WszuaYBOqdTnDjwBPCy2xz+GOeG+W/hsXSqNbRcCBNu7MXJuA2CD8l0GDyEYUipOu4gafEBziNlxWIyjEYd7XukGJGgggH0mPVbjM8r0mhzmwS0HUWadQG9zHPgr3az1NuwzbIaeJpxpDXbh8RHOw4Lm8Z2Gc0TTqSR9UtJ9o3VbAdu37PYXbkR7tMcQsXG9ucc4FhqxsDpY1pEcQdxwUd1jTsmXlUq4XEBxGnYkfNJZT8wqkkmo4kmSS43J9UlHcvthzimEG5HofyWjkP0d8CtXNMkXOlsC+0n04LntKQS7lae69j8dgKdIspPphw+uXNDn7Sb3vyVXtBgMO5sGrBP8A3hOp28kTriL7QvFw9TYa7gB8k5lyVx4ekVMry97dTsXVgyIdTB2uS2G7eSy80dgGANFerUDWy0U6DWTPFz3HfzuubxeMcQ1rjLG/CLwOJ2VS3Mf8SdyqZjF7GZq6o5ovDbjUZ94AHBVs1zN1YyQG8YE3PEmT+pUDSJG3s78UJczp7FTtSuXKXD8UY082/wBo/NSmnAvynYDy2SPbSrgGm4fyn5XXPq07FumQbbRwTNrjjqHkbKsrtOM0qwmKvNqDhrP+9P4Iw8cnewKlW2cnhaQqt4g+tNpTh1PjpHnSA/y3QNqOFFz5finqFXKmiPDo/wB0PHvqVN4QAhEzdCCmJIQYkznQm1oaiAZ70CScBLYMnASIUjXQgLOBwgc5ocbEgH1K6itTZQpnTTEiNJHhD9ibnc3AXKUcSWwRYgzMK5iM4qVDDToabloc7RPPSSQOdlcsiLNr9XMG967xQzaRqY4iBs2AbFC7MTXYKb6jyGtIbqeXACZ0wVmsYadZvesL5jwucRqbH2uCunMmd41ujTTBjSCJgGLnieqcy35KzXgsB31NlTRTZAnW52nU1u1pcD7BZOIeS4kmTa+02WznNRlQTS0tDeAm8bSSTJjjZYTQpymuFTkeopIUkjSQonpJJAKu5YLu8kklWPkr4XHhDoHJJJFJHWaImLyPvTimOQSSUnU1Ci0uFhuqeLdPunSTngohAUVQJ0kloSruDqEmCZSSQGpg6YIcSNgI9wontElJJVf4xmhxAsqB3SSSXCLU8JJIMzQhqBJJBIYSTpJGTVO0JJIInCyhTJIC1QcSx8k2bI6EED7iRCrk3SSQG7lFIOpvkTERw4gcFlOCSSvLxCgEkklBv//Z">
            <a:hlinkClick r:id="rId2"/>
          </p:cNvPr>
          <p:cNvSpPr>
            <a:spLocks noChangeAspect="1" noChangeArrowheads="1"/>
          </p:cNvSpPr>
          <p:nvPr/>
        </p:nvSpPr>
        <p:spPr bwMode="auto">
          <a:xfrm>
            <a:off x="4268788" y="-1500188"/>
            <a:ext cx="4143375" cy="3133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1028" name="Picture 4" descr="http://blog.tapuz.co.il/1366/images/%7B667A684E-73A6-4010-9C2F-CFDFCBB719C4%7D.jpg">
            <a:hlinkClick r:id="rId3" tooltip="הבלוג של boaz201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4550948"/>
            <a:ext cx="2850365" cy="2155794"/>
          </a:xfrm>
          <a:prstGeom prst="rect">
            <a:avLst/>
          </a:prstGeom>
          <a:noFill/>
          <a:extLst>
            <a:ext uri="{909E8E84-426E-40DD-AFC4-6F175D3DCCD1}">
              <a14:hiddenFill xmlns:a14="http://schemas.microsoft.com/office/drawing/2010/main">
                <a:solidFill>
                  <a:srgbClr val="FFFFFF"/>
                </a:solidFill>
              </a14:hiddenFill>
            </a:ext>
          </a:extLst>
        </p:spPr>
      </p:pic>
      <p:sp>
        <p:nvSpPr>
          <p:cNvPr id="6" name="מלבן 5"/>
          <p:cNvSpPr/>
          <p:nvPr/>
        </p:nvSpPr>
        <p:spPr>
          <a:xfrm>
            <a:off x="-46882" y="848708"/>
            <a:ext cx="9552615" cy="3539430"/>
          </a:xfrm>
          <a:prstGeom prst="rect">
            <a:avLst/>
          </a:prstGeom>
          <a:noFill/>
        </p:spPr>
        <p:txBody>
          <a:bodyPr wrap="none" lIns="91440" tIns="45720" rIns="91440" bIns="45720">
            <a:spAutoFit/>
          </a:bodyPr>
          <a:lstStyle/>
          <a:p>
            <a:pPr algn="ctr"/>
            <a:r>
              <a:rPr lang="he-IL" sz="3200" b="1" cap="none" spc="0" dirty="0" smtClean="0">
                <a:ln w="10541" cmpd="sng">
                  <a:solidFill>
                    <a:schemeClr val="accent1">
                      <a:shade val="88000"/>
                      <a:satMod val="110000"/>
                    </a:schemeClr>
                  </a:solidFill>
                  <a:prstDash val="solid"/>
                </a:ln>
                <a:effectLst/>
                <a:latin typeface="Guttman Yad-Brush" panose="02010401010101010101" pitchFamily="2" charset="-79"/>
                <a:cs typeface="Guttman Yad-Brush" panose="02010401010101010101" pitchFamily="2" charset="-79"/>
              </a:rPr>
              <a:t>"ההורה המיטיב, בתפקידו המכוון, </a:t>
            </a:r>
          </a:p>
          <a:p>
            <a:pPr algn="ctr"/>
            <a:r>
              <a:rPr lang="he-IL" sz="3200" b="1" cap="none" spc="0" dirty="0" smtClean="0">
                <a:ln w="10541" cmpd="sng">
                  <a:solidFill>
                    <a:schemeClr val="accent1">
                      <a:shade val="88000"/>
                      <a:satMod val="110000"/>
                    </a:schemeClr>
                  </a:solidFill>
                  <a:prstDash val="solid"/>
                </a:ln>
                <a:effectLst/>
                <a:latin typeface="Guttman Yad-Brush" panose="02010401010101010101" pitchFamily="2" charset="-79"/>
                <a:cs typeface="Guttman Yad-Brush" panose="02010401010101010101" pitchFamily="2" charset="-79"/>
              </a:rPr>
              <a:t>מספק לילדו מערכת של משובים </a:t>
            </a:r>
          </a:p>
          <a:p>
            <a:pPr algn="ctr"/>
            <a:r>
              <a:rPr lang="he-IL" sz="3200" b="1" cap="none" spc="0" dirty="0" smtClean="0">
                <a:ln w="10541" cmpd="sng">
                  <a:solidFill>
                    <a:schemeClr val="accent1">
                      <a:shade val="88000"/>
                      <a:satMod val="110000"/>
                    </a:schemeClr>
                  </a:solidFill>
                  <a:prstDash val="solid"/>
                </a:ln>
                <a:effectLst/>
                <a:latin typeface="Guttman Yad-Brush" panose="02010401010101010101" pitchFamily="2" charset="-79"/>
                <a:cs typeface="Guttman Yad-Brush" panose="02010401010101010101" pitchFamily="2" charset="-79"/>
              </a:rPr>
              <a:t>המאפשרים לו לנווט במרחב הקשר עם ההורה"</a:t>
            </a:r>
          </a:p>
          <a:p>
            <a:pPr algn="ctr"/>
            <a:r>
              <a:rPr lang="he-IL" sz="3200" b="1" dirty="0" smtClean="0">
                <a:ln w="10541" cmpd="sng">
                  <a:solidFill>
                    <a:schemeClr val="accent1">
                      <a:shade val="88000"/>
                      <a:satMod val="110000"/>
                    </a:schemeClr>
                  </a:solidFill>
                  <a:prstDash val="solid"/>
                </a:ln>
                <a:latin typeface="Guttman Yad-Brush" panose="02010401010101010101" pitchFamily="2" charset="-79"/>
                <a:cs typeface="Guttman Yad-Brush" panose="02010401010101010101" pitchFamily="2" charset="-79"/>
              </a:rPr>
              <a:t>זהו משוב המאיר ומגדיר</a:t>
            </a:r>
          </a:p>
          <a:p>
            <a:pPr algn="ctr"/>
            <a:r>
              <a:rPr lang="he-IL" sz="3200" b="1" cap="none" spc="0" dirty="0" smtClean="0">
                <a:ln w="10541" cmpd="sng">
                  <a:solidFill>
                    <a:schemeClr val="accent1">
                      <a:shade val="88000"/>
                      <a:satMod val="110000"/>
                    </a:schemeClr>
                  </a:solidFill>
                  <a:prstDash val="solid"/>
                </a:ln>
                <a:effectLst/>
                <a:latin typeface="Guttman Yad-Brush" panose="02010401010101010101" pitchFamily="2" charset="-79"/>
                <a:cs typeface="Guttman Yad-Brush" panose="02010401010101010101" pitchFamily="2" charset="-79"/>
              </a:rPr>
              <a:t>את העצמיות של ההורה, את החוויה שלו</a:t>
            </a:r>
          </a:p>
          <a:p>
            <a:pPr algn="ctr"/>
            <a:r>
              <a:rPr lang="he-IL" sz="3200" b="1" dirty="0" smtClean="0">
                <a:ln w="10541" cmpd="sng">
                  <a:solidFill>
                    <a:schemeClr val="accent1">
                      <a:shade val="88000"/>
                      <a:satMod val="110000"/>
                    </a:schemeClr>
                  </a:solidFill>
                  <a:prstDash val="solid"/>
                </a:ln>
                <a:latin typeface="Guttman Yad-Brush" panose="02010401010101010101" pitchFamily="2" charset="-79"/>
                <a:cs typeface="Guttman Yad-Brush" panose="02010401010101010101" pitchFamily="2" charset="-79"/>
              </a:rPr>
              <a:t>ואת הערכים המנחים אותו </a:t>
            </a:r>
          </a:p>
          <a:p>
            <a:pPr algn="ctr"/>
            <a:r>
              <a:rPr lang="he-IL" sz="3200" b="1" dirty="0" smtClean="0">
                <a:ln w="10541" cmpd="sng">
                  <a:solidFill>
                    <a:schemeClr val="accent1">
                      <a:shade val="88000"/>
                      <a:satMod val="110000"/>
                    </a:schemeClr>
                  </a:solidFill>
                  <a:prstDash val="solid"/>
                </a:ln>
                <a:latin typeface="Guttman Yad-Brush" panose="02010401010101010101" pitchFamily="2" charset="-79"/>
                <a:cs typeface="Guttman Yad-Brush" panose="02010401010101010101" pitchFamily="2" charset="-79"/>
              </a:rPr>
              <a:t>בקשר המתקיים בינו לבין ילדו"</a:t>
            </a:r>
            <a:endParaRPr lang="he-IL" sz="3200" b="1" cap="none" spc="0" dirty="0" smtClean="0">
              <a:ln w="10541" cmpd="sng">
                <a:solidFill>
                  <a:schemeClr val="accent1">
                    <a:shade val="88000"/>
                    <a:satMod val="110000"/>
                  </a:schemeClr>
                </a:solidFill>
                <a:prstDash val="solid"/>
              </a:ln>
              <a:effectLst/>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224299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76933858"/>
              </p:ext>
            </p:extLst>
          </p:nvPr>
        </p:nvGraphicFramePr>
        <p:xfrm>
          <a:off x="467544" y="1340768"/>
          <a:ext cx="8424936" cy="412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מלבן 2"/>
          <p:cNvSpPr/>
          <p:nvPr/>
        </p:nvSpPr>
        <p:spPr>
          <a:xfrm>
            <a:off x="402504" y="260648"/>
            <a:ext cx="8741496" cy="923330"/>
          </a:xfrm>
          <a:prstGeom prst="rect">
            <a:avLst/>
          </a:prstGeom>
          <a:noFill/>
        </p:spPr>
        <p:txBody>
          <a:bodyPr wrap="none" lIns="91440" tIns="45720" rIns="91440" bIns="45720">
            <a:spAutoFit/>
          </a:bodyPr>
          <a:lstStyle/>
          <a:p>
            <a:pPr algn="ctr"/>
            <a:r>
              <a:rPr lang="he-IL"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דוגמא התפתחותית נורמטיבית</a:t>
            </a:r>
            <a:endParaRPr lang="he-IL"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TextBox 3"/>
          <p:cNvSpPr txBox="1"/>
          <p:nvPr/>
        </p:nvSpPr>
        <p:spPr>
          <a:xfrm>
            <a:off x="183750" y="5517232"/>
            <a:ext cx="8640960" cy="1323439"/>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pPr algn="ctr"/>
            <a:r>
              <a:rPr lang="he-IL" b="1" dirty="0" smtClean="0"/>
              <a:t>"</a:t>
            </a:r>
            <a:r>
              <a:rPr lang="he-IL" sz="2000" b="1" dirty="0" smtClean="0"/>
              <a:t>האם ממלאת תפקיד של זולת עצמי מכוון ומגדל, היא מגנה על התינוקת שלא תהפוך לסדיסטית, באופן לא תוקף היא נותנת ביטוי לרגשותיה, לצורך ולגבול של עצמה, כמו גם להגנה על עצמה.</a:t>
            </a:r>
          </a:p>
          <a:p>
            <a:pPr algn="ctr"/>
            <a:r>
              <a:rPr lang="he-IL" sz="2000" b="1" dirty="0" smtClean="0"/>
              <a:t>וכל זה מתוך עמדה אכפתית, </a:t>
            </a:r>
            <a:r>
              <a:rPr lang="he-IL" sz="2000" b="1" dirty="0" err="1" smtClean="0"/>
              <a:t>מחוייבת</a:t>
            </a:r>
            <a:r>
              <a:rPr lang="he-IL" sz="2000" b="1" dirty="0" smtClean="0"/>
              <a:t> ומכבדת." (עמ' 45)</a:t>
            </a:r>
            <a:endParaRPr lang="he-IL" sz="2000" b="1" dirty="0"/>
          </a:p>
        </p:txBody>
      </p:sp>
    </p:spTree>
    <p:extLst>
      <p:ext uri="{BB962C8B-B14F-4D97-AF65-F5344CB8AC3E}">
        <p14:creationId xmlns:p14="http://schemas.microsoft.com/office/powerpoint/2010/main" val="234965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פינה מקופלת 2"/>
          <p:cNvSpPr/>
          <p:nvPr/>
        </p:nvSpPr>
        <p:spPr>
          <a:xfrm>
            <a:off x="539552" y="1340768"/>
            <a:ext cx="8073812" cy="4464496"/>
          </a:xfrm>
          <a:prstGeom prst="foldedCorner">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endParaRPr lang="he-IL" b="1" dirty="0" smtClean="0">
              <a:ln/>
              <a:solidFill>
                <a:schemeClr val="accent3"/>
              </a:solidFill>
            </a:endParaRPr>
          </a:p>
          <a:p>
            <a:pPr algn="ctr"/>
            <a:endParaRPr lang="he-IL" b="1" dirty="0">
              <a:ln/>
              <a:solidFill>
                <a:schemeClr val="accent3"/>
              </a:solidFill>
            </a:endParaRPr>
          </a:p>
          <a:p>
            <a:pPr algn="ctr"/>
            <a:endParaRPr lang="he-IL" b="1" dirty="0" smtClean="0">
              <a:ln/>
              <a:solidFill>
                <a:schemeClr val="accent3"/>
              </a:solidFill>
            </a:endParaRPr>
          </a:p>
          <a:p>
            <a:pPr algn="ctr"/>
            <a:endParaRPr lang="he-IL" b="1" dirty="0">
              <a:ln/>
              <a:solidFill>
                <a:schemeClr val="accent3"/>
              </a:solidFill>
            </a:endParaRPr>
          </a:p>
          <a:p>
            <a:pPr algn="ctr"/>
            <a:r>
              <a:rPr lang="he-IL" sz="3200" b="1" dirty="0" smtClean="0">
                <a:ln/>
                <a:solidFill>
                  <a:schemeClr val="accent3"/>
                </a:solidFill>
              </a:rPr>
              <a:t>"הבעיה אינה בדלק , אלא ב</a:t>
            </a:r>
            <a:r>
              <a:rPr lang="en-US" sz="3200" b="1" dirty="0" smtClean="0">
                <a:ln/>
                <a:solidFill>
                  <a:schemeClr val="accent3"/>
                </a:solidFill>
              </a:rPr>
              <a:t>"GPS</a:t>
            </a:r>
            <a:endParaRPr lang="he-IL" sz="3200" b="1" dirty="0" smtClean="0">
              <a:ln/>
              <a:solidFill>
                <a:schemeClr val="accent3"/>
              </a:solidFill>
            </a:endParaRPr>
          </a:p>
          <a:p>
            <a:pPr algn="ctr"/>
            <a:endParaRPr lang="en-US" sz="3200" b="1" dirty="0" smtClean="0">
              <a:ln/>
              <a:solidFill>
                <a:schemeClr val="accent3"/>
              </a:solidFill>
            </a:endParaRPr>
          </a:p>
          <a:p>
            <a:pPr algn="ctr"/>
            <a:r>
              <a:rPr lang="he-IL" sz="2400" b="1" dirty="0" smtClean="0">
                <a:ln/>
                <a:solidFill>
                  <a:schemeClr val="accent3"/>
                </a:solidFill>
              </a:rPr>
              <a:t>"אפשר </a:t>
            </a:r>
            <a:r>
              <a:rPr lang="he-IL" sz="2400" b="1" dirty="0">
                <a:ln/>
                <a:solidFill>
                  <a:schemeClr val="accent3"/>
                </a:solidFill>
              </a:rPr>
              <a:t>ו</a:t>
            </a:r>
            <a:r>
              <a:rPr lang="he-IL" sz="2400" b="1" dirty="0" smtClean="0">
                <a:ln/>
                <a:solidFill>
                  <a:schemeClr val="accent3"/>
                </a:solidFill>
              </a:rPr>
              <a:t>חיוני לתת כיוון עם חום, אהבה והתחשבות</a:t>
            </a:r>
          </a:p>
          <a:p>
            <a:pPr algn="ctr"/>
            <a:r>
              <a:rPr lang="he-IL" sz="2400" b="1" dirty="0">
                <a:ln/>
                <a:solidFill>
                  <a:schemeClr val="accent3"/>
                </a:solidFill>
              </a:rPr>
              <a:t>אי אפשר לתת חום אהבה והתחשבות </a:t>
            </a:r>
            <a:r>
              <a:rPr lang="he-IL" sz="2400" b="1" u="sng" dirty="0">
                <a:ln/>
                <a:solidFill>
                  <a:schemeClr val="accent3"/>
                </a:solidFill>
              </a:rPr>
              <a:t>במקום</a:t>
            </a:r>
            <a:r>
              <a:rPr lang="he-IL" sz="2400" b="1" dirty="0">
                <a:ln/>
                <a:solidFill>
                  <a:schemeClr val="accent3"/>
                </a:solidFill>
              </a:rPr>
              <a:t> כיוון</a:t>
            </a:r>
            <a:r>
              <a:rPr lang="he-IL" sz="2400" b="1" dirty="0" smtClean="0">
                <a:ln/>
                <a:solidFill>
                  <a:schemeClr val="accent3"/>
                </a:solidFill>
              </a:rPr>
              <a:t>." (איתן לבוב)</a:t>
            </a:r>
            <a:endParaRPr lang="he-IL" sz="2400" b="1" dirty="0">
              <a:ln/>
              <a:solidFill>
                <a:schemeClr val="accent3"/>
              </a:solidFill>
            </a:endParaRPr>
          </a:p>
          <a:p>
            <a:pPr algn="ctr"/>
            <a:endParaRPr lang="he-IL" sz="2400" b="1" dirty="0" smtClean="0">
              <a:ln/>
              <a:solidFill>
                <a:schemeClr val="accent3"/>
              </a:solidFill>
            </a:endParaRPr>
          </a:p>
          <a:p>
            <a:pPr algn="ctr"/>
            <a:r>
              <a:rPr lang="he-IL" sz="2400" b="1" dirty="0" smtClean="0">
                <a:ln/>
                <a:solidFill>
                  <a:schemeClr val="accent3"/>
                </a:solidFill>
              </a:rPr>
              <a:t>מה שקורה סביבי עם ילדי/תלמידי/עמיתי/הורי וכו'</a:t>
            </a:r>
          </a:p>
          <a:p>
            <a:pPr algn="ctr"/>
            <a:r>
              <a:rPr lang="he-IL" sz="2400" b="1" dirty="0" smtClean="0">
                <a:ln/>
                <a:solidFill>
                  <a:schemeClr val="accent3"/>
                </a:solidFill>
              </a:rPr>
              <a:t>הוא משהו שאני מאפשר/מזמין/מעודד או לא מכוון לעצירה.</a:t>
            </a:r>
          </a:p>
          <a:p>
            <a:pPr algn="ctr"/>
            <a:r>
              <a:rPr lang="he-IL" sz="2400" b="1" dirty="0" smtClean="0">
                <a:ln/>
                <a:solidFill>
                  <a:schemeClr val="accent3"/>
                </a:solidFill>
              </a:rPr>
              <a:t>צורת ההתייחסות להתרחשויות היא דרך עצמי.</a:t>
            </a:r>
          </a:p>
          <a:p>
            <a:pPr algn="ctr"/>
            <a:endParaRPr lang="he-IL" sz="2400" b="1" dirty="0">
              <a:ln/>
              <a:solidFill>
                <a:schemeClr val="accent3"/>
              </a:solidFill>
            </a:endParaRPr>
          </a:p>
          <a:p>
            <a:pPr algn="ctr"/>
            <a:r>
              <a:rPr lang="he-IL" sz="2400" b="1" dirty="0" smtClean="0">
                <a:ln/>
                <a:solidFill>
                  <a:schemeClr val="accent3"/>
                </a:solidFill>
              </a:rPr>
              <a:t>מה אני מאפשר? מה אני לא מאפשר במקומות בהם יש לי אי נחת?</a:t>
            </a:r>
          </a:p>
          <a:p>
            <a:pPr algn="ctr"/>
            <a:endParaRPr lang="he-IL" sz="2400" b="1" dirty="0">
              <a:ln/>
              <a:solidFill>
                <a:schemeClr val="accent3"/>
              </a:solidFill>
            </a:endParaRPr>
          </a:p>
        </p:txBody>
      </p:sp>
      <p:sp>
        <p:nvSpPr>
          <p:cNvPr id="4" name="TextBox 3"/>
          <p:cNvSpPr txBox="1"/>
          <p:nvPr/>
        </p:nvSpPr>
        <p:spPr>
          <a:xfrm>
            <a:off x="539552" y="467961"/>
            <a:ext cx="7632848" cy="584775"/>
          </a:xfrm>
          <a:prstGeom prst="rect">
            <a:avLst/>
          </a:prstGeom>
          <a:noFill/>
        </p:spPr>
        <p:txBody>
          <a:bodyPr wrap="square" rtlCol="1">
            <a:spAutoFit/>
          </a:bodyPr>
          <a:lstStyle/>
          <a:p>
            <a:r>
              <a:rPr lang="he-IL" sz="3200" b="1" dirty="0" smtClean="0"/>
              <a:t>אייכה היא שיטה  שפותחה ע"י ד"ר איתן לבוב</a:t>
            </a:r>
            <a:endParaRPr lang="he-IL" sz="3200" b="1" dirty="0"/>
          </a:p>
        </p:txBody>
      </p:sp>
    </p:spTree>
    <p:extLst>
      <p:ext uri="{BB962C8B-B14F-4D97-AF65-F5344CB8AC3E}">
        <p14:creationId xmlns:p14="http://schemas.microsoft.com/office/powerpoint/2010/main" val="989594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978190" y="2967335"/>
            <a:ext cx="5187639" cy="258532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כאן ניתן להקריא </a:t>
            </a:r>
          </a:p>
          <a:p>
            <a:pPr algn="ctr"/>
            <a:r>
              <a:rPr lang="he-I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דוגמאות מתוך הספר</a:t>
            </a:r>
          </a:p>
          <a:p>
            <a:pPr algn="ctr"/>
            <a:r>
              <a:rPr lang="he-I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עמ' 47-51</a:t>
            </a: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78264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1458284840"/>
              </p:ext>
            </p:extLst>
          </p:nvPr>
        </p:nvGraphicFramePr>
        <p:xfrm>
          <a:off x="1403648" y="1124744"/>
          <a:ext cx="6264696" cy="4928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מלבן 2"/>
          <p:cNvSpPr/>
          <p:nvPr/>
        </p:nvSpPr>
        <p:spPr>
          <a:xfrm>
            <a:off x="204314" y="113181"/>
            <a:ext cx="866775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העמדה השיפוטית כפטור מאחריות</a:t>
            </a:r>
            <a:endParaRPr lang="he-IL"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60125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2044252" y="429318"/>
            <a:ext cx="5259774"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כיצד ינהג הורה אכפתי, אחראי? </a:t>
            </a:r>
          </a:p>
          <a:p>
            <a:pPr algn="ctr"/>
            <a:r>
              <a:rPr lang="he-IL"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אשר ילדו מזיק לסביבתו?</a:t>
            </a:r>
          </a:p>
          <a:p>
            <a:pPr algn="ctr"/>
            <a:r>
              <a:rPr lang="he-IL"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יתעלם?? או אולי ייתן "הכשר"??</a:t>
            </a:r>
            <a:endParaRPr lang="he-IL"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5" name="דיאגרמה 4"/>
          <p:cNvGraphicFramePr/>
          <p:nvPr>
            <p:extLst>
              <p:ext uri="{D42A27DB-BD31-4B8C-83A1-F6EECF244321}">
                <p14:modId xmlns:p14="http://schemas.microsoft.com/office/powerpoint/2010/main" val="1615359154"/>
              </p:ext>
            </p:extLst>
          </p:nvPr>
        </p:nvGraphicFramePr>
        <p:xfrm>
          <a:off x="1547664" y="1998978"/>
          <a:ext cx="6264696" cy="4197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הסבר ענן 5"/>
          <p:cNvSpPr/>
          <p:nvPr/>
        </p:nvSpPr>
        <p:spPr>
          <a:xfrm>
            <a:off x="5220072" y="1998978"/>
            <a:ext cx="3600400" cy="1574038"/>
          </a:xfrm>
          <a:prstGeom prst="cloudCallout">
            <a:avLst>
              <a:gd name="adj1" fmla="val -50209"/>
              <a:gd name="adj2" fmla="val 48070"/>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he-IL" b="1" dirty="0" smtClean="0">
                <a:solidFill>
                  <a:schemeClr val="bg1"/>
                </a:solidFill>
              </a:rPr>
              <a:t>"הוא ילד טוב...רק משועמם"</a:t>
            </a:r>
          </a:p>
          <a:p>
            <a:pPr algn="ctr"/>
            <a:r>
              <a:rPr lang="he-IL" b="1" dirty="0" smtClean="0">
                <a:solidFill>
                  <a:schemeClr val="bg1"/>
                </a:solidFill>
              </a:rPr>
              <a:t>"מה לעשות הוא בגיל ההתבגרות..."</a:t>
            </a:r>
            <a:endParaRPr lang="he-IL" b="1" dirty="0">
              <a:solidFill>
                <a:schemeClr val="bg1"/>
              </a:solidFill>
            </a:endParaRPr>
          </a:p>
        </p:txBody>
      </p:sp>
      <p:sp>
        <p:nvSpPr>
          <p:cNvPr id="7" name="הסבר ענן 6"/>
          <p:cNvSpPr/>
          <p:nvPr/>
        </p:nvSpPr>
        <p:spPr>
          <a:xfrm>
            <a:off x="395536" y="1998978"/>
            <a:ext cx="3600400" cy="1574038"/>
          </a:xfrm>
          <a:prstGeom prst="cloudCallout">
            <a:avLst>
              <a:gd name="adj1" fmla="val 44453"/>
              <a:gd name="adj2" fmla="val 60141"/>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he-IL" b="1" dirty="0" smtClean="0">
                <a:solidFill>
                  <a:schemeClr val="bg1"/>
                </a:solidFill>
              </a:rPr>
              <a:t>"הוא נעשה לו עוד אבחון..."</a:t>
            </a:r>
          </a:p>
          <a:p>
            <a:pPr algn="ctr"/>
            <a:r>
              <a:rPr lang="he-IL" b="1" dirty="0" smtClean="0">
                <a:solidFill>
                  <a:schemeClr val="bg1"/>
                </a:solidFill>
              </a:rPr>
              <a:t>"הוא אובחן...אתם צריכים למצוא דרך להתמודד </a:t>
            </a:r>
            <a:r>
              <a:rPr lang="he-IL" b="1" dirty="0" err="1" smtClean="0">
                <a:solidFill>
                  <a:schemeClr val="bg1"/>
                </a:solidFill>
              </a:rPr>
              <a:t>איתו</a:t>
            </a:r>
            <a:r>
              <a:rPr lang="he-IL" b="1" dirty="0" smtClean="0">
                <a:solidFill>
                  <a:schemeClr val="bg1"/>
                </a:solidFill>
              </a:rPr>
              <a:t>"</a:t>
            </a:r>
            <a:endParaRPr lang="he-IL" b="1" dirty="0">
              <a:solidFill>
                <a:schemeClr val="bg1"/>
              </a:solidFill>
            </a:endParaRPr>
          </a:p>
        </p:txBody>
      </p:sp>
      <p:sp>
        <p:nvSpPr>
          <p:cNvPr id="8" name="הסבר ענן 7"/>
          <p:cNvSpPr/>
          <p:nvPr/>
        </p:nvSpPr>
        <p:spPr>
          <a:xfrm>
            <a:off x="5503826" y="5157192"/>
            <a:ext cx="3600400" cy="1574038"/>
          </a:xfrm>
          <a:prstGeom prst="cloudCallout">
            <a:avLst>
              <a:gd name="adj1" fmla="val -61094"/>
              <a:gd name="adj2" fmla="val -50763"/>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he-IL" b="1" dirty="0" smtClean="0">
                <a:solidFill>
                  <a:schemeClr val="bg1"/>
                </a:solidFill>
              </a:rPr>
              <a:t>"הוא ילד מיוחד, שונה...מי אמר שחייבים לקרוא?" </a:t>
            </a:r>
            <a:endParaRPr lang="he-IL" b="1" dirty="0">
              <a:solidFill>
                <a:schemeClr val="bg1"/>
              </a:solidFill>
            </a:endParaRPr>
          </a:p>
        </p:txBody>
      </p:sp>
    </p:spTree>
    <p:extLst>
      <p:ext uri="{BB962C8B-B14F-4D97-AF65-F5344CB8AC3E}">
        <p14:creationId xmlns:p14="http://schemas.microsoft.com/office/powerpoint/2010/main" val="2912290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adas\AppData\Local\Microsoft\Windows\Temporary Internet Files\Content.IE5\KBDLYQCA\MP90044232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1412776"/>
            <a:ext cx="1565920" cy="234888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דיאגרמה 1"/>
          <p:cNvGraphicFramePr/>
          <p:nvPr>
            <p:extLst>
              <p:ext uri="{D42A27DB-BD31-4B8C-83A1-F6EECF244321}">
                <p14:modId xmlns:p14="http://schemas.microsoft.com/office/powerpoint/2010/main" val="2835562522"/>
              </p:ext>
            </p:extLst>
          </p:nvPr>
        </p:nvGraphicFramePr>
        <p:xfrm>
          <a:off x="1403648" y="78287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מלבן 2"/>
          <p:cNvSpPr/>
          <p:nvPr/>
        </p:nvSpPr>
        <p:spPr>
          <a:xfrm>
            <a:off x="2587684" y="332656"/>
            <a:ext cx="409439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e-IL"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העמדה הערכית</a:t>
            </a:r>
            <a:endParaRPr lang="he-IL"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חץ למטה 3"/>
          <p:cNvSpPr/>
          <p:nvPr/>
        </p:nvSpPr>
        <p:spPr>
          <a:xfrm>
            <a:off x="3995936" y="4005064"/>
            <a:ext cx="1080120" cy="1008112"/>
          </a:xfrm>
          <a:prstGeom prst="downArrow">
            <a:avLst/>
          </a:prstGeom>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מלבן מעוגל 4"/>
          <p:cNvSpPr/>
          <p:nvPr/>
        </p:nvSpPr>
        <p:spPr>
          <a:xfrm>
            <a:off x="107504" y="5013176"/>
            <a:ext cx="9036496"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bg1"/>
                </a:solidFill>
              </a:rPr>
              <a:t>זיהוי והגדרה בהירה של הערך ההורי</a:t>
            </a:r>
          </a:p>
          <a:p>
            <a:pPr algn="ctr"/>
            <a:endParaRPr lang="he-IL" b="1" dirty="0" smtClean="0">
              <a:solidFill>
                <a:schemeClr val="bg1"/>
              </a:solidFill>
            </a:endParaRPr>
          </a:p>
          <a:p>
            <a:pPr algn="ctr"/>
            <a:r>
              <a:rPr lang="he-IL" b="1" u="sng" dirty="0" smtClean="0">
                <a:solidFill>
                  <a:schemeClr val="bg1"/>
                </a:solidFill>
              </a:rPr>
              <a:t>ערך הורי </a:t>
            </a:r>
            <a:r>
              <a:rPr lang="he-IL" b="1" dirty="0" smtClean="0">
                <a:solidFill>
                  <a:schemeClr val="bg1"/>
                </a:solidFill>
              </a:rPr>
              <a:t>הוא רק ערך המכיל את </a:t>
            </a:r>
            <a:r>
              <a:rPr lang="he-IL" b="1" dirty="0" err="1" smtClean="0">
                <a:solidFill>
                  <a:schemeClr val="bg1"/>
                </a:solidFill>
              </a:rPr>
              <a:t>מחוייבות</a:t>
            </a:r>
            <a:r>
              <a:rPr lang="he-IL" b="1" dirty="0" smtClean="0">
                <a:solidFill>
                  <a:schemeClr val="bg1"/>
                </a:solidFill>
              </a:rPr>
              <a:t> ההורה להתפתחות אופטימאלית של הילד מבחינה </a:t>
            </a:r>
            <a:r>
              <a:rPr lang="he-IL" b="1" dirty="0" err="1" smtClean="0">
                <a:solidFill>
                  <a:schemeClr val="bg1"/>
                </a:solidFill>
              </a:rPr>
              <a:t>רגשית,תפקודית</a:t>
            </a:r>
            <a:r>
              <a:rPr lang="he-IL" b="1" dirty="0" smtClean="0">
                <a:solidFill>
                  <a:schemeClr val="bg1"/>
                </a:solidFill>
              </a:rPr>
              <a:t> ומוסרית.</a:t>
            </a:r>
          </a:p>
          <a:p>
            <a:pPr algn="ctr"/>
            <a:r>
              <a:rPr lang="he-IL" b="1" dirty="0" smtClean="0">
                <a:solidFill>
                  <a:schemeClr val="bg1"/>
                </a:solidFill>
              </a:rPr>
              <a:t>הורה המבקש לתת ביטוי למה שחשוב לו </a:t>
            </a:r>
            <a:r>
              <a:rPr lang="he-IL" b="1" u="sng" dirty="0" err="1" smtClean="0">
                <a:solidFill>
                  <a:schemeClr val="bg1"/>
                </a:solidFill>
              </a:rPr>
              <a:t>מחוייב</a:t>
            </a:r>
            <a:r>
              <a:rPr lang="he-IL" b="1" dirty="0" smtClean="0">
                <a:solidFill>
                  <a:schemeClr val="bg1"/>
                </a:solidFill>
              </a:rPr>
              <a:t> בו זמנית ובאותה מידה לטובת צמיחתו של הילד.</a:t>
            </a:r>
            <a:endParaRPr lang="he-IL" b="1" dirty="0">
              <a:solidFill>
                <a:schemeClr val="bg1"/>
              </a:solidFill>
            </a:endParaRPr>
          </a:p>
        </p:txBody>
      </p:sp>
    </p:spTree>
    <p:extLst>
      <p:ext uri="{BB962C8B-B14F-4D97-AF65-F5344CB8AC3E}">
        <p14:creationId xmlns:p14="http://schemas.microsoft.com/office/powerpoint/2010/main" val="205632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1161549435"/>
              </p:ext>
            </p:extLst>
          </p:nvPr>
        </p:nvGraphicFramePr>
        <p:xfrm>
          <a:off x="0" y="278493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מלבן מעוגל 2"/>
          <p:cNvSpPr/>
          <p:nvPr/>
        </p:nvSpPr>
        <p:spPr>
          <a:xfrm>
            <a:off x="5652120" y="2780928"/>
            <a:ext cx="1728192" cy="129614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he-IL" b="1" dirty="0" smtClean="0">
                <a:solidFill>
                  <a:schemeClr val="bg1"/>
                </a:solidFill>
              </a:rPr>
              <a:t>מדוע אני מרגיש כך מהתנהגות ילדי?</a:t>
            </a:r>
            <a:endParaRPr lang="he-IL" b="1" dirty="0">
              <a:solidFill>
                <a:schemeClr val="bg1"/>
              </a:solidFill>
            </a:endParaRPr>
          </a:p>
        </p:txBody>
      </p:sp>
      <p:sp>
        <p:nvSpPr>
          <p:cNvPr id="4" name="מלבן מעוגל 3"/>
          <p:cNvSpPr/>
          <p:nvPr/>
        </p:nvSpPr>
        <p:spPr>
          <a:xfrm>
            <a:off x="6516216" y="1537026"/>
            <a:ext cx="1728192"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he-IL" b="1" dirty="0" smtClean="0">
                <a:solidFill>
                  <a:schemeClr val="bg1"/>
                </a:solidFill>
              </a:rPr>
              <a:t>איזה ערך מצוי בסכנה?</a:t>
            </a:r>
            <a:endParaRPr lang="he-IL" b="1" dirty="0">
              <a:solidFill>
                <a:schemeClr val="bg1"/>
              </a:solidFill>
            </a:endParaRPr>
          </a:p>
        </p:txBody>
      </p:sp>
      <p:sp>
        <p:nvSpPr>
          <p:cNvPr id="5" name="מלבן מעוגל 4"/>
          <p:cNvSpPr/>
          <p:nvPr/>
        </p:nvSpPr>
        <p:spPr>
          <a:xfrm>
            <a:off x="7415808" y="257866"/>
            <a:ext cx="1728192"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bg1"/>
                </a:solidFill>
              </a:rPr>
              <a:t>אני צריך לתת כיוון מגדל</a:t>
            </a:r>
            <a:endParaRPr lang="he-IL" b="1" dirty="0">
              <a:solidFill>
                <a:schemeClr val="bg1"/>
              </a:solidFill>
            </a:endParaRPr>
          </a:p>
        </p:txBody>
      </p:sp>
      <p:sp>
        <p:nvSpPr>
          <p:cNvPr id="6" name="מלבן 5"/>
          <p:cNvSpPr/>
          <p:nvPr/>
        </p:nvSpPr>
        <p:spPr>
          <a:xfrm rot="19891283">
            <a:off x="2006760" y="1268189"/>
            <a:ext cx="3177473" cy="923330"/>
          </a:xfrm>
          <a:prstGeom prst="rect">
            <a:avLst/>
          </a:prstGeom>
          <a:noFill/>
        </p:spPr>
        <p:txBody>
          <a:bodyPr wrap="none" lIns="91440" tIns="45720" rIns="91440" bIns="45720">
            <a:spAutoFit/>
          </a:bodyPr>
          <a:lstStyle/>
          <a:p>
            <a:pPr algn="ctr"/>
            <a:r>
              <a:rPr lang="he-IL"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זיהוי הערך</a:t>
            </a:r>
            <a:endParaRPr lang="he-IL"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7720495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נייר">
  <a:themeElements>
    <a:clrScheme name="נייר">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נייר">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נייר">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19238</TotalTime>
  <Words>442</Words>
  <Application>Microsoft Office PowerPoint</Application>
  <PresentationFormat>On-screen Show (4:3)</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נייר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Hadas</dc:creator>
  <cp:lastModifiedBy>tali shiloh</cp:lastModifiedBy>
  <cp:revision>28</cp:revision>
  <dcterms:created xsi:type="dcterms:W3CDTF">2014-10-12T11:53:02Z</dcterms:created>
  <dcterms:modified xsi:type="dcterms:W3CDTF">2019-07-08T08:56:36Z</dcterms:modified>
</cp:coreProperties>
</file>