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0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60" d="100"/>
          <a:sy n="60" d="100"/>
        </p:scale>
        <p:origin x="-1572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815A18-643D-442B-BCD0-992BAFA8EBEF}" type="doc">
      <dgm:prSet loTypeId="urn:microsoft.com/office/officeart/2005/8/layout/funnel1" loCatId="process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49D6BD3E-01D6-407D-94C2-C1E405094693}">
      <dgm:prSet phldrT="[טקסט]"/>
      <dgm:spPr/>
      <dgm:t>
        <a:bodyPr/>
        <a:lstStyle/>
        <a:p>
          <a:pPr rtl="1"/>
          <a:r>
            <a:rPr lang="he-IL" b="1" dirty="0" smtClean="0">
              <a:solidFill>
                <a:schemeClr val="tx1"/>
              </a:solidFill>
            </a:rPr>
            <a:t>פוטנציאל</a:t>
          </a:r>
          <a:endParaRPr lang="he-IL" b="1" dirty="0">
            <a:solidFill>
              <a:schemeClr val="tx1"/>
            </a:solidFill>
          </a:endParaRPr>
        </a:p>
      </dgm:t>
    </dgm:pt>
    <dgm:pt modelId="{06838209-B839-4537-888D-FB5AB2C71564}" type="parTrans" cxnId="{3D612DA8-13C0-4E67-9349-87CC3652FEF6}">
      <dgm:prSet/>
      <dgm:spPr/>
      <dgm:t>
        <a:bodyPr/>
        <a:lstStyle/>
        <a:p>
          <a:pPr rtl="1"/>
          <a:endParaRPr lang="he-IL"/>
        </a:p>
      </dgm:t>
    </dgm:pt>
    <dgm:pt modelId="{740C8AB4-7A54-4588-8C2B-F179DD6349E1}" type="sibTrans" cxnId="{3D612DA8-13C0-4E67-9349-87CC3652FEF6}">
      <dgm:prSet/>
      <dgm:spPr/>
      <dgm:t>
        <a:bodyPr/>
        <a:lstStyle/>
        <a:p>
          <a:pPr rtl="1"/>
          <a:endParaRPr lang="he-IL"/>
        </a:p>
      </dgm:t>
    </dgm:pt>
    <dgm:pt modelId="{458D978D-95C2-4AC0-B51F-B83696DDA62B}">
      <dgm:prSet phldrT="[טקסט]"/>
      <dgm:spPr/>
      <dgm:t>
        <a:bodyPr/>
        <a:lstStyle/>
        <a:p>
          <a:pPr rtl="1"/>
          <a:r>
            <a:rPr lang="he-IL" b="1" smtClean="0">
              <a:solidFill>
                <a:schemeClr val="tx1"/>
              </a:solidFill>
            </a:rPr>
            <a:t>פוטנציאל</a:t>
          </a:r>
          <a:endParaRPr lang="he-IL" b="1" dirty="0">
            <a:solidFill>
              <a:schemeClr val="tx1"/>
            </a:solidFill>
          </a:endParaRPr>
        </a:p>
      </dgm:t>
    </dgm:pt>
    <dgm:pt modelId="{6B935329-9E7B-478A-A963-E012CB3DD373}" type="parTrans" cxnId="{6F20B12D-C5B9-49B8-90DD-5EBC631A977F}">
      <dgm:prSet/>
      <dgm:spPr/>
      <dgm:t>
        <a:bodyPr/>
        <a:lstStyle/>
        <a:p>
          <a:pPr rtl="1"/>
          <a:endParaRPr lang="he-IL"/>
        </a:p>
      </dgm:t>
    </dgm:pt>
    <dgm:pt modelId="{3FB1F454-0018-47AE-91E5-334B6157D3FB}" type="sibTrans" cxnId="{6F20B12D-C5B9-49B8-90DD-5EBC631A977F}">
      <dgm:prSet/>
      <dgm:spPr/>
      <dgm:t>
        <a:bodyPr/>
        <a:lstStyle/>
        <a:p>
          <a:pPr rtl="1"/>
          <a:endParaRPr lang="he-IL"/>
        </a:p>
      </dgm:t>
    </dgm:pt>
    <dgm:pt modelId="{8AFBC82F-4D0F-4A97-B53C-C4F6A9DA7E69}">
      <dgm:prSet phldrT="[טקסט]" custT="1"/>
      <dgm:spPr/>
      <dgm:t>
        <a:bodyPr/>
        <a:lstStyle/>
        <a:p>
          <a:pPr rtl="1"/>
          <a:r>
            <a:rPr lang="he-IL" sz="1800" b="1" dirty="0" smtClean="0">
              <a:solidFill>
                <a:schemeClr val="tx1"/>
              </a:solidFill>
            </a:rPr>
            <a:t>הזדמנות למימוש</a:t>
          </a:r>
          <a:endParaRPr lang="he-IL" sz="1800" b="1" dirty="0">
            <a:solidFill>
              <a:schemeClr val="tx1"/>
            </a:solidFill>
          </a:endParaRPr>
        </a:p>
      </dgm:t>
    </dgm:pt>
    <dgm:pt modelId="{6CB1932C-0053-4DEC-A67D-52EFF0D7A55D}" type="parTrans" cxnId="{2C40C5E8-8DEA-49BB-9803-712D81DA067C}">
      <dgm:prSet/>
      <dgm:spPr/>
      <dgm:t>
        <a:bodyPr/>
        <a:lstStyle/>
        <a:p>
          <a:pPr rtl="1"/>
          <a:endParaRPr lang="he-IL"/>
        </a:p>
      </dgm:t>
    </dgm:pt>
    <dgm:pt modelId="{788F1235-8B93-45AF-A73A-964C21B1BC3B}" type="sibTrans" cxnId="{2C40C5E8-8DEA-49BB-9803-712D81DA067C}">
      <dgm:prSet/>
      <dgm:spPr/>
      <dgm:t>
        <a:bodyPr/>
        <a:lstStyle/>
        <a:p>
          <a:pPr rtl="1"/>
          <a:endParaRPr lang="he-IL"/>
        </a:p>
      </dgm:t>
    </dgm:pt>
    <dgm:pt modelId="{2FB9C951-0A90-41CB-A3CE-8133FF56F7F7}">
      <dgm:prSet phldrT="[טקסט]"/>
      <dgm:spPr/>
      <dgm:t>
        <a:bodyPr/>
        <a:lstStyle/>
        <a:p>
          <a:pPr rtl="1"/>
          <a:r>
            <a:rPr lang="he-IL" b="1" dirty="0" smtClean="0">
              <a:solidFill>
                <a:schemeClr val="tx1"/>
              </a:solidFill>
            </a:rPr>
            <a:t>מרחב מאפשר</a:t>
          </a:r>
          <a:endParaRPr lang="he-IL" b="1" dirty="0">
            <a:solidFill>
              <a:schemeClr val="tx1"/>
            </a:solidFill>
          </a:endParaRPr>
        </a:p>
      </dgm:t>
    </dgm:pt>
    <dgm:pt modelId="{1B69B2EA-5393-410D-9421-3C854B98CB70}" type="parTrans" cxnId="{D66B5510-EF42-45A5-B92D-B83BAA5502D3}">
      <dgm:prSet/>
      <dgm:spPr/>
      <dgm:t>
        <a:bodyPr/>
        <a:lstStyle/>
        <a:p>
          <a:pPr rtl="1"/>
          <a:endParaRPr lang="he-IL"/>
        </a:p>
      </dgm:t>
    </dgm:pt>
    <dgm:pt modelId="{25B514FB-2891-4345-B65C-2765E3057AD3}" type="sibTrans" cxnId="{D66B5510-EF42-45A5-B92D-B83BAA5502D3}">
      <dgm:prSet/>
      <dgm:spPr/>
      <dgm:t>
        <a:bodyPr/>
        <a:lstStyle/>
        <a:p>
          <a:pPr rtl="1"/>
          <a:endParaRPr lang="he-IL"/>
        </a:p>
      </dgm:t>
    </dgm:pt>
    <dgm:pt modelId="{CD5393AB-64BC-45A3-ADFE-5949E8A73561}" type="pres">
      <dgm:prSet presAssocID="{EF815A18-643D-442B-BCD0-992BAFA8EBEF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00EC094B-D964-4F68-A573-25F65B5DF0A6}" type="pres">
      <dgm:prSet presAssocID="{EF815A18-643D-442B-BCD0-992BAFA8EBEF}" presName="ellipse" presStyleLbl="trBgShp" presStyleIdx="0" presStyleCnt="1"/>
      <dgm:spPr/>
    </dgm:pt>
    <dgm:pt modelId="{95744262-3790-48C6-B50F-408F4D9414BC}" type="pres">
      <dgm:prSet presAssocID="{EF815A18-643D-442B-BCD0-992BAFA8EBEF}" presName="arrow1" presStyleLbl="fgShp" presStyleIdx="0" presStyleCnt="1"/>
      <dgm:spPr/>
    </dgm:pt>
    <dgm:pt modelId="{1292B6CE-8773-4D7A-ACF9-E67DC66C1C03}" type="pres">
      <dgm:prSet presAssocID="{EF815A18-643D-442B-BCD0-992BAFA8EBEF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CFAEBC9-E250-48AC-80F5-B22FA0432661}" type="pres">
      <dgm:prSet presAssocID="{458D978D-95C2-4AC0-B51F-B83696DDA62B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713C824-9904-4C83-8651-A805FBDA967C}" type="pres">
      <dgm:prSet presAssocID="{8AFBC82F-4D0F-4A97-B53C-C4F6A9DA7E69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65B3012-7BE6-4B81-99CE-0E5BA374A1FF}" type="pres">
      <dgm:prSet presAssocID="{2FB9C951-0A90-41CB-A3CE-8133FF56F7F7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B6D2730-5FC4-4130-AC5E-F7A708BB4574}" type="pres">
      <dgm:prSet presAssocID="{EF815A18-643D-442B-BCD0-992BAFA8EBEF}" presName="funnel" presStyleLbl="trAlignAcc1" presStyleIdx="0" presStyleCnt="1" custScaleX="118779" custScaleY="100712"/>
      <dgm:spPr/>
    </dgm:pt>
  </dgm:ptLst>
  <dgm:cxnLst>
    <dgm:cxn modelId="{2665B4E1-C175-493F-9AF1-F17D3000AFE1}" type="presOf" srcId="{2FB9C951-0A90-41CB-A3CE-8133FF56F7F7}" destId="{1292B6CE-8773-4D7A-ACF9-E67DC66C1C03}" srcOrd="0" destOrd="0" presId="urn:microsoft.com/office/officeart/2005/8/layout/funnel1"/>
    <dgm:cxn modelId="{6F20B12D-C5B9-49B8-90DD-5EBC631A977F}" srcId="{EF815A18-643D-442B-BCD0-992BAFA8EBEF}" destId="{458D978D-95C2-4AC0-B51F-B83696DDA62B}" srcOrd="1" destOrd="0" parTransId="{6B935329-9E7B-478A-A963-E012CB3DD373}" sibTransId="{3FB1F454-0018-47AE-91E5-334B6157D3FB}"/>
    <dgm:cxn modelId="{0D1D163C-E205-4556-AAED-A3550BDE8771}" type="presOf" srcId="{49D6BD3E-01D6-407D-94C2-C1E405094693}" destId="{F65B3012-7BE6-4B81-99CE-0E5BA374A1FF}" srcOrd="0" destOrd="0" presId="urn:microsoft.com/office/officeart/2005/8/layout/funnel1"/>
    <dgm:cxn modelId="{AFA74E42-6963-4516-A36A-5302EA6B13AC}" type="presOf" srcId="{EF815A18-643D-442B-BCD0-992BAFA8EBEF}" destId="{CD5393AB-64BC-45A3-ADFE-5949E8A73561}" srcOrd="0" destOrd="0" presId="urn:microsoft.com/office/officeart/2005/8/layout/funnel1"/>
    <dgm:cxn modelId="{2C40C5E8-8DEA-49BB-9803-712D81DA067C}" srcId="{EF815A18-643D-442B-BCD0-992BAFA8EBEF}" destId="{8AFBC82F-4D0F-4A97-B53C-C4F6A9DA7E69}" srcOrd="2" destOrd="0" parTransId="{6CB1932C-0053-4DEC-A67D-52EFF0D7A55D}" sibTransId="{788F1235-8B93-45AF-A73A-964C21B1BC3B}"/>
    <dgm:cxn modelId="{63C95278-5000-492C-8FD1-F8FC216EF5A9}" type="presOf" srcId="{458D978D-95C2-4AC0-B51F-B83696DDA62B}" destId="{6713C824-9904-4C83-8651-A805FBDA967C}" srcOrd="0" destOrd="0" presId="urn:microsoft.com/office/officeart/2005/8/layout/funnel1"/>
    <dgm:cxn modelId="{D66B5510-EF42-45A5-B92D-B83BAA5502D3}" srcId="{EF815A18-643D-442B-BCD0-992BAFA8EBEF}" destId="{2FB9C951-0A90-41CB-A3CE-8133FF56F7F7}" srcOrd="3" destOrd="0" parTransId="{1B69B2EA-5393-410D-9421-3C854B98CB70}" sibTransId="{25B514FB-2891-4345-B65C-2765E3057AD3}"/>
    <dgm:cxn modelId="{3D612DA8-13C0-4E67-9349-87CC3652FEF6}" srcId="{EF815A18-643D-442B-BCD0-992BAFA8EBEF}" destId="{49D6BD3E-01D6-407D-94C2-C1E405094693}" srcOrd="0" destOrd="0" parTransId="{06838209-B839-4537-888D-FB5AB2C71564}" sibTransId="{740C8AB4-7A54-4588-8C2B-F179DD6349E1}"/>
    <dgm:cxn modelId="{FE391149-B8B3-4F87-8197-9B2C9BA4A752}" type="presOf" srcId="{8AFBC82F-4D0F-4A97-B53C-C4F6A9DA7E69}" destId="{8CFAEBC9-E250-48AC-80F5-B22FA0432661}" srcOrd="0" destOrd="0" presId="urn:microsoft.com/office/officeart/2005/8/layout/funnel1"/>
    <dgm:cxn modelId="{6EE73191-F5F2-49C6-BE23-0A3BEB454EC4}" type="presParOf" srcId="{CD5393AB-64BC-45A3-ADFE-5949E8A73561}" destId="{00EC094B-D964-4F68-A573-25F65B5DF0A6}" srcOrd="0" destOrd="0" presId="urn:microsoft.com/office/officeart/2005/8/layout/funnel1"/>
    <dgm:cxn modelId="{D1AA8088-D15F-42E2-8586-974DF3C7BFAA}" type="presParOf" srcId="{CD5393AB-64BC-45A3-ADFE-5949E8A73561}" destId="{95744262-3790-48C6-B50F-408F4D9414BC}" srcOrd="1" destOrd="0" presId="urn:microsoft.com/office/officeart/2005/8/layout/funnel1"/>
    <dgm:cxn modelId="{C74071A5-2457-49BE-9A76-802E28DFDCAF}" type="presParOf" srcId="{CD5393AB-64BC-45A3-ADFE-5949E8A73561}" destId="{1292B6CE-8773-4D7A-ACF9-E67DC66C1C03}" srcOrd="2" destOrd="0" presId="urn:microsoft.com/office/officeart/2005/8/layout/funnel1"/>
    <dgm:cxn modelId="{D1AD49A6-D895-46C8-A082-B7A6B538C620}" type="presParOf" srcId="{CD5393AB-64BC-45A3-ADFE-5949E8A73561}" destId="{8CFAEBC9-E250-48AC-80F5-B22FA0432661}" srcOrd="3" destOrd="0" presId="urn:microsoft.com/office/officeart/2005/8/layout/funnel1"/>
    <dgm:cxn modelId="{508471DA-3F0D-425C-B44C-F6FA59D6A9CC}" type="presParOf" srcId="{CD5393AB-64BC-45A3-ADFE-5949E8A73561}" destId="{6713C824-9904-4C83-8651-A805FBDA967C}" srcOrd="4" destOrd="0" presId="urn:microsoft.com/office/officeart/2005/8/layout/funnel1"/>
    <dgm:cxn modelId="{FD446AFC-08BD-45B1-82EF-DE6C35806060}" type="presParOf" srcId="{CD5393AB-64BC-45A3-ADFE-5949E8A73561}" destId="{F65B3012-7BE6-4B81-99CE-0E5BA374A1FF}" srcOrd="5" destOrd="0" presId="urn:microsoft.com/office/officeart/2005/8/layout/funnel1"/>
    <dgm:cxn modelId="{1D63FDDF-42EB-4A96-8205-9EEE3F4AD4A0}" type="presParOf" srcId="{CD5393AB-64BC-45A3-ADFE-5949E8A73561}" destId="{CB6D2730-5FC4-4130-AC5E-F7A708BB4574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A6ACF5-2FCA-4043-8C70-559F88071E54}" type="doc">
      <dgm:prSet loTypeId="urn:microsoft.com/office/officeart/2005/8/layout/hProcess9" loCatId="process" qsTypeId="urn:microsoft.com/office/officeart/2005/8/quickstyle/3d2" qsCatId="3D" csTypeId="urn:microsoft.com/office/officeart/2005/8/colors/colorful2" csCatId="colorful" phldr="1"/>
      <dgm:spPr/>
    </dgm:pt>
    <dgm:pt modelId="{9F35ECE1-DFA6-4CE6-870C-45E7EB6966AD}">
      <dgm:prSet phldrT="[טקסט]"/>
      <dgm:spPr/>
      <dgm:t>
        <a:bodyPr/>
        <a:lstStyle/>
        <a:p>
          <a:pPr rtl="1"/>
          <a:r>
            <a:rPr lang="he-IL" b="1" dirty="0" smtClean="0">
              <a:solidFill>
                <a:schemeClr val="tx1"/>
              </a:solidFill>
            </a:rPr>
            <a:t>התפתחות אופטימאלית</a:t>
          </a:r>
          <a:endParaRPr lang="he-IL" b="1" dirty="0">
            <a:solidFill>
              <a:schemeClr val="tx1"/>
            </a:solidFill>
          </a:endParaRPr>
        </a:p>
      </dgm:t>
    </dgm:pt>
    <dgm:pt modelId="{30441C12-FF76-4F59-9F9E-92984CE29DD4}" type="parTrans" cxnId="{D50A4C86-816D-461C-B5A8-80485B496E9E}">
      <dgm:prSet/>
      <dgm:spPr/>
      <dgm:t>
        <a:bodyPr/>
        <a:lstStyle/>
        <a:p>
          <a:pPr rtl="1"/>
          <a:endParaRPr lang="he-IL"/>
        </a:p>
      </dgm:t>
    </dgm:pt>
    <dgm:pt modelId="{E59F7E8F-9274-4D1D-B9FB-E6E511A2D17B}" type="sibTrans" cxnId="{D50A4C86-816D-461C-B5A8-80485B496E9E}">
      <dgm:prSet/>
      <dgm:spPr/>
      <dgm:t>
        <a:bodyPr/>
        <a:lstStyle/>
        <a:p>
          <a:pPr rtl="1"/>
          <a:endParaRPr lang="he-IL"/>
        </a:p>
      </dgm:t>
    </dgm:pt>
    <dgm:pt modelId="{2F92D336-CAD3-4CCF-8D8D-1D701DF922D2}">
      <dgm:prSet phldrT="[טקסט]"/>
      <dgm:spPr/>
      <dgm:t>
        <a:bodyPr/>
        <a:lstStyle/>
        <a:p>
          <a:pPr rtl="1"/>
          <a:r>
            <a:rPr lang="he-IL" b="1" dirty="0" smtClean="0">
              <a:solidFill>
                <a:schemeClr val="tx1"/>
              </a:solidFill>
            </a:rPr>
            <a:t>תנאים סביבתיים מאפשרים</a:t>
          </a:r>
          <a:endParaRPr lang="he-IL" b="1" dirty="0">
            <a:solidFill>
              <a:schemeClr val="tx1"/>
            </a:solidFill>
          </a:endParaRPr>
        </a:p>
      </dgm:t>
    </dgm:pt>
    <dgm:pt modelId="{EDDC19EA-A7A5-4AE8-82E8-AC819E894268}" type="parTrans" cxnId="{5C35FC0C-F97B-4F75-9DE9-8737EF6405FC}">
      <dgm:prSet/>
      <dgm:spPr/>
      <dgm:t>
        <a:bodyPr/>
        <a:lstStyle/>
        <a:p>
          <a:pPr rtl="1"/>
          <a:endParaRPr lang="he-IL"/>
        </a:p>
      </dgm:t>
    </dgm:pt>
    <dgm:pt modelId="{13B0D85B-C3AA-477F-82A5-575C458FD650}" type="sibTrans" cxnId="{5C35FC0C-F97B-4F75-9DE9-8737EF6405FC}">
      <dgm:prSet/>
      <dgm:spPr/>
      <dgm:t>
        <a:bodyPr/>
        <a:lstStyle/>
        <a:p>
          <a:pPr rtl="1"/>
          <a:endParaRPr lang="he-IL"/>
        </a:p>
      </dgm:t>
    </dgm:pt>
    <dgm:pt modelId="{566DD58D-4C29-444B-8515-1881A7B6C8BF}">
      <dgm:prSet phldrT="[טקסט]"/>
      <dgm:spPr/>
      <dgm:t>
        <a:bodyPr/>
        <a:lstStyle/>
        <a:p>
          <a:pPr rtl="1"/>
          <a:r>
            <a:rPr lang="he-IL" b="1" dirty="0" smtClean="0">
              <a:solidFill>
                <a:schemeClr val="tx1"/>
              </a:solidFill>
            </a:rPr>
            <a:t>מניע</a:t>
          </a:r>
          <a:endParaRPr lang="he-IL" b="1" dirty="0">
            <a:solidFill>
              <a:schemeClr val="tx1"/>
            </a:solidFill>
          </a:endParaRPr>
        </a:p>
      </dgm:t>
    </dgm:pt>
    <dgm:pt modelId="{AC778588-62D0-432C-A4D3-ECE5A5E25861}" type="parTrans" cxnId="{74D2806C-9688-458C-AD96-01B554902057}">
      <dgm:prSet/>
      <dgm:spPr/>
      <dgm:t>
        <a:bodyPr/>
        <a:lstStyle/>
        <a:p>
          <a:pPr rtl="1"/>
          <a:endParaRPr lang="he-IL"/>
        </a:p>
      </dgm:t>
    </dgm:pt>
    <dgm:pt modelId="{45A2BE7C-C052-4296-AEEF-47021F666C0E}" type="sibTrans" cxnId="{74D2806C-9688-458C-AD96-01B554902057}">
      <dgm:prSet/>
      <dgm:spPr/>
      <dgm:t>
        <a:bodyPr/>
        <a:lstStyle/>
        <a:p>
          <a:pPr rtl="1"/>
          <a:endParaRPr lang="he-IL"/>
        </a:p>
      </dgm:t>
    </dgm:pt>
    <dgm:pt modelId="{B13AA46C-3257-4B2B-B80C-CB21E6BEFFA5}" type="pres">
      <dgm:prSet presAssocID="{D8A6ACF5-2FCA-4043-8C70-559F88071E54}" presName="CompostProcess" presStyleCnt="0">
        <dgm:presLayoutVars>
          <dgm:dir/>
          <dgm:resizeHandles val="exact"/>
        </dgm:presLayoutVars>
      </dgm:prSet>
      <dgm:spPr/>
    </dgm:pt>
    <dgm:pt modelId="{C8655C93-9BFB-4211-9318-71F586372969}" type="pres">
      <dgm:prSet presAssocID="{D8A6ACF5-2FCA-4043-8C70-559F88071E54}" presName="arrow" presStyleLbl="bgShp" presStyleIdx="0" presStyleCnt="1" custAng="10800000"/>
      <dgm:spPr/>
      <dgm:t>
        <a:bodyPr/>
        <a:lstStyle/>
        <a:p>
          <a:pPr rtl="1"/>
          <a:endParaRPr lang="he-IL"/>
        </a:p>
      </dgm:t>
    </dgm:pt>
    <dgm:pt modelId="{C5A4DBDB-F627-413B-89B2-55D9D67A5F74}" type="pres">
      <dgm:prSet presAssocID="{D8A6ACF5-2FCA-4043-8C70-559F88071E54}" presName="linearProcess" presStyleCnt="0"/>
      <dgm:spPr/>
    </dgm:pt>
    <dgm:pt modelId="{84B42617-0C6C-4C80-8163-4C4A5A20A785}" type="pres">
      <dgm:prSet presAssocID="{9F35ECE1-DFA6-4CE6-870C-45E7EB6966AD}" presName="textNode" presStyleLbl="node1" presStyleIdx="0" presStyleCnt="3" custAng="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7F3EF8D-DA17-4C3B-AEB1-DC56FA1CB384}" type="pres">
      <dgm:prSet presAssocID="{E59F7E8F-9274-4D1D-B9FB-E6E511A2D17B}" presName="sibTrans" presStyleCnt="0"/>
      <dgm:spPr/>
    </dgm:pt>
    <dgm:pt modelId="{A8FDA109-6CB5-4405-BC05-BF94A34D2FB5}" type="pres">
      <dgm:prSet presAssocID="{2F92D336-CAD3-4CCF-8D8D-1D701DF922D2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C9C8598-A8B0-4038-9E52-5C3931C793A9}" type="pres">
      <dgm:prSet presAssocID="{13B0D85B-C3AA-477F-82A5-575C458FD650}" presName="sibTrans" presStyleCnt="0"/>
      <dgm:spPr/>
    </dgm:pt>
    <dgm:pt modelId="{0F2E9206-963A-4B88-9395-A07514B5D9EB}" type="pres">
      <dgm:prSet presAssocID="{566DD58D-4C29-444B-8515-1881A7B6C8BF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3810912E-0667-4CF2-ACE2-7EEF25FCFB85}" type="presOf" srcId="{9F35ECE1-DFA6-4CE6-870C-45E7EB6966AD}" destId="{84B42617-0C6C-4C80-8163-4C4A5A20A785}" srcOrd="0" destOrd="0" presId="urn:microsoft.com/office/officeart/2005/8/layout/hProcess9"/>
    <dgm:cxn modelId="{D50A4C86-816D-461C-B5A8-80485B496E9E}" srcId="{D8A6ACF5-2FCA-4043-8C70-559F88071E54}" destId="{9F35ECE1-DFA6-4CE6-870C-45E7EB6966AD}" srcOrd="0" destOrd="0" parTransId="{30441C12-FF76-4F59-9F9E-92984CE29DD4}" sibTransId="{E59F7E8F-9274-4D1D-B9FB-E6E511A2D17B}"/>
    <dgm:cxn modelId="{5C35FC0C-F97B-4F75-9DE9-8737EF6405FC}" srcId="{D8A6ACF5-2FCA-4043-8C70-559F88071E54}" destId="{2F92D336-CAD3-4CCF-8D8D-1D701DF922D2}" srcOrd="1" destOrd="0" parTransId="{EDDC19EA-A7A5-4AE8-82E8-AC819E894268}" sibTransId="{13B0D85B-C3AA-477F-82A5-575C458FD650}"/>
    <dgm:cxn modelId="{E9F73556-85DC-4B35-BF6E-4F68A349B969}" type="presOf" srcId="{566DD58D-4C29-444B-8515-1881A7B6C8BF}" destId="{0F2E9206-963A-4B88-9395-A07514B5D9EB}" srcOrd="0" destOrd="0" presId="urn:microsoft.com/office/officeart/2005/8/layout/hProcess9"/>
    <dgm:cxn modelId="{74D2806C-9688-458C-AD96-01B554902057}" srcId="{D8A6ACF5-2FCA-4043-8C70-559F88071E54}" destId="{566DD58D-4C29-444B-8515-1881A7B6C8BF}" srcOrd="2" destOrd="0" parTransId="{AC778588-62D0-432C-A4D3-ECE5A5E25861}" sibTransId="{45A2BE7C-C052-4296-AEEF-47021F666C0E}"/>
    <dgm:cxn modelId="{D37A3AD1-1A6E-4B57-AF14-9D05744AE03B}" type="presOf" srcId="{D8A6ACF5-2FCA-4043-8C70-559F88071E54}" destId="{B13AA46C-3257-4B2B-B80C-CB21E6BEFFA5}" srcOrd="0" destOrd="0" presId="urn:microsoft.com/office/officeart/2005/8/layout/hProcess9"/>
    <dgm:cxn modelId="{C7E9332F-5864-426C-BB7E-ADE76CBB6FDF}" type="presOf" srcId="{2F92D336-CAD3-4CCF-8D8D-1D701DF922D2}" destId="{A8FDA109-6CB5-4405-BC05-BF94A34D2FB5}" srcOrd="0" destOrd="0" presId="urn:microsoft.com/office/officeart/2005/8/layout/hProcess9"/>
    <dgm:cxn modelId="{8A44E520-8CDF-4D5E-9E93-1227AF285197}" type="presParOf" srcId="{B13AA46C-3257-4B2B-B80C-CB21E6BEFFA5}" destId="{C8655C93-9BFB-4211-9318-71F586372969}" srcOrd="0" destOrd="0" presId="urn:microsoft.com/office/officeart/2005/8/layout/hProcess9"/>
    <dgm:cxn modelId="{DF2714A1-00F3-40E5-AF5E-BE0D6BD4BFB4}" type="presParOf" srcId="{B13AA46C-3257-4B2B-B80C-CB21E6BEFFA5}" destId="{C5A4DBDB-F627-413B-89B2-55D9D67A5F74}" srcOrd="1" destOrd="0" presId="urn:microsoft.com/office/officeart/2005/8/layout/hProcess9"/>
    <dgm:cxn modelId="{05CEBB10-1BED-49AB-95DB-E1DC98AE1507}" type="presParOf" srcId="{C5A4DBDB-F627-413B-89B2-55D9D67A5F74}" destId="{84B42617-0C6C-4C80-8163-4C4A5A20A785}" srcOrd="0" destOrd="0" presId="urn:microsoft.com/office/officeart/2005/8/layout/hProcess9"/>
    <dgm:cxn modelId="{2570757F-B392-443A-BBA4-39915D632279}" type="presParOf" srcId="{C5A4DBDB-F627-413B-89B2-55D9D67A5F74}" destId="{87F3EF8D-DA17-4C3B-AEB1-DC56FA1CB384}" srcOrd="1" destOrd="0" presId="urn:microsoft.com/office/officeart/2005/8/layout/hProcess9"/>
    <dgm:cxn modelId="{80BC0384-075A-4CFE-AD6F-680A7D9D9456}" type="presParOf" srcId="{C5A4DBDB-F627-413B-89B2-55D9D67A5F74}" destId="{A8FDA109-6CB5-4405-BC05-BF94A34D2FB5}" srcOrd="2" destOrd="0" presId="urn:microsoft.com/office/officeart/2005/8/layout/hProcess9"/>
    <dgm:cxn modelId="{249B81D6-7F58-4FE6-81CC-63A95CCA76B5}" type="presParOf" srcId="{C5A4DBDB-F627-413B-89B2-55D9D67A5F74}" destId="{8C9C8598-A8B0-4038-9E52-5C3931C793A9}" srcOrd="3" destOrd="0" presId="urn:microsoft.com/office/officeart/2005/8/layout/hProcess9"/>
    <dgm:cxn modelId="{6F02F3D4-E81E-4B0F-9F17-9B97156491B2}" type="presParOf" srcId="{C5A4DBDB-F627-413B-89B2-55D9D67A5F74}" destId="{0F2E9206-963A-4B88-9395-A07514B5D9E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01E9C20-19EA-478F-8BED-7E4FCA656A24}" type="doc">
      <dgm:prSet loTypeId="urn:microsoft.com/office/officeart/2005/8/layout/pyramid2" loCatId="list" qsTypeId="urn:microsoft.com/office/officeart/2005/8/quickstyle/3d2" qsCatId="3D" csTypeId="urn:microsoft.com/office/officeart/2005/8/colors/accent1_2" csCatId="accent1" phldr="1"/>
      <dgm:spPr/>
    </dgm:pt>
    <dgm:pt modelId="{2CFE1E77-63EF-4C10-AC78-2884BFFC361E}">
      <dgm:prSet phldrT="[טקסט]" custT="1"/>
      <dgm:spPr/>
      <dgm:t>
        <a:bodyPr/>
        <a:lstStyle/>
        <a:p>
          <a:pPr rtl="1"/>
          <a:r>
            <a:rPr lang="he-IL" sz="2000" b="1" dirty="0" smtClean="0"/>
            <a:t>מה גורם לו להרגיש כך?</a:t>
          </a:r>
          <a:endParaRPr lang="he-IL" sz="2000" b="1" dirty="0"/>
        </a:p>
      </dgm:t>
    </dgm:pt>
    <dgm:pt modelId="{BBC81864-0E70-4517-BFA2-6842A0561CFF}" type="parTrans" cxnId="{2444CB33-0BF0-401A-898F-F7FD7C01FC6A}">
      <dgm:prSet/>
      <dgm:spPr/>
      <dgm:t>
        <a:bodyPr/>
        <a:lstStyle/>
        <a:p>
          <a:pPr rtl="1"/>
          <a:endParaRPr lang="he-IL"/>
        </a:p>
      </dgm:t>
    </dgm:pt>
    <dgm:pt modelId="{08BD5D43-2D63-4B48-95C3-0F5933AE0149}" type="sibTrans" cxnId="{2444CB33-0BF0-401A-898F-F7FD7C01FC6A}">
      <dgm:prSet/>
      <dgm:spPr/>
      <dgm:t>
        <a:bodyPr/>
        <a:lstStyle/>
        <a:p>
          <a:pPr rtl="1"/>
          <a:endParaRPr lang="he-IL"/>
        </a:p>
      </dgm:t>
    </dgm:pt>
    <dgm:pt modelId="{AF92261D-4976-4B4F-9B41-12585E5ABF70}">
      <dgm:prSet phldrT="[טקסט]" custT="1"/>
      <dgm:spPr/>
      <dgm:t>
        <a:bodyPr/>
        <a:lstStyle/>
        <a:p>
          <a:pPr rtl="1"/>
          <a:r>
            <a:rPr lang="he-IL" sz="2000" b="1" dirty="0" smtClean="0"/>
            <a:t>מה מניע אותו לנהוג כך?</a:t>
          </a:r>
          <a:endParaRPr lang="he-IL" sz="2000" b="1" dirty="0"/>
        </a:p>
      </dgm:t>
    </dgm:pt>
    <dgm:pt modelId="{DE2F978E-2573-42FE-B553-C245A7B3D7EF}" type="parTrans" cxnId="{D3415ECB-47A5-416F-961F-AD5F1F832D4F}">
      <dgm:prSet/>
      <dgm:spPr/>
      <dgm:t>
        <a:bodyPr/>
        <a:lstStyle/>
        <a:p>
          <a:pPr rtl="1"/>
          <a:endParaRPr lang="he-IL"/>
        </a:p>
      </dgm:t>
    </dgm:pt>
    <dgm:pt modelId="{96F1BC5E-66F4-47E0-A85B-EFEC5CBB8B1D}" type="sibTrans" cxnId="{D3415ECB-47A5-416F-961F-AD5F1F832D4F}">
      <dgm:prSet/>
      <dgm:spPr/>
      <dgm:t>
        <a:bodyPr/>
        <a:lstStyle/>
        <a:p>
          <a:pPr rtl="1"/>
          <a:endParaRPr lang="he-IL"/>
        </a:p>
      </dgm:t>
    </dgm:pt>
    <dgm:pt modelId="{5FB115BE-C884-4DF0-A9CE-B432D9C91720}">
      <dgm:prSet phldrT="[טקסט]" custT="1"/>
      <dgm:spPr/>
      <dgm:t>
        <a:bodyPr/>
        <a:lstStyle/>
        <a:p>
          <a:pPr rtl="1"/>
          <a:r>
            <a:rPr lang="he-IL" sz="2000" b="1" dirty="0" smtClean="0"/>
            <a:t>המניע יכול להיות:</a:t>
          </a:r>
        </a:p>
        <a:p>
          <a:pPr rtl="1"/>
          <a:r>
            <a:rPr lang="he-IL" sz="1400" dirty="0" err="1" smtClean="0"/>
            <a:t>צורך,דחף,פחד,גירוי,תורשה</a:t>
          </a:r>
          <a:r>
            <a:rPr lang="he-IL" sz="1400" dirty="0" smtClean="0"/>
            <a:t>, למידה, תאווה, </a:t>
          </a:r>
          <a:r>
            <a:rPr lang="he-IL" sz="1400" dirty="0" err="1" smtClean="0"/>
            <a:t>תיסכול</a:t>
          </a:r>
          <a:r>
            <a:rPr lang="he-IL" sz="1400" dirty="0" smtClean="0"/>
            <a:t>, חסך, הרגל,</a:t>
          </a:r>
          <a:endParaRPr lang="he-IL" sz="1400" dirty="0"/>
        </a:p>
      </dgm:t>
    </dgm:pt>
    <dgm:pt modelId="{D3ED14BB-1A9E-4D0F-823A-18201E639C14}" type="parTrans" cxnId="{E0F378D7-850C-4A42-94AB-210E8A3A02ED}">
      <dgm:prSet/>
      <dgm:spPr/>
      <dgm:t>
        <a:bodyPr/>
        <a:lstStyle/>
        <a:p>
          <a:pPr rtl="1"/>
          <a:endParaRPr lang="he-IL"/>
        </a:p>
      </dgm:t>
    </dgm:pt>
    <dgm:pt modelId="{0A017F38-FDA7-400C-AE6B-89481DD8E7BB}" type="sibTrans" cxnId="{E0F378D7-850C-4A42-94AB-210E8A3A02ED}">
      <dgm:prSet/>
      <dgm:spPr/>
      <dgm:t>
        <a:bodyPr/>
        <a:lstStyle/>
        <a:p>
          <a:pPr rtl="1"/>
          <a:endParaRPr lang="he-IL"/>
        </a:p>
      </dgm:t>
    </dgm:pt>
    <dgm:pt modelId="{059E623C-5D68-4AD3-8202-964792C4AB59}">
      <dgm:prSet custT="1"/>
      <dgm:spPr/>
      <dgm:t>
        <a:bodyPr/>
        <a:lstStyle/>
        <a:p>
          <a:pPr rtl="1"/>
          <a:r>
            <a:rPr lang="he-IL" sz="1800" b="1" dirty="0" smtClean="0"/>
            <a:t>האדם מחפש מצב שבו  הוא יחוש  </a:t>
          </a:r>
          <a:r>
            <a:rPr lang="he-IL" sz="1500" dirty="0" smtClean="0"/>
            <a:t>מסופק, יחווה משמעות, הקלה, ביטחון וכד'</a:t>
          </a:r>
          <a:endParaRPr lang="he-IL" sz="1500" dirty="0"/>
        </a:p>
      </dgm:t>
    </dgm:pt>
    <dgm:pt modelId="{76F41396-6551-4F4D-9692-9DF60E63245B}" type="parTrans" cxnId="{53599BCD-7E11-46C8-A3B5-21B6456E6987}">
      <dgm:prSet/>
      <dgm:spPr/>
      <dgm:t>
        <a:bodyPr/>
        <a:lstStyle/>
        <a:p>
          <a:pPr rtl="1"/>
          <a:endParaRPr lang="he-IL"/>
        </a:p>
      </dgm:t>
    </dgm:pt>
    <dgm:pt modelId="{8BFD1544-52C3-4352-A662-66EA3FF74A38}" type="sibTrans" cxnId="{53599BCD-7E11-46C8-A3B5-21B6456E6987}">
      <dgm:prSet/>
      <dgm:spPr/>
      <dgm:t>
        <a:bodyPr/>
        <a:lstStyle/>
        <a:p>
          <a:pPr rtl="1"/>
          <a:endParaRPr lang="he-IL"/>
        </a:p>
      </dgm:t>
    </dgm:pt>
    <dgm:pt modelId="{F0C1D5B1-C0F8-4077-80A7-94CA5534A0E4}" type="pres">
      <dgm:prSet presAssocID="{E01E9C20-19EA-478F-8BED-7E4FCA656A24}" presName="compositeShape" presStyleCnt="0">
        <dgm:presLayoutVars>
          <dgm:dir/>
          <dgm:resizeHandles/>
        </dgm:presLayoutVars>
      </dgm:prSet>
      <dgm:spPr/>
    </dgm:pt>
    <dgm:pt modelId="{9046679A-E77D-461A-8EC9-4EDE252D6DE9}" type="pres">
      <dgm:prSet presAssocID="{E01E9C20-19EA-478F-8BED-7E4FCA656A24}" presName="pyramid" presStyleLbl="node1" presStyleIdx="0" presStyleCnt="1"/>
      <dgm:spPr/>
    </dgm:pt>
    <dgm:pt modelId="{24AB1359-3FF5-4396-BF5D-54B6E460A872}" type="pres">
      <dgm:prSet presAssocID="{E01E9C20-19EA-478F-8BED-7E4FCA656A24}" presName="theList" presStyleCnt="0"/>
      <dgm:spPr/>
    </dgm:pt>
    <dgm:pt modelId="{4D5C01E3-CE7B-45E2-9923-677BE17A1EC3}" type="pres">
      <dgm:prSet presAssocID="{2CFE1E77-63EF-4C10-AC78-2884BFFC361E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3EF4B9E-6F36-4EE8-AF1E-C07A5C86036F}" type="pres">
      <dgm:prSet presAssocID="{2CFE1E77-63EF-4C10-AC78-2884BFFC361E}" presName="aSpace" presStyleCnt="0"/>
      <dgm:spPr/>
    </dgm:pt>
    <dgm:pt modelId="{EBAE1EDB-7068-46EB-9C0B-2E7C092714E1}" type="pres">
      <dgm:prSet presAssocID="{AF92261D-4976-4B4F-9B41-12585E5ABF70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5EBC131-93E0-4D40-8749-CFE8C109B111}" type="pres">
      <dgm:prSet presAssocID="{AF92261D-4976-4B4F-9B41-12585E5ABF70}" presName="aSpace" presStyleCnt="0"/>
      <dgm:spPr/>
    </dgm:pt>
    <dgm:pt modelId="{97EB82D5-01D8-45BB-9B74-368C366568B9}" type="pres">
      <dgm:prSet presAssocID="{5FB115BE-C884-4DF0-A9CE-B432D9C91720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36B3820-3AD8-4230-9C6E-75B04AB7A960}" type="pres">
      <dgm:prSet presAssocID="{5FB115BE-C884-4DF0-A9CE-B432D9C91720}" presName="aSpace" presStyleCnt="0"/>
      <dgm:spPr/>
    </dgm:pt>
    <dgm:pt modelId="{5C6845D6-53FA-434F-8336-0695E58E8F82}" type="pres">
      <dgm:prSet presAssocID="{059E623C-5D68-4AD3-8202-964792C4AB59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E046EAD-5A53-4FC1-8BBA-845965D03D79}" type="pres">
      <dgm:prSet presAssocID="{059E623C-5D68-4AD3-8202-964792C4AB59}" presName="aSpace" presStyleCnt="0"/>
      <dgm:spPr/>
    </dgm:pt>
  </dgm:ptLst>
  <dgm:cxnLst>
    <dgm:cxn modelId="{84956BC9-6BA2-4A94-BDEE-531194EFAF65}" type="presOf" srcId="{5FB115BE-C884-4DF0-A9CE-B432D9C91720}" destId="{97EB82D5-01D8-45BB-9B74-368C366568B9}" srcOrd="0" destOrd="0" presId="urn:microsoft.com/office/officeart/2005/8/layout/pyramid2"/>
    <dgm:cxn modelId="{0CBEE288-171F-461B-AD9A-0BFC88CA4C00}" type="presOf" srcId="{E01E9C20-19EA-478F-8BED-7E4FCA656A24}" destId="{F0C1D5B1-C0F8-4077-80A7-94CA5534A0E4}" srcOrd="0" destOrd="0" presId="urn:microsoft.com/office/officeart/2005/8/layout/pyramid2"/>
    <dgm:cxn modelId="{D3415ECB-47A5-416F-961F-AD5F1F832D4F}" srcId="{E01E9C20-19EA-478F-8BED-7E4FCA656A24}" destId="{AF92261D-4976-4B4F-9B41-12585E5ABF70}" srcOrd="1" destOrd="0" parTransId="{DE2F978E-2573-42FE-B553-C245A7B3D7EF}" sibTransId="{96F1BC5E-66F4-47E0-A85B-EFEC5CBB8B1D}"/>
    <dgm:cxn modelId="{2CB01F68-15D5-46C0-83FD-A555A6205B37}" type="presOf" srcId="{AF92261D-4976-4B4F-9B41-12585E5ABF70}" destId="{EBAE1EDB-7068-46EB-9C0B-2E7C092714E1}" srcOrd="0" destOrd="0" presId="urn:microsoft.com/office/officeart/2005/8/layout/pyramid2"/>
    <dgm:cxn modelId="{E0F378D7-850C-4A42-94AB-210E8A3A02ED}" srcId="{E01E9C20-19EA-478F-8BED-7E4FCA656A24}" destId="{5FB115BE-C884-4DF0-A9CE-B432D9C91720}" srcOrd="2" destOrd="0" parTransId="{D3ED14BB-1A9E-4D0F-823A-18201E639C14}" sibTransId="{0A017F38-FDA7-400C-AE6B-89481DD8E7BB}"/>
    <dgm:cxn modelId="{2444CB33-0BF0-401A-898F-F7FD7C01FC6A}" srcId="{E01E9C20-19EA-478F-8BED-7E4FCA656A24}" destId="{2CFE1E77-63EF-4C10-AC78-2884BFFC361E}" srcOrd="0" destOrd="0" parTransId="{BBC81864-0E70-4517-BFA2-6842A0561CFF}" sibTransId="{08BD5D43-2D63-4B48-95C3-0F5933AE0149}"/>
    <dgm:cxn modelId="{53599BCD-7E11-46C8-A3B5-21B6456E6987}" srcId="{E01E9C20-19EA-478F-8BED-7E4FCA656A24}" destId="{059E623C-5D68-4AD3-8202-964792C4AB59}" srcOrd="3" destOrd="0" parTransId="{76F41396-6551-4F4D-9692-9DF60E63245B}" sibTransId="{8BFD1544-52C3-4352-A662-66EA3FF74A38}"/>
    <dgm:cxn modelId="{72666D35-7EB3-4192-B2D3-0A3F9730D771}" type="presOf" srcId="{2CFE1E77-63EF-4C10-AC78-2884BFFC361E}" destId="{4D5C01E3-CE7B-45E2-9923-677BE17A1EC3}" srcOrd="0" destOrd="0" presId="urn:microsoft.com/office/officeart/2005/8/layout/pyramid2"/>
    <dgm:cxn modelId="{7DBC2D4F-7843-4B7F-A522-63C71ED92F84}" type="presOf" srcId="{059E623C-5D68-4AD3-8202-964792C4AB59}" destId="{5C6845D6-53FA-434F-8336-0695E58E8F82}" srcOrd="0" destOrd="0" presId="urn:microsoft.com/office/officeart/2005/8/layout/pyramid2"/>
    <dgm:cxn modelId="{4DB3D18A-8C8B-444D-BC6F-60D392690579}" type="presParOf" srcId="{F0C1D5B1-C0F8-4077-80A7-94CA5534A0E4}" destId="{9046679A-E77D-461A-8EC9-4EDE252D6DE9}" srcOrd="0" destOrd="0" presId="urn:microsoft.com/office/officeart/2005/8/layout/pyramid2"/>
    <dgm:cxn modelId="{EAF95A62-9239-4EF6-BEDA-468A4AFA37B0}" type="presParOf" srcId="{F0C1D5B1-C0F8-4077-80A7-94CA5534A0E4}" destId="{24AB1359-3FF5-4396-BF5D-54B6E460A872}" srcOrd="1" destOrd="0" presId="urn:microsoft.com/office/officeart/2005/8/layout/pyramid2"/>
    <dgm:cxn modelId="{34FC85DA-37AF-4ED2-927F-7326C0582218}" type="presParOf" srcId="{24AB1359-3FF5-4396-BF5D-54B6E460A872}" destId="{4D5C01E3-CE7B-45E2-9923-677BE17A1EC3}" srcOrd="0" destOrd="0" presId="urn:microsoft.com/office/officeart/2005/8/layout/pyramid2"/>
    <dgm:cxn modelId="{658FC6AD-3D17-40A7-A401-43422F9D356A}" type="presParOf" srcId="{24AB1359-3FF5-4396-BF5D-54B6E460A872}" destId="{53EF4B9E-6F36-4EE8-AF1E-C07A5C86036F}" srcOrd="1" destOrd="0" presId="urn:microsoft.com/office/officeart/2005/8/layout/pyramid2"/>
    <dgm:cxn modelId="{D2CBBA50-81EB-49C2-B373-8AFA85725FC0}" type="presParOf" srcId="{24AB1359-3FF5-4396-BF5D-54B6E460A872}" destId="{EBAE1EDB-7068-46EB-9C0B-2E7C092714E1}" srcOrd="2" destOrd="0" presId="urn:microsoft.com/office/officeart/2005/8/layout/pyramid2"/>
    <dgm:cxn modelId="{5C188671-9002-4E44-9431-14F77AB3522F}" type="presParOf" srcId="{24AB1359-3FF5-4396-BF5D-54B6E460A872}" destId="{85EBC131-93E0-4D40-8749-CFE8C109B111}" srcOrd="3" destOrd="0" presId="urn:microsoft.com/office/officeart/2005/8/layout/pyramid2"/>
    <dgm:cxn modelId="{32084E99-2AF0-4437-8654-6B69D421668B}" type="presParOf" srcId="{24AB1359-3FF5-4396-BF5D-54B6E460A872}" destId="{97EB82D5-01D8-45BB-9B74-368C366568B9}" srcOrd="4" destOrd="0" presId="urn:microsoft.com/office/officeart/2005/8/layout/pyramid2"/>
    <dgm:cxn modelId="{DDE784C4-FA16-41C0-9D75-61545A59AE17}" type="presParOf" srcId="{24AB1359-3FF5-4396-BF5D-54B6E460A872}" destId="{036B3820-3AD8-4230-9C6E-75B04AB7A960}" srcOrd="5" destOrd="0" presId="urn:microsoft.com/office/officeart/2005/8/layout/pyramid2"/>
    <dgm:cxn modelId="{2B51E14A-677B-42E2-9BBB-488D9F86AD2F}" type="presParOf" srcId="{24AB1359-3FF5-4396-BF5D-54B6E460A872}" destId="{5C6845D6-53FA-434F-8336-0695E58E8F82}" srcOrd="6" destOrd="0" presId="urn:microsoft.com/office/officeart/2005/8/layout/pyramid2"/>
    <dgm:cxn modelId="{03CC9383-AA19-4868-829E-45BC99D88123}" type="presParOf" srcId="{24AB1359-3FF5-4396-BF5D-54B6E460A872}" destId="{5E046EAD-5A53-4FC1-8BBA-845965D03D79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01E9C20-19EA-478F-8BED-7E4FCA656A24}" type="doc">
      <dgm:prSet loTypeId="urn:microsoft.com/office/officeart/2005/8/layout/pyramid2" loCatId="list" qsTypeId="urn:microsoft.com/office/officeart/2005/8/quickstyle/3d2" qsCatId="3D" csTypeId="urn:microsoft.com/office/officeart/2005/8/colors/accent3_4" csCatId="accent3" phldr="1"/>
      <dgm:spPr/>
    </dgm:pt>
    <dgm:pt modelId="{2CFE1E77-63EF-4C10-AC78-2884BFFC361E}">
      <dgm:prSet phldrT="[טקסט]" custT="1"/>
      <dgm:spPr/>
      <dgm:t>
        <a:bodyPr/>
        <a:lstStyle/>
        <a:p>
          <a:pPr rtl="1"/>
          <a:r>
            <a:rPr lang="he-IL" sz="2000" b="1" dirty="0" smtClean="0"/>
            <a:t>באיזו סביבה הוא גדל?</a:t>
          </a:r>
        </a:p>
        <a:p>
          <a:pPr rtl="1"/>
          <a:r>
            <a:rPr lang="he-IL" sz="1400" b="1" dirty="0" smtClean="0"/>
            <a:t>הזנחה, פיתוי, התקפה, </a:t>
          </a:r>
          <a:r>
            <a:rPr lang="he-IL" sz="1400" b="1" dirty="0" err="1" smtClean="0"/>
            <a:t>תיסכול</a:t>
          </a:r>
          <a:r>
            <a:rPr lang="he-IL" sz="1400" b="1" dirty="0" smtClean="0"/>
            <a:t>, חסך, נטישה</a:t>
          </a:r>
        </a:p>
        <a:p>
          <a:pPr rtl="1"/>
          <a:endParaRPr lang="he-IL" sz="1200" b="1" dirty="0"/>
        </a:p>
      </dgm:t>
    </dgm:pt>
    <dgm:pt modelId="{BBC81864-0E70-4517-BFA2-6842A0561CFF}" type="parTrans" cxnId="{2444CB33-0BF0-401A-898F-F7FD7C01FC6A}">
      <dgm:prSet/>
      <dgm:spPr/>
      <dgm:t>
        <a:bodyPr/>
        <a:lstStyle/>
        <a:p>
          <a:pPr rtl="1"/>
          <a:endParaRPr lang="he-IL"/>
        </a:p>
      </dgm:t>
    </dgm:pt>
    <dgm:pt modelId="{08BD5D43-2D63-4B48-95C3-0F5933AE0149}" type="sibTrans" cxnId="{2444CB33-0BF0-401A-898F-F7FD7C01FC6A}">
      <dgm:prSet/>
      <dgm:spPr/>
      <dgm:t>
        <a:bodyPr/>
        <a:lstStyle/>
        <a:p>
          <a:pPr rtl="1"/>
          <a:endParaRPr lang="he-IL"/>
        </a:p>
      </dgm:t>
    </dgm:pt>
    <dgm:pt modelId="{AF92261D-4976-4B4F-9B41-12585E5ABF70}">
      <dgm:prSet phldrT="[טקסט]" custT="1"/>
      <dgm:spPr/>
      <dgm:t>
        <a:bodyPr/>
        <a:lstStyle/>
        <a:p>
          <a:pPr rtl="1"/>
          <a:r>
            <a:rPr lang="he-IL" sz="2000" b="1" dirty="0" smtClean="0"/>
            <a:t>מה עשתה לו הסביבה?</a:t>
          </a:r>
        </a:p>
        <a:p>
          <a:pPr rtl="1"/>
          <a:r>
            <a:rPr lang="he-IL" sz="1600" b="1" dirty="0" smtClean="0"/>
            <a:t>התעללות, טראומה, דחייה וכד</a:t>
          </a:r>
          <a:r>
            <a:rPr lang="he-IL" sz="2000" b="1" dirty="0" smtClean="0"/>
            <a:t>'</a:t>
          </a:r>
          <a:endParaRPr lang="he-IL" sz="2000" b="1" dirty="0"/>
        </a:p>
      </dgm:t>
    </dgm:pt>
    <dgm:pt modelId="{DE2F978E-2573-42FE-B553-C245A7B3D7EF}" type="parTrans" cxnId="{D3415ECB-47A5-416F-961F-AD5F1F832D4F}">
      <dgm:prSet/>
      <dgm:spPr/>
      <dgm:t>
        <a:bodyPr/>
        <a:lstStyle/>
        <a:p>
          <a:pPr rtl="1"/>
          <a:endParaRPr lang="he-IL"/>
        </a:p>
      </dgm:t>
    </dgm:pt>
    <dgm:pt modelId="{96F1BC5E-66F4-47E0-A85B-EFEC5CBB8B1D}" type="sibTrans" cxnId="{D3415ECB-47A5-416F-961F-AD5F1F832D4F}">
      <dgm:prSet/>
      <dgm:spPr/>
      <dgm:t>
        <a:bodyPr/>
        <a:lstStyle/>
        <a:p>
          <a:pPr rtl="1"/>
          <a:endParaRPr lang="he-IL"/>
        </a:p>
      </dgm:t>
    </dgm:pt>
    <dgm:pt modelId="{059E623C-5D68-4AD3-8202-964792C4AB59}">
      <dgm:prSet custT="1"/>
      <dgm:spPr/>
      <dgm:t>
        <a:bodyPr/>
        <a:lstStyle/>
        <a:p>
          <a:pPr rtl="1"/>
          <a:r>
            <a:rPr lang="he-IL" sz="2000" b="1" dirty="0" smtClean="0"/>
            <a:t>אילו כוחות סביבתיים פועלים על היחיד?</a:t>
          </a:r>
          <a:endParaRPr lang="he-IL" sz="1600" dirty="0"/>
        </a:p>
      </dgm:t>
    </dgm:pt>
    <dgm:pt modelId="{76F41396-6551-4F4D-9692-9DF60E63245B}" type="parTrans" cxnId="{53599BCD-7E11-46C8-A3B5-21B6456E6987}">
      <dgm:prSet/>
      <dgm:spPr/>
      <dgm:t>
        <a:bodyPr/>
        <a:lstStyle/>
        <a:p>
          <a:pPr rtl="1"/>
          <a:endParaRPr lang="he-IL"/>
        </a:p>
      </dgm:t>
    </dgm:pt>
    <dgm:pt modelId="{8BFD1544-52C3-4352-A662-66EA3FF74A38}" type="sibTrans" cxnId="{53599BCD-7E11-46C8-A3B5-21B6456E6987}">
      <dgm:prSet/>
      <dgm:spPr/>
      <dgm:t>
        <a:bodyPr/>
        <a:lstStyle/>
        <a:p>
          <a:pPr rtl="1"/>
          <a:endParaRPr lang="he-IL"/>
        </a:p>
      </dgm:t>
    </dgm:pt>
    <dgm:pt modelId="{F0C1D5B1-C0F8-4077-80A7-94CA5534A0E4}" type="pres">
      <dgm:prSet presAssocID="{E01E9C20-19EA-478F-8BED-7E4FCA656A24}" presName="compositeShape" presStyleCnt="0">
        <dgm:presLayoutVars>
          <dgm:dir/>
          <dgm:resizeHandles/>
        </dgm:presLayoutVars>
      </dgm:prSet>
      <dgm:spPr/>
    </dgm:pt>
    <dgm:pt modelId="{9046679A-E77D-461A-8EC9-4EDE252D6DE9}" type="pres">
      <dgm:prSet presAssocID="{E01E9C20-19EA-478F-8BED-7E4FCA656A24}" presName="pyramid" presStyleLbl="node1" presStyleIdx="0" presStyleCnt="1"/>
      <dgm:spPr/>
    </dgm:pt>
    <dgm:pt modelId="{24AB1359-3FF5-4396-BF5D-54B6E460A872}" type="pres">
      <dgm:prSet presAssocID="{E01E9C20-19EA-478F-8BED-7E4FCA656A24}" presName="theList" presStyleCnt="0"/>
      <dgm:spPr/>
    </dgm:pt>
    <dgm:pt modelId="{4D5C01E3-CE7B-45E2-9923-677BE17A1EC3}" type="pres">
      <dgm:prSet presAssocID="{2CFE1E77-63EF-4C10-AC78-2884BFFC361E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3EF4B9E-6F36-4EE8-AF1E-C07A5C86036F}" type="pres">
      <dgm:prSet presAssocID="{2CFE1E77-63EF-4C10-AC78-2884BFFC361E}" presName="aSpace" presStyleCnt="0"/>
      <dgm:spPr/>
    </dgm:pt>
    <dgm:pt modelId="{EBAE1EDB-7068-46EB-9C0B-2E7C092714E1}" type="pres">
      <dgm:prSet presAssocID="{AF92261D-4976-4B4F-9B41-12585E5ABF70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5EBC131-93E0-4D40-8749-CFE8C109B111}" type="pres">
      <dgm:prSet presAssocID="{AF92261D-4976-4B4F-9B41-12585E5ABF70}" presName="aSpace" presStyleCnt="0"/>
      <dgm:spPr/>
    </dgm:pt>
    <dgm:pt modelId="{5C6845D6-53FA-434F-8336-0695E58E8F82}" type="pres">
      <dgm:prSet presAssocID="{059E623C-5D68-4AD3-8202-964792C4AB59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E046EAD-5A53-4FC1-8BBA-845965D03D79}" type="pres">
      <dgm:prSet presAssocID="{059E623C-5D68-4AD3-8202-964792C4AB59}" presName="aSpace" presStyleCnt="0"/>
      <dgm:spPr/>
    </dgm:pt>
  </dgm:ptLst>
  <dgm:cxnLst>
    <dgm:cxn modelId="{40E21E80-D7C1-4F8E-A135-CCAA980A4B95}" type="presOf" srcId="{2CFE1E77-63EF-4C10-AC78-2884BFFC361E}" destId="{4D5C01E3-CE7B-45E2-9923-677BE17A1EC3}" srcOrd="0" destOrd="0" presId="urn:microsoft.com/office/officeart/2005/8/layout/pyramid2"/>
    <dgm:cxn modelId="{2444CB33-0BF0-401A-898F-F7FD7C01FC6A}" srcId="{E01E9C20-19EA-478F-8BED-7E4FCA656A24}" destId="{2CFE1E77-63EF-4C10-AC78-2884BFFC361E}" srcOrd="0" destOrd="0" parTransId="{BBC81864-0E70-4517-BFA2-6842A0561CFF}" sibTransId="{08BD5D43-2D63-4B48-95C3-0F5933AE0149}"/>
    <dgm:cxn modelId="{53599BCD-7E11-46C8-A3B5-21B6456E6987}" srcId="{E01E9C20-19EA-478F-8BED-7E4FCA656A24}" destId="{059E623C-5D68-4AD3-8202-964792C4AB59}" srcOrd="2" destOrd="0" parTransId="{76F41396-6551-4F4D-9692-9DF60E63245B}" sibTransId="{8BFD1544-52C3-4352-A662-66EA3FF74A38}"/>
    <dgm:cxn modelId="{D3415ECB-47A5-416F-961F-AD5F1F832D4F}" srcId="{E01E9C20-19EA-478F-8BED-7E4FCA656A24}" destId="{AF92261D-4976-4B4F-9B41-12585E5ABF70}" srcOrd="1" destOrd="0" parTransId="{DE2F978E-2573-42FE-B553-C245A7B3D7EF}" sibTransId="{96F1BC5E-66F4-47E0-A85B-EFEC5CBB8B1D}"/>
    <dgm:cxn modelId="{D8149862-D72B-4BB8-96AF-2376C943D6BA}" type="presOf" srcId="{059E623C-5D68-4AD3-8202-964792C4AB59}" destId="{5C6845D6-53FA-434F-8336-0695E58E8F82}" srcOrd="0" destOrd="0" presId="urn:microsoft.com/office/officeart/2005/8/layout/pyramid2"/>
    <dgm:cxn modelId="{886B4AD3-2870-4526-863D-1651233A52C1}" type="presOf" srcId="{E01E9C20-19EA-478F-8BED-7E4FCA656A24}" destId="{F0C1D5B1-C0F8-4077-80A7-94CA5534A0E4}" srcOrd="0" destOrd="0" presId="urn:microsoft.com/office/officeart/2005/8/layout/pyramid2"/>
    <dgm:cxn modelId="{CC7406EF-9F80-4301-8934-F939D4B58E17}" type="presOf" srcId="{AF92261D-4976-4B4F-9B41-12585E5ABF70}" destId="{EBAE1EDB-7068-46EB-9C0B-2E7C092714E1}" srcOrd="0" destOrd="0" presId="urn:microsoft.com/office/officeart/2005/8/layout/pyramid2"/>
    <dgm:cxn modelId="{D42A4F86-27E1-4902-A151-2B3F97468221}" type="presParOf" srcId="{F0C1D5B1-C0F8-4077-80A7-94CA5534A0E4}" destId="{9046679A-E77D-461A-8EC9-4EDE252D6DE9}" srcOrd="0" destOrd="0" presId="urn:microsoft.com/office/officeart/2005/8/layout/pyramid2"/>
    <dgm:cxn modelId="{F0F28CCE-DCAC-41A7-8277-19387E257D18}" type="presParOf" srcId="{F0C1D5B1-C0F8-4077-80A7-94CA5534A0E4}" destId="{24AB1359-3FF5-4396-BF5D-54B6E460A872}" srcOrd="1" destOrd="0" presId="urn:microsoft.com/office/officeart/2005/8/layout/pyramid2"/>
    <dgm:cxn modelId="{F333FDFE-6D9B-4023-967E-8B24006DFC35}" type="presParOf" srcId="{24AB1359-3FF5-4396-BF5D-54B6E460A872}" destId="{4D5C01E3-CE7B-45E2-9923-677BE17A1EC3}" srcOrd="0" destOrd="0" presId="urn:microsoft.com/office/officeart/2005/8/layout/pyramid2"/>
    <dgm:cxn modelId="{5B60B7D9-B995-402A-A625-F1610FDFCA33}" type="presParOf" srcId="{24AB1359-3FF5-4396-BF5D-54B6E460A872}" destId="{53EF4B9E-6F36-4EE8-AF1E-C07A5C86036F}" srcOrd="1" destOrd="0" presId="urn:microsoft.com/office/officeart/2005/8/layout/pyramid2"/>
    <dgm:cxn modelId="{D5E299FD-A65F-4AB6-9157-7DC6262325DD}" type="presParOf" srcId="{24AB1359-3FF5-4396-BF5D-54B6E460A872}" destId="{EBAE1EDB-7068-46EB-9C0B-2E7C092714E1}" srcOrd="2" destOrd="0" presId="urn:microsoft.com/office/officeart/2005/8/layout/pyramid2"/>
    <dgm:cxn modelId="{D999E09A-5BE5-4B9A-BBDC-B476A2B55EC8}" type="presParOf" srcId="{24AB1359-3FF5-4396-BF5D-54B6E460A872}" destId="{85EBC131-93E0-4D40-8749-CFE8C109B111}" srcOrd="3" destOrd="0" presId="urn:microsoft.com/office/officeart/2005/8/layout/pyramid2"/>
    <dgm:cxn modelId="{35D370CA-22D2-4DCE-A4FE-6D4820524F80}" type="presParOf" srcId="{24AB1359-3FF5-4396-BF5D-54B6E460A872}" destId="{5C6845D6-53FA-434F-8336-0695E58E8F82}" srcOrd="4" destOrd="0" presId="urn:microsoft.com/office/officeart/2005/8/layout/pyramid2"/>
    <dgm:cxn modelId="{8096C77D-76EF-4635-9B3B-9D47AEF55C66}" type="presParOf" srcId="{24AB1359-3FF5-4396-BF5D-54B6E460A872}" destId="{5E046EAD-5A53-4FC1-8BBA-845965D03D79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8A6ACF5-2FCA-4043-8C70-559F88071E54}" type="doc">
      <dgm:prSet loTypeId="urn:microsoft.com/office/officeart/2005/8/layout/hProcess9" loCatId="process" qsTypeId="urn:microsoft.com/office/officeart/2005/8/quickstyle/3d2" qsCatId="3D" csTypeId="urn:microsoft.com/office/officeart/2005/8/colors/colorful2" csCatId="colorful" phldr="1"/>
      <dgm:spPr/>
    </dgm:pt>
    <dgm:pt modelId="{9F35ECE1-DFA6-4CE6-870C-45E7EB6966AD}">
      <dgm:prSet phldrT="[טקסט]"/>
      <dgm:spPr/>
      <dgm:t>
        <a:bodyPr/>
        <a:lstStyle/>
        <a:p>
          <a:pPr rtl="1"/>
          <a:r>
            <a:rPr lang="he-IL" b="1" dirty="0" smtClean="0">
              <a:solidFill>
                <a:schemeClr val="tx1"/>
              </a:solidFill>
            </a:rPr>
            <a:t>משדרת לו נקודות משוב, אותות ומשמעויות</a:t>
          </a:r>
          <a:endParaRPr lang="he-IL" b="1" dirty="0">
            <a:solidFill>
              <a:schemeClr val="tx1"/>
            </a:solidFill>
          </a:endParaRPr>
        </a:p>
      </dgm:t>
    </dgm:pt>
    <dgm:pt modelId="{30441C12-FF76-4F59-9F9E-92984CE29DD4}" type="parTrans" cxnId="{D50A4C86-816D-461C-B5A8-80485B496E9E}">
      <dgm:prSet/>
      <dgm:spPr/>
      <dgm:t>
        <a:bodyPr/>
        <a:lstStyle/>
        <a:p>
          <a:pPr rtl="1"/>
          <a:endParaRPr lang="he-IL"/>
        </a:p>
      </dgm:t>
    </dgm:pt>
    <dgm:pt modelId="{E59F7E8F-9274-4D1D-B9FB-E6E511A2D17B}" type="sibTrans" cxnId="{D50A4C86-816D-461C-B5A8-80485B496E9E}">
      <dgm:prSet/>
      <dgm:spPr/>
      <dgm:t>
        <a:bodyPr/>
        <a:lstStyle/>
        <a:p>
          <a:pPr rtl="1"/>
          <a:endParaRPr lang="he-IL"/>
        </a:p>
      </dgm:t>
    </dgm:pt>
    <dgm:pt modelId="{2F92D336-CAD3-4CCF-8D8D-1D701DF922D2}">
      <dgm:prSet phldrT="[טקסט]"/>
      <dgm:spPr/>
      <dgm:t>
        <a:bodyPr/>
        <a:lstStyle/>
        <a:p>
          <a:pPr rtl="1"/>
          <a:r>
            <a:rPr lang="he-IL" b="1" dirty="0" smtClean="0">
              <a:solidFill>
                <a:schemeClr val="tx1"/>
              </a:solidFill>
            </a:rPr>
            <a:t>מעטפת של שייכות וקשרים אנושיים שבתוכה הפרט מתקיים</a:t>
          </a:r>
          <a:endParaRPr lang="he-IL" b="1" dirty="0">
            <a:solidFill>
              <a:schemeClr val="tx1"/>
            </a:solidFill>
          </a:endParaRPr>
        </a:p>
      </dgm:t>
    </dgm:pt>
    <dgm:pt modelId="{EDDC19EA-A7A5-4AE8-82E8-AC819E894268}" type="parTrans" cxnId="{5C35FC0C-F97B-4F75-9DE9-8737EF6405FC}">
      <dgm:prSet/>
      <dgm:spPr/>
      <dgm:t>
        <a:bodyPr/>
        <a:lstStyle/>
        <a:p>
          <a:pPr rtl="1"/>
          <a:endParaRPr lang="he-IL"/>
        </a:p>
      </dgm:t>
    </dgm:pt>
    <dgm:pt modelId="{13B0D85B-C3AA-477F-82A5-575C458FD650}" type="sibTrans" cxnId="{5C35FC0C-F97B-4F75-9DE9-8737EF6405FC}">
      <dgm:prSet/>
      <dgm:spPr/>
      <dgm:t>
        <a:bodyPr/>
        <a:lstStyle/>
        <a:p>
          <a:pPr rtl="1"/>
          <a:endParaRPr lang="he-IL"/>
        </a:p>
      </dgm:t>
    </dgm:pt>
    <dgm:pt modelId="{566DD58D-4C29-444B-8515-1881A7B6C8BF}">
      <dgm:prSet phldrT="[טקסט]"/>
      <dgm:spPr/>
      <dgm:t>
        <a:bodyPr/>
        <a:lstStyle/>
        <a:p>
          <a:pPr rtl="1"/>
          <a:r>
            <a:rPr lang="he-IL" b="1" dirty="0" smtClean="0">
              <a:solidFill>
                <a:schemeClr val="tx1"/>
              </a:solidFill>
            </a:rPr>
            <a:t>מימוש הפוטנציאל  או גישה לכיוון מסוים</a:t>
          </a:r>
          <a:endParaRPr lang="he-IL" b="1" dirty="0">
            <a:solidFill>
              <a:schemeClr val="tx1"/>
            </a:solidFill>
          </a:endParaRPr>
        </a:p>
      </dgm:t>
    </dgm:pt>
    <dgm:pt modelId="{AC778588-62D0-432C-A4D3-ECE5A5E25861}" type="parTrans" cxnId="{74D2806C-9688-458C-AD96-01B554902057}">
      <dgm:prSet/>
      <dgm:spPr/>
      <dgm:t>
        <a:bodyPr/>
        <a:lstStyle/>
        <a:p>
          <a:pPr rtl="1"/>
          <a:endParaRPr lang="he-IL"/>
        </a:p>
      </dgm:t>
    </dgm:pt>
    <dgm:pt modelId="{45A2BE7C-C052-4296-AEEF-47021F666C0E}" type="sibTrans" cxnId="{74D2806C-9688-458C-AD96-01B554902057}">
      <dgm:prSet/>
      <dgm:spPr/>
      <dgm:t>
        <a:bodyPr/>
        <a:lstStyle/>
        <a:p>
          <a:pPr rtl="1"/>
          <a:endParaRPr lang="he-IL"/>
        </a:p>
      </dgm:t>
    </dgm:pt>
    <dgm:pt modelId="{EABAB606-D23A-4DD4-B057-4571A4AFB19A}">
      <dgm:prSet/>
      <dgm:spPr/>
      <dgm:t>
        <a:bodyPr/>
        <a:lstStyle/>
        <a:p>
          <a:pPr rtl="1"/>
          <a:r>
            <a:rPr lang="he-IL" b="1" dirty="0" smtClean="0">
              <a:solidFill>
                <a:schemeClr val="tx1"/>
              </a:solidFill>
            </a:rPr>
            <a:t>מימוש הפוטנציאל יכול להיות:</a:t>
          </a:r>
        </a:p>
        <a:p>
          <a:pPr rtl="1"/>
          <a:r>
            <a:rPr lang="he-IL" b="1" dirty="0" smtClean="0">
              <a:solidFill>
                <a:schemeClr val="tx1"/>
              </a:solidFill>
            </a:rPr>
            <a:t>בריא, או פתולוגי</a:t>
          </a:r>
        </a:p>
        <a:p>
          <a:pPr rtl="1"/>
          <a:r>
            <a:rPr lang="he-IL" b="1" dirty="0" smtClean="0">
              <a:solidFill>
                <a:schemeClr val="tx1"/>
              </a:solidFill>
            </a:rPr>
            <a:t>בשל או רגרסיבי</a:t>
          </a:r>
        </a:p>
        <a:p>
          <a:pPr rtl="1"/>
          <a:r>
            <a:rPr lang="he-IL" b="1" dirty="0" smtClean="0">
              <a:solidFill>
                <a:schemeClr val="tx1"/>
              </a:solidFill>
            </a:rPr>
            <a:t>הימנעותי או מתמודד</a:t>
          </a:r>
          <a:endParaRPr lang="he-IL" b="1" dirty="0">
            <a:solidFill>
              <a:schemeClr val="tx1"/>
            </a:solidFill>
          </a:endParaRPr>
        </a:p>
      </dgm:t>
    </dgm:pt>
    <dgm:pt modelId="{B2D4ADAF-FEF0-4C5C-A1FB-9D7119A3F0A2}" type="parTrans" cxnId="{F0A3C992-2533-451D-876D-D0284BA787A9}">
      <dgm:prSet/>
      <dgm:spPr/>
      <dgm:t>
        <a:bodyPr/>
        <a:lstStyle/>
        <a:p>
          <a:pPr rtl="1"/>
          <a:endParaRPr lang="he-IL"/>
        </a:p>
      </dgm:t>
    </dgm:pt>
    <dgm:pt modelId="{1F9305BE-C620-4326-B99D-91B45726C276}" type="sibTrans" cxnId="{F0A3C992-2533-451D-876D-D0284BA787A9}">
      <dgm:prSet/>
      <dgm:spPr/>
      <dgm:t>
        <a:bodyPr/>
        <a:lstStyle/>
        <a:p>
          <a:pPr rtl="1"/>
          <a:endParaRPr lang="he-IL"/>
        </a:p>
      </dgm:t>
    </dgm:pt>
    <dgm:pt modelId="{B13AA46C-3257-4B2B-B80C-CB21E6BEFFA5}" type="pres">
      <dgm:prSet presAssocID="{D8A6ACF5-2FCA-4043-8C70-559F88071E54}" presName="CompostProcess" presStyleCnt="0">
        <dgm:presLayoutVars>
          <dgm:dir/>
          <dgm:resizeHandles val="exact"/>
        </dgm:presLayoutVars>
      </dgm:prSet>
      <dgm:spPr/>
    </dgm:pt>
    <dgm:pt modelId="{C8655C93-9BFB-4211-9318-71F586372969}" type="pres">
      <dgm:prSet presAssocID="{D8A6ACF5-2FCA-4043-8C70-559F88071E54}" presName="arrow" presStyleLbl="bgShp" presStyleIdx="0" presStyleCnt="1" custAng="10800000"/>
      <dgm:spPr/>
      <dgm:t>
        <a:bodyPr/>
        <a:lstStyle/>
        <a:p>
          <a:pPr rtl="1"/>
          <a:endParaRPr lang="he-IL"/>
        </a:p>
      </dgm:t>
    </dgm:pt>
    <dgm:pt modelId="{C5A4DBDB-F627-413B-89B2-55D9D67A5F74}" type="pres">
      <dgm:prSet presAssocID="{D8A6ACF5-2FCA-4043-8C70-559F88071E54}" presName="linearProcess" presStyleCnt="0"/>
      <dgm:spPr/>
    </dgm:pt>
    <dgm:pt modelId="{DA1DF2E6-2B6D-450D-8D42-AA0B6414540E}" type="pres">
      <dgm:prSet presAssocID="{EABAB606-D23A-4DD4-B057-4571A4AFB19A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C954ED8-E92A-479E-96C4-99A9C7B4D21D}" type="pres">
      <dgm:prSet presAssocID="{1F9305BE-C620-4326-B99D-91B45726C276}" presName="sibTrans" presStyleCnt="0"/>
      <dgm:spPr/>
    </dgm:pt>
    <dgm:pt modelId="{0F2E9206-963A-4B88-9395-A07514B5D9EB}" type="pres">
      <dgm:prSet presAssocID="{566DD58D-4C29-444B-8515-1881A7B6C8BF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860C2A9-60FD-46AD-B95D-1EB865BCB908}" type="pres">
      <dgm:prSet presAssocID="{45A2BE7C-C052-4296-AEEF-47021F666C0E}" presName="sibTrans" presStyleCnt="0"/>
      <dgm:spPr/>
    </dgm:pt>
    <dgm:pt modelId="{84B42617-0C6C-4C80-8163-4C4A5A20A785}" type="pres">
      <dgm:prSet presAssocID="{9F35ECE1-DFA6-4CE6-870C-45E7EB6966AD}" presName="textNode" presStyleLbl="node1" presStyleIdx="2" presStyleCnt="4" custAng="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7F3EF8D-DA17-4C3B-AEB1-DC56FA1CB384}" type="pres">
      <dgm:prSet presAssocID="{E59F7E8F-9274-4D1D-B9FB-E6E511A2D17B}" presName="sibTrans" presStyleCnt="0"/>
      <dgm:spPr/>
    </dgm:pt>
    <dgm:pt modelId="{A8FDA109-6CB5-4405-BC05-BF94A34D2FB5}" type="pres">
      <dgm:prSet presAssocID="{2F92D336-CAD3-4CCF-8D8D-1D701DF922D2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97BD5DA8-D9E0-4AB9-A274-4FE0E1910CAD}" type="presOf" srcId="{566DD58D-4C29-444B-8515-1881A7B6C8BF}" destId="{0F2E9206-963A-4B88-9395-A07514B5D9EB}" srcOrd="0" destOrd="0" presId="urn:microsoft.com/office/officeart/2005/8/layout/hProcess9"/>
    <dgm:cxn modelId="{7FE687F0-D172-47E7-9B70-35F55990B45F}" type="presOf" srcId="{D8A6ACF5-2FCA-4043-8C70-559F88071E54}" destId="{B13AA46C-3257-4B2B-B80C-CB21E6BEFFA5}" srcOrd="0" destOrd="0" presId="urn:microsoft.com/office/officeart/2005/8/layout/hProcess9"/>
    <dgm:cxn modelId="{4D21C618-FCEE-43EC-A80C-95365B3F431F}" type="presOf" srcId="{EABAB606-D23A-4DD4-B057-4571A4AFB19A}" destId="{DA1DF2E6-2B6D-450D-8D42-AA0B6414540E}" srcOrd="0" destOrd="0" presId="urn:microsoft.com/office/officeart/2005/8/layout/hProcess9"/>
    <dgm:cxn modelId="{53FCD508-C296-415A-B359-00BF9AB1ABA6}" type="presOf" srcId="{9F35ECE1-DFA6-4CE6-870C-45E7EB6966AD}" destId="{84B42617-0C6C-4C80-8163-4C4A5A20A785}" srcOrd="0" destOrd="0" presId="urn:microsoft.com/office/officeart/2005/8/layout/hProcess9"/>
    <dgm:cxn modelId="{5C35FC0C-F97B-4F75-9DE9-8737EF6405FC}" srcId="{D8A6ACF5-2FCA-4043-8C70-559F88071E54}" destId="{2F92D336-CAD3-4CCF-8D8D-1D701DF922D2}" srcOrd="3" destOrd="0" parTransId="{EDDC19EA-A7A5-4AE8-82E8-AC819E894268}" sibTransId="{13B0D85B-C3AA-477F-82A5-575C458FD650}"/>
    <dgm:cxn modelId="{74D2806C-9688-458C-AD96-01B554902057}" srcId="{D8A6ACF5-2FCA-4043-8C70-559F88071E54}" destId="{566DD58D-4C29-444B-8515-1881A7B6C8BF}" srcOrd="1" destOrd="0" parTransId="{AC778588-62D0-432C-A4D3-ECE5A5E25861}" sibTransId="{45A2BE7C-C052-4296-AEEF-47021F666C0E}"/>
    <dgm:cxn modelId="{F0A3C992-2533-451D-876D-D0284BA787A9}" srcId="{D8A6ACF5-2FCA-4043-8C70-559F88071E54}" destId="{EABAB606-D23A-4DD4-B057-4571A4AFB19A}" srcOrd="0" destOrd="0" parTransId="{B2D4ADAF-FEF0-4C5C-A1FB-9D7119A3F0A2}" sibTransId="{1F9305BE-C620-4326-B99D-91B45726C276}"/>
    <dgm:cxn modelId="{B074BA5D-16AC-408F-8304-113AAF1CEB92}" type="presOf" srcId="{2F92D336-CAD3-4CCF-8D8D-1D701DF922D2}" destId="{A8FDA109-6CB5-4405-BC05-BF94A34D2FB5}" srcOrd="0" destOrd="0" presId="urn:microsoft.com/office/officeart/2005/8/layout/hProcess9"/>
    <dgm:cxn modelId="{D50A4C86-816D-461C-B5A8-80485B496E9E}" srcId="{D8A6ACF5-2FCA-4043-8C70-559F88071E54}" destId="{9F35ECE1-DFA6-4CE6-870C-45E7EB6966AD}" srcOrd="2" destOrd="0" parTransId="{30441C12-FF76-4F59-9F9E-92984CE29DD4}" sibTransId="{E59F7E8F-9274-4D1D-B9FB-E6E511A2D17B}"/>
    <dgm:cxn modelId="{88C50563-1741-4171-8635-3844E7DEBC8D}" type="presParOf" srcId="{B13AA46C-3257-4B2B-B80C-CB21E6BEFFA5}" destId="{C8655C93-9BFB-4211-9318-71F586372969}" srcOrd="0" destOrd="0" presId="urn:microsoft.com/office/officeart/2005/8/layout/hProcess9"/>
    <dgm:cxn modelId="{EB34518F-150B-4A38-883A-F37E0CA34F26}" type="presParOf" srcId="{B13AA46C-3257-4B2B-B80C-CB21E6BEFFA5}" destId="{C5A4DBDB-F627-413B-89B2-55D9D67A5F74}" srcOrd="1" destOrd="0" presId="urn:microsoft.com/office/officeart/2005/8/layout/hProcess9"/>
    <dgm:cxn modelId="{A209AF5E-6007-45F5-AAA8-1CBB2E587E25}" type="presParOf" srcId="{C5A4DBDB-F627-413B-89B2-55D9D67A5F74}" destId="{DA1DF2E6-2B6D-450D-8D42-AA0B6414540E}" srcOrd="0" destOrd="0" presId="urn:microsoft.com/office/officeart/2005/8/layout/hProcess9"/>
    <dgm:cxn modelId="{65F50B8D-516D-49B9-84AF-586ADF9DEF43}" type="presParOf" srcId="{C5A4DBDB-F627-413B-89B2-55D9D67A5F74}" destId="{BC954ED8-E92A-479E-96C4-99A9C7B4D21D}" srcOrd="1" destOrd="0" presId="urn:microsoft.com/office/officeart/2005/8/layout/hProcess9"/>
    <dgm:cxn modelId="{A58D785D-315B-4D9D-AD16-457C3CA7B3FD}" type="presParOf" srcId="{C5A4DBDB-F627-413B-89B2-55D9D67A5F74}" destId="{0F2E9206-963A-4B88-9395-A07514B5D9EB}" srcOrd="2" destOrd="0" presId="urn:microsoft.com/office/officeart/2005/8/layout/hProcess9"/>
    <dgm:cxn modelId="{CC8312AB-8C14-467A-89C5-260A07033565}" type="presParOf" srcId="{C5A4DBDB-F627-413B-89B2-55D9D67A5F74}" destId="{4860C2A9-60FD-46AD-B95D-1EB865BCB908}" srcOrd="3" destOrd="0" presId="urn:microsoft.com/office/officeart/2005/8/layout/hProcess9"/>
    <dgm:cxn modelId="{F970D682-EDE1-4B48-8C4D-CB583A94B5A2}" type="presParOf" srcId="{C5A4DBDB-F627-413B-89B2-55D9D67A5F74}" destId="{84B42617-0C6C-4C80-8163-4C4A5A20A785}" srcOrd="4" destOrd="0" presId="urn:microsoft.com/office/officeart/2005/8/layout/hProcess9"/>
    <dgm:cxn modelId="{E8489C9F-1CD7-4B67-A819-C9D0CAFE8C97}" type="presParOf" srcId="{C5A4DBDB-F627-413B-89B2-55D9D67A5F74}" destId="{87F3EF8D-DA17-4C3B-AEB1-DC56FA1CB384}" srcOrd="5" destOrd="0" presId="urn:microsoft.com/office/officeart/2005/8/layout/hProcess9"/>
    <dgm:cxn modelId="{D31EAB14-BAA5-4B73-99F4-33FC3D1FAE82}" type="presParOf" srcId="{C5A4DBDB-F627-413B-89B2-55D9D67A5F74}" destId="{A8FDA109-6CB5-4405-BC05-BF94A34D2FB5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6B6D82A-28CC-4E95-9F14-C0C91C6FF1F1}" type="doc">
      <dgm:prSet loTypeId="urn:microsoft.com/office/officeart/2009/layout/ReverseList" loCatId="relationship" qsTypeId="urn:microsoft.com/office/officeart/2005/8/quickstyle/3d7" qsCatId="3D" csTypeId="urn:microsoft.com/office/officeart/2005/8/colors/colorful5" csCatId="colorful" phldr="1"/>
      <dgm:spPr/>
      <dgm:t>
        <a:bodyPr/>
        <a:lstStyle/>
        <a:p>
          <a:pPr rtl="1"/>
          <a:endParaRPr lang="he-IL"/>
        </a:p>
      </dgm:t>
    </dgm:pt>
    <dgm:pt modelId="{9AC05578-0CAD-4F49-AA1A-99A059F8F45E}">
      <dgm:prSet phldrT="[טקסט]"/>
      <dgm:spPr/>
      <dgm:t>
        <a:bodyPr/>
        <a:lstStyle/>
        <a:p>
          <a:pPr rtl="1"/>
          <a:r>
            <a:rPr lang="he-IL" b="1" dirty="0" smtClean="0">
              <a:solidFill>
                <a:schemeClr val="tx1"/>
              </a:solidFill>
            </a:rPr>
            <a:t>סביבה מתירה המאפשרת לו להפנות את עצמו לכיוון של סבל או נזק</a:t>
          </a:r>
          <a:endParaRPr lang="he-IL" b="1" dirty="0">
            <a:solidFill>
              <a:schemeClr val="tx1"/>
            </a:solidFill>
          </a:endParaRPr>
        </a:p>
      </dgm:t>
    </dgm:pt>
    <dgm:pt modelId="{F1A57E72-572D-4144-8290-696FAAD87B7B}" type="parTrans" cxnId="{DD1CBF8C-F26D-4785-99C3-717FAC9CB81B}">
      <dgm:prSet/>
      <dgm:spPr/>
      <dgm:t>
        <a:bodyPr/>
        <a:lstStyle/>
        <a:p>
          <a:pPr rtl="1"/>
          <a:endParaRPr lang="he-IL"/>
        </a:p>
      </dgm:t>
    </dgm:pt>
    <dgm:pt modelId="{AF787A38-0FF2-4849-8962-E613C59BDF3F}" type="sibTrans" cxnId="{DD1CBF8C-F26D-4785-99C3-717FAC9CB81B}">
      <dgm:prSet/>
      <dgm:spPr/>
      <dgm:t>
        <a:bodyPr/>
        <a:lstStyle/>
        <a:p>
          <a:pPr rtl="1"/>
          <a:endParaRPr lang="he-IL"/>
        </a:p>
      </dgm:t>
    </dgm:pt>
    <dgm:pt modelId="{80E508DA-CE91-4E1C-8078-5BD2F34000C8}">
      <dgm:prSet phldrT="[טקסט]"/>
      <dgm:spPr/>
      <dgm:t>
        <a:bodyPr/>
        <a:lstStyle/>
        <a:p>
          <a:pPr rtl="1"/>
          <a:r>
            <a:rPr lang="he-IL" b="1" dirty="0" smtClean="0">
              <a:solidFill>
                <a:schemeClr val="tx1"/>
              </a:solidFill>
            </a:rPr>
            <a:t>מניע המפעיל את העצמי</a:t>
          </a:r>
          <a:endParaRPr lang="he-IL" b="1" dirty="0">
            <a:solidFill>
              <a:schemeClr val="tx1"/>
            </a:solidFill>
          </a:endParaRPr>
        </a:p>
      </dgm:t>
    </dgm:pt>
    <dgm:pt modelId="{400AC85B-FA7D-44AA-96E3-09A80E11A78B}" type="parTrans" cxnId="{A3CB720D-C998-4D21-9C11-11E1C65FCF71}">
      <dgm:prSet/>
      <dgm:spPr/>
      <dgm:t>
        <a:bodyPr/>
        <a:lstStyle/>
        <a:p>
          <a:pPr rtl="1"/>
          <a:endParaRPr lang="he-IL"/>
        </a:p>
      </dgm:t>
    </dgm:pt>
    <dgm:pt modelId="{B9FB85B2-59AD-4F5A-8059-E4A62CCF8B99}" type="sibTrans" cxnId="{A3CB720D-C998-4D21-9C11-11E1C65FCF71}">
      <dgm:prSet/>
      <dgm:spPr/>
      <dgm:t>
        <a:bodyPr/>
        <a:lstStyle/>
        <a:p>
          <a:pPr rtl="1"/>
          <a:endParaRPr lang="he-IL"/>
        </a:p>
      </dgm:t>
    </dgm:pt>
    <dgm:pt modelId="{923CB0A7-2080-4DB5-BD09-C4CA9AAB1D8B}" type="pres">
      <dgm:prSet presAssocID="{46B6D82A-28CC-4E95-9F14-C0C91C6FF1F1}" presName="Name0" presStyleCnt="0">
        <dgm:presLayoutVars>
          <dgm:chMax val="2"/>
          <dgm:chPref val="2"/>
          <dgm:animLvl val="lvl"/>
        </dgm:presLayoutVars>
      </dgm:prSet>
      <dgm:spPr/>
      <dgm:t>
        <a:bodyPr/>
        <a:lstStyle/>
        <a:p>
          <a:pPr rtl="1"/>
          <a:endParaRPr lang="he-IL"/>
        </a:p>
      </dgm:t>
    </dgm:pt>
    <dgm:pt modelId="{71CD3482-F8FC-405D-B43C-A95501CD3BD0}" type="pres">
      <dgm:prSet presAssocID="{46B6D82A-28CC-4E95-9F14-C0C91C6FF1F1}" presName="Lef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B030718-D8D3-4DF3-AD01-EE72460EC19E}" type="pres">
      <dgm:prSet presAssocID="{46B6D82A-28CC-4E95-9F14-C0C91C6FF1F1}" presName="LeftNode" presStyleLbl="bgImgPlace1" presStyleIdx="0" presStyleCnt="2">
        <dgm:presLayoutVars>
          <dgm:chMax val="2"/>
          <dgm:chPref val="2"/>
        </dgm:presLayoutVars>
      </dgm:prSet>
      <dgm:spPr/>
      <dgm:t>
        <a:bodyPr/>
        <a:lstStyle/>
        <a:p>
          <a:pPr rtl="1"/>
          <a:endParaRPr lang="he-IL"/>
        </a:p>
      </dgm:t>
    </dgm:pt>
    <dgm:pt modelId="{E927E39C-D209-4182-AFB5-260F28D20523}" type="pres">
      <dgm:prSet presAssocID="{46B6D82A-28CC-4E95-9F14-C0C91C6FF1F1}" presName="Righ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D2B0769-2BBC-4216-B557-586BF7DE3BBD}" type="pres">
      <dgm:prSet presAssocID="{46B6D82A-28CC-4E95-9F14-C0C91C6FF1F1}" presName="RightNode" presStyleLbl="bgImgPlace1" presStyleIdx="1" presStyleCnt="2">
        <dgm:presLayoutVars>
          <dgm:chMax val="0"/>
          <dgm:chPref val="0"/>
        </dgm:presLayoutVars>
      </dgm:prSet>
      <dgm:spPr/>
      <dgm:t>
        <a:bodyPr/>
        <a:lstStyle/>
        <a:p>
          <a:pPr rtl="1"/>
          <a:endParaRPr lang="he-IL"/>
        </a:p>
      </dgm:t>
    </dgm:pt>
    <dgm:pt modelId="{187E8470-A191-4B65-A180-132DBBD3290A}" type="pres">
      <dgm:prSet presAssocID="{46B6D82A-28CC-4E95-9F14-C0C91C6FF1F1}" presName="TopArrow" presStyleLbl="node1" presStyleIdx="0" presStyleCnt="2"/>
      <dgm:spPr/>
    </dgm:pt>
    <dgm:pt modelId="{9FDDD2CE-43D8-4A59-9A2F-5081BA78D894}" type="pres">
      <dgm:prSet presAssocID="{46B6D82A-28CC-4E95-9F14-C0C91C6FF1F1}" presName="BottomArrow" presStyleLbl="node1" presStyleIdx="1" presStyleCnt="2"/>
      <dgm:spPr/>
    </dgm:pt>
  </dgm:ptLst>
  <dgm:cxnLst>
    <dgm:cxn modelId="{5DB8F9FD-369B-4C9B-B587-DB408FBC725A}" type="presOf" srcId="{46B6D82A-28CC-4E95-9F14-C0C91C6FF1F1}" destId="{923CB0A7-2080-4DB5-BD09-C4CA9AAB1D8B}" srcOrd="0" destOrd="0" presId="urn:microsoft.com/office/officeart/2009/layout/ReverseList"/>
    <dgm:cxn modelId="{341078A9-894E-4195-A9A0-768379780440}" type="presOf" srcId="{80E508DA-CE91-4E1C-8078-5BD2F34000C8}" destId="{E927E39C-D209-4182-AFB5-260F28D20523}" srcOrd="0" destOrd="0" presId="urn:microsoft.com/office/officeart/2009/layout/ReverseList"/>
    <dgm:cxn modelId="{CE6D70FC-2A43-4B2B-A6DF-FC9AB49C4819}" type="presOf" srcId="{80E508DA-CE91-4E1C-8078-5BD2F34000C8}" destId="{DD2B0769-2BBC-4216-B557-586BF7DE3BBD}" srcOrd="1" destOrd="0" presId="urn:microsoft.com/office/officeart/2009/layout/ReverseList"/>
    <dgm:cxn modelId="{A3CB720D-C998-4D21-9C11-11E1C65FCF71}" srcId="{46B6D82A-28CC-4E95-9F14-C0C91C6FF1F1}" destId="{80E508DA-CE91-4E1C-8078-5BD2F34000C8}" srcOrd="1" destOrd="0" parTransId="{400AC85B-FA7D-44AA-96E3-09A80E11A78B}" sibTransId="{B9FB85B2-59AD-4F5A-8059-E4A62CCF8B99}"/>
    <dgm:cxn modelId="{536AC38D-E90C-4D33-BE09-EBEE5A865E86}" type="presOf" srcId="{9AC05578-0CAD-4F49-AA1A-99A059F8F45E}" destId="{EB030718-D8D3-4DF3-AD01-EE72460EC19E}" srcOrd="1" destOrd="0" presId="urn:microsoft.com/office/officeart/2009/layout/ReverseList"/>
    <dgm:cxn modelId="{D66FFB53-4E7C-4986-8A08-548D81535DEB}" type="presOf" srcId="{9AC05578-0CAD-4F49-AA1A-99A059F8F45E}" destId="{71CD3482-F8FC-405D-B43C-A95501CD3BD0}" srcOrd="0" destOrd="0" presId="urn:microsoft.com/office/officeart/2009/layout/ReverseList"/>
    <dgm:cxn modelId="{DD1CBF8C-F26D-4785-99C3-717FAC9CB81B}" srcId="{46B6D82A-28CC-4E95-9F14-C0C91C6FF1F1}" destId="{9AC05578-0CAD-4F49-AA1A-99A059F8F45E}" srcOrd="0" destOrd="0" parTransId="{F1A57E72-572D-4144-8290-696FAAD87B7B}" sibTransId="{AF787A38-0FF2-4849-8962-E613C59BDF3F}"/>
    <dgm:cxn modelId="{56CDB3E4-1075-4DB5-93A0-EF5EF373A24B}" type="presParOf" srcId="{923CB0A7-2080-4DB5-BD09-C4CA9AAB1D8B}" destId="{71CD3482-F8FC-405D-B43C-A95501CD3BD0}" srcOrd="0" destOrd="0" presId="urn:microsoft.com/office/officeart/2009/layout/ReverseList"/>
    <dgm:cxn modelId="{20ED75E8-4FC9-4252-82E7-6454B32929EE}" type="presParOf" srcId="{923CB0A7-2080-4DB5-BD09-C4CA9AAB1D8B}" destId="{EB030718-D8D3-4DF3-AD01-EE72460EC19E}" srcOrd="1" destOrd="0" presId="urn:microsoft.com/office/officeart/2009/layout/ReverseList"/>
    <dgm:cxn modelId="{FC10133D-4F02-492E-B9CF-D4F0C996F561}" type="presParOf" srcId="{923CB0A7-2080-4DB5-BD09-C4CA9AAB1D8B}" destId="{E927E39C-D209-4182-AFB5-260F28D20523}" srcOrd="2" destOrd="0" presId="urn:microsoft.com/office/officeart/2009/layout/ReverseList"/>
    <dgm:cxn modelId="{1142BF2D-A1DB-4A59-8263-3AEA2C4D72D2}" type="presParOf" srcId="{923CB0A7-2080-4DB5-BD09-C4CA9AAB1D8B}" destId="{DD2B0769-2BBC-4216-B557-586BF7DE3BBD}" srcOrd="3" destOrd="0" presId="urn:microsoft.com/office/officeart/2009/layout/ReverseList"/>
    <dgm:cxn modelId="{AD317BA0-BCBF-4093-A3A1-01DBD4CEE5F7}" type="presParOf" srcId="{923CB0A7-2080-4DB5-BD09-C4CA9AAB1D8B}" destId="{187E8470-A191-4B65-A180-132DBBD3290A}" srcOrd="4" destOrd="0" presId="urn:microsoft.com/office/officeart/2009/layout/ReverseList"/>
    <dgm:cxn modelId="{B68F249A-FABA-44FC-A116-293C9DCC2E71}" type="presParOf" srcId="{923CB0A7-2080-4DB5-BD09-C4CA9AAB1D8B}" destId="{9FDDD2CE-43D8-4A59-9A2F-5081BA78D894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9D2DFED-847C-4034-A423-49E6C80AA4F0}" type="doc">
      <dgm:prSet loTypeId="urn:microsoft.com/office/officeart/2005/8/layout/equation2" loCatId="process" qsTypeId="urn:microsoft.com/office/officeart/2005/8/quickstyle/3d1" qsCatId="3D" csTypeId="urn:microsoft.com/office/officeart/2005/8/colors/colorful1" csCatId="colorful" phldr="1"/>
      <dgm:spPr/>
    </dgm:pt>
    <dgm:pt modelId="{2DCBF21A-F37D-43E4-A8AF-F84005444F6F}">
      <dgm:prSet phldrT="[טקסט]" custT="1"/>
      <dgm:spPr/>
      <dgm:t>
        <a:bodyPr/>
        <a:lstStyle/>
        <a:p>
          <a:pPr rtl="1"/>
          <a:r>
            <a:rPr lang="he-IL" sz="3200" b="1" dirty="0" smtClean="0">
              <a:solidFill>
                <a:schemeClr val="bg1"/>
              </a:solidFill>
            </a:rPr>
            <a:t>כוחות</a:t>
          </a:r>
          <a:r>
            <a:rPr lang="he-IL" sz="1900" dirty="0" smtClean="0">
              <a:solidFill>
                <a:schemeClr val="bg1"/>
              </a:solidFill>
            </a:rPr>
            <a:t> </a:t>
          </a:r>
        </a:p>
        <a:p>
          <a:pPr rtl="1"/>
          <a:r>
            <a:rPr lang="he-IL" sz="1900" dirty="0" smtClean="0">
              <a:solidFill>
                <a:schemeClr val="bg1"/>
              </a:solidFill>
            </a:rPr>
            <a:t>של הפרט או של הסביבה</a:t>
          </a:r>
          <a:endParaRPr lang="he-IL" sz="1900" dirty="0">
            <a:solidFill>
              <a:schemeClr val="bg1"/>
            </a:solidFill>
          </a:endParaRPr>
        </a:p>
      </dgm:t>
    </dgm:pt>
    <dgm:pt modelId="{925E87FB-7ACE-4DB4-B6BD-4B4F8520CF6F}" type="parTrans" cxnId="{644985CE-4966-4635-98AA-3B4F2B53AE4B}">
      <dgm:prSet/>
      <dgm:spPr/>
      <dgm:t>
        <a:bodyPr/>
        <a:lstStyle/>
        <a:p>
          <a:pPr rtl="1"/>
          <a:endParaRPr lang="he-IL"/>
        </a:p>
      </dgm:t>
    </dgm:pt>
    <dgm:pt modelId="{85D62E8A-4AC9-4039-8DFD-969A2EA4F8C5}" type="sibTrans" cxnId="{644985CE-4966-4635-98AA-3B4F2B53AE4B}">
      <dgm:prSet/>
      <dgm:spPr/>
      <dgm:t>
        <a:bodyPr/>
        <a:lstStyle/>
        <a:p>
          <a:pPr rtl="1"/>
          <a:endParaRPr lang="he-IL"/>
        </a:p>
      </dgm:t>
    </dgm:pt>
    <dgm:pt modelId="{B4CFBEDE-69A8-4EB3-BE40-A0DCD5E93F84}">
      <dgm:prSet phldrT="[טקסט]" custT="1"/>
      <dgm:spPr/>
      <dgm:t>
        <a:bodyPr/>
        <a:lstStyle/>
        <a:p>
          <a:pPr rtl="1"/>
          <a:r>
            <a:rPr lang="he-IL" sz="2400" b="1" dirty="0" smtClean="0">
              <a:solidFill>
                <a:schemeClr val="bg1"/>
              </a:solidFill>
            </a:rPr>
            <a:t>היתרים</a:t>
          </a:r>
        </a:p>
        <a:p>
          <a:pPr rtl="1"/>
          <a:r>
            <a:rPr lang="he-IL" sz="2400" b="1" dirty="0" smtClean="0">
              <a:solidFill>
                <a:schemeClr val="bg1"/>
              </a:solidFill>
            </a:rPr>
            <a:t>/מתן רשות</a:t>
          </a:r>
        </a:p>
        <a:p>
          <a:pPr rtl="1"/>
          <a:r>
            <a:rPr lang="he-IL" sz="1400" b="1" dirty="0" smtClean="0">
              <a:solidFill>
                <a:schemeClr val="bg1"/>
              </a:solidFill>
            </a:rPr>
            <a:t>(לרוב בסמוי)</a:t>
          </a:r>
        </a:p>
        <a:p>
          <a:pPr rtl="1"/>
          <a:r>
            <a:rPr lang="he-IL" sz="2000" dirty="0" smtClean="0">
              <a:solidFill>
                <a:schemeClr val="bg1"/>
              </a:solidFill>
            </a:rPr>
            <a:t>של הסביבה</a:t>
          </a:r>
          <a:endParaRPr lang="he-IL" sz="2000" dirty="0">
            <a:solidFill>
              <a:schemeClr val="bg1"/>
            </a:solidFill>
          </a:endParaRPr>
        </a:p>
      </dgm:t>
    </dgm:pt>
    <dgm:pt modelId="{58592B25-888B-4632-9C3A-C056014B4F92}" type="parTrans" cxnId="{17F62393-26C8-4528-BFDF-9D7D16366D50}">
      <dgm:prSet/>
      <dgm:spPr/>
      <dgm:t>
        <a:bodyPr/>
        <a:lstStyle/>
        <a:p>
          <a:pPr rtl="1"/>
          <a:endParaRPr lang="he-IL"/>
        </a:p>
      </dgm:t>
    </dgm:pt>
    <dgm:pt modelId="{1BC81BDC-68C1-40A5-9E14-EA5505A9A7D2}" type="sibTrans" cxnId="{17F62393-26C8-4528-BFDF-9D7D16366D50}">
      <dgm:prSet/>
      <dgm:spPr/>
      <dgm:t>
        <a:bodyPr/>
        <a:lstStyle/>
        <a:p>
          <a:pPr rtl="1"/>
          <a:endParaRPr lang="he-IL"/>
        </a:p>
      </dgm:t>
    </dgm:pt>
    <dgm:pt modelId="{389B6C43-55C5-4205-801A-7CD4B4D083FC}">
      <dgm:prSet phldrT="[טקסט]"/>
      <dgm:spPr/>
      <dgm:t>
        <a:bodyPr/>
        <a:lstStyle/>
        <a:p>
          <a:pPr rtl="1"/>
          <a:r>
            <a:rPr lang="he-IL" dirty="0" smtClean="0">
              <a:solidFill>
                <a:schemeClr val="bg1"/>
              </a:solidFill>
            </a:rPr>
            <a:t>דפוסים והתנהגויות</a:t>
          </a:r>
        </a:p>
        <a:p>
          <a:pPr rtl="1"/>
          <a:r>
            <a:rPr lang="he-IL" dirty="0" smtClean="0">
              <a:solidFill>
                <a:schemeClr val="bg1"/>
              </a:solidFill>
            </a:rPr>
            <a:t>מזיקות (פתולוגיות)</a:t>
          </a:r>
          <a:endParaRPr lang="he-IL" dirty="0">
            <a:solidFill>
              <a:schemeClr val="bg1"/>
            </a:solidFill>
          </a:endParaRPr>
        </a:p>
      </dgm:t>
    </dgm:pt>
    <dgm:pt modelId="{FF853F64-637C-4311-8556-115E4435C485}" type="parTrans" cxnId="{CFDF3BF3-833A-4426-8D79-8D03A741EF38}">
      <dgm:prSet/>
      <dgm:spPr/>
      <dgm:t>
        <a:bodyPr/>
        <a:lstStyle/>
        <a:p>
          <a:pPr rtl="1"/>
          <a:endParaRPr lang="he-IL"/>
        </a:p>
      </dgm:t>
    </dgm:pt>
    <dgm:pt modelId="{2D9BF491-1D5C-4445-A3A2-DABD89D0DA0F}" type="sibTrans" cxnId="{CFDF3BF3-833A-4426-8D79-8D03A741EF38}">
      <dgm:prSet/>
      <dgm:spPr/>
      <dgm:t>
        <a:bodyPr/>
        <a:lstStyle/>
        <a:p>
          <a:pPr rtl="1"/>
          <a:endParaRPr lang="he-IL"/>
        </a:p>
      </dgm:t>
    </dgm:pt>
    <dgm:pt modelId="{1F68E201-A9A1-40F3-8C84-A53F67A755A7}" type="pres">
      <dgm:prSet presAssocID="{A9D2DFED-847C-4034-A423-49E6C80AA4F0}" presName="Name0" presStyleCnt="0">
        <dgm:presLayoutVars>
          <dgm:dir/>
          <dgm:resizeHandles val="exact"/>
        </dgm:presLayoutVars>
      </dgm:prSet>
      <dgm:spPr/>
    </dgm:pt>
    <dgm:pt modelId="{D5871ADD-3CE3-4C35-9BDA-65E1C8305D0B}" type="pres">
      <dgm:prSet presAssocID="{A9D2DFED-847C-4034-A423-49E6C80AA4F0}" presName="vNodes" presStyleCnt="0"/>
      <dgm:spPr/>
    </dgm:pt>
    <dgm:pt modelId="{2611579F-2F12-49E6-B79D-94E6BD8F1C01}" type="pres">
      <dgm:prSet presAssocID="{2DCBF21A-F37D-43E4-A8AF-F84005444F6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494347E-52D0-42A2-AEF7-8DFB7FBA2DB1}" type="pres">
      <dgm:prSet presAssocID="{85D62E8A-4AC9-4039-8DFD-969A2EA4F8C5}" presName="spacerT" presStyleCnt="0"/>
      <dgm:spPr/>
    </dgm:pt>
    <dgm:pt modelId="{13F981D6-B44C-40CD-BB45-B73D749EE6AC}" type="pres">
      <dgm:prSet presAssocID="{85D62E8A-4AC9-4039-8DFD-969A2EA4F8C5}" presName="sibTrans" presStyleLbl="sibTrans2D1" presStyleIdx="0" presStyleCnt="2"/>
      <dgm:spPr/>
      <dgm:t>
        <a:bodyPr/>
        <a:lstStyle/>
        <a:p>
          <a:pPr rtl="1"/>
          <a:endParaRPr lang="he-IL"/>
        </a:p>
      </dgm:t>
    </dgm:pt>
    <dgm:pt modelId="{35687CCB-3625-4D00-BFC7-3F9B4357B59B}" type="pres">
      <dgm:prSet presAssocID="{85D62E8A-4AC9-4039-8DFD-969A2EA4F8C5}" presName="spacerB" presStyleCnt="0"/>
      <dgm:spPr/>
    </dgm:pt>
    <dgm:pt modelId="{B9D01DA3-8D87-454C-B2DB-7181318E63C0}" type="pres">
      <dgm:prSet presAssocID="{B4CFBEDE-69A8-4EB3-BE40-A0DCD5E93F84}" presName="node" presStyleLbl="node1" presStyleIdx="1" presStyleCnt="3" custScaleX="132252" custScaleY="13624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A09F1D3-2690-478D-81C3-C0BB702A1FB4}" type="pres">
      <dgm:prSet presAssocID="{A9D2DFED-847C-4034-A423-49E6C80AA4F0}" presName="sibTransLast" presStyleLbl="sibTrans2D1" presStyleIdx="1" presStyleCnt="2"/>
      <dgm:spPr/>
      <dgm:t>
        <a:bodyPr/>
        <a:lstStyle/>
        <a:p>
          <a:pPr rtl="1"/>
          <a:endParaRPr lang="he-IL"/>
        </a:p>
      </dgm:t>
    </dgm:pt>
    <dgm:pt modelId="{F3037229-20E0-44C3-AD65-0B8166665C96}" type="pres">
      <dgm:prSet presAssocID="{A9D2DFED-847C-4034-A423-49E6C80AA4F0}" presName="connectorText" presStyleLbl="sibTrans2D1" presStyleIdx="1" presStyleCnt="2"/>
      <dgm:spPr/>
      <dgm:t>
        <a:bodyPr/>
        <a:lstStyle/>
        <a:p>
          <a:pPr rtl="1"/>
          <a:endParaRPr lang="he-IL"/>
        </a:p>
      </dgm:t>
    </dgm:pt>
    <dgm:pt modelId="{0C60EC31-7379-4505-9873-2FA243DEFB18}" type="pres">
      <dgm:prSet presAssocID="{A9D2DFED-847C-4034-A423-49E6C80AA4F0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37079F58-1084-423F-8E7D-DA0EEF2A1932}" type="presOf" srcId="{1BC81BDC-68C1-40A5-9E14-EA5505A9A7D2}" destId="{F3037229-20E0-44C3-AD65-0B8166665C96}" srcOrd="1" destOrd="0" presId="urn:microsoft.com/office/officeart/2005/8/layout/equation2"/>
    <dgm:cxn modelId="{CFDF3BF3-833A-4426-8D79-8D03A741EF38}" srcId="{A9D2DFED-847C-4034-A423-49E6C80AA4F0}" destId="{389B6C43-55C5-4205-801A-7CD4B4D083FC}" srcOrd="2" destOrd="0" parTransId="{FF853F64-637C-4311-8556-115E4435C485}" sibTransId="{2D9BF491-1D5C-4445-A3A2-DABD89D0DA0F}"/>
    <dgm:cxn modelId="{4625B07F-1598-4700-A387-70572A1E70C4}" type="presOf" srcId="{A9D2DFED-847C-4034-A423-49E6C80AA4F0}" destId="{1F68E201-A9A1-40F3-8C84-A53F67A755A7}" srcOrd="0" destOrd="0" presId="urn:microsoft.com/office/officeart/2005/8/layout/equation2"/>
    <dgm:cxn modelId="{671061C3-5BA3-460A-9E84-D9C334801631}" type="presOf" srcId="{2DCBF21A-F37D-43E4-A8AF-F84005444F6F}" destId="{2611579F-2F12-49E6-B79D-94E6BD8F1C01}" srcOrd="0" destOrd="0" presId="urn:microsoft.com/office/officeart/2005/8/layout/equation2"/>
    <dgm:cxn modelId="{17F62393-26C8-4528-BFDF-9D7D16366D50}" srcId="{A9D2DFED-847C-4034-A423-49E6C80AA4F0}" destId="{B4CFBEDE-69A8-4EB3-BE40-A0DCD5E93F84}" srcOrd="1" destOrd="0" parTransId="{58592B25-888B-4632-9C3A-C056014B4F92}" sibTransId="{1BC81BDC-68C1-40A5-9E14-EA5505A9A7D2}"/>
    <dgm:cxn modelId="{460FB1F0-EA31-4077-AF79-190C11BBDF1E}" type="presOf" srcId="{85D62E8A-4AC9-4039-8DFD-969A2EA4F8C5}" destId="{13F981D6-B44C-40CD-BB45-B73D749EE6AC}" srcOrd="0" destOrd="0" presId="urn:microsoft.com/office/officeart/2005/8/layout/equation2"/>
    <dgm:cxn modelId="{644985CE-4966-4635-98AA-3B4F2B53AE4B}" srcId="{A9D2DFED-847C-4034-A423-49E6C80AA4F0}" destId="{2DCBF21A-F37D-43E4-A8AF-F84005444F6F}" srcOrd="0" destOrd="0" parTransId="{925E87FB-7ACE-4DB4-B6BD-4B4F8520CF6F}" sibTransId="{85D62E8A-4AC9-4039-8DFD-969A2EA4F8C5}"/>
    <dgm:cxn modelId="{54C4ABDF-207F-4FED-95CD-5EA7E6E718E9}" type="presOf" srcId="{389B6C43-55C5-4205-801A-7CD4B4D083FC}" destId="{0C60EC31-7379-4505-9873-2FA243DEFB18}" srcOrd="0" destOrd="0" presId="urn:microsoft.com/office/officeart/2005/8/layout/equation2"/>
    <dgm:cxn modelId="{AFD5ECF2-EFC8-48D3-BDF2-5623B75A5B7E}" type="presOf" srcId="{B4CFBEDE-69A8-4EB3-BE40-A0DCD5E93F84}" destId="{B9D01DA3-8D87-454C-B2DB-7181318E63C0}" srcOrd="0" destOrd="0" presId="urn:microsoft.com/office/officeart/2005/8/layout/equation2"/>
    <dgm:cxn modelId="{89E427DA-26E8-41C5-B1DD-75D2C6313421}" type="presOf" srcId="{1BC81BDC-68C1-40A5-9E14-EA5505A9A7D2}" destId="{7A09F1D3-2690-478D-81C3-C0BB702A1FB4}" srcOrd="0" destOrd="0" presId="urn:microsoft.com/office/officeart/2005/8/layout/equation2"/>
    <dgm:cxn modelId="{5E348A46-7AA0-4FD1-984E-10DFF31BA29F}" type="presParOf" srcId="{1F68E201-A9A1-40F3-8C84-A53F67A755A7}" destId="{D5871ADD-3CE3-4C35-9BDA-65E1C8305D0B}" srcOrd="0" destOrd="0" presId="urn:microsoft.com/office/officeart/2005/8/layout/equation2"/>
    <dgm:cxn modelId="{083F7E34-039F-44B5-B13E-65B2DA9B356F}" type="presParOf" srcId="{D5871ADD-3CE3-4C35-9BDA-65E1C8305D0B}" destId="{2611579F-2F12-49E6-B79D-94E6BD8F1C01}" srcOrd="0" destOrd="0" presId="urn:microsoft.com/office/officeart/2005/8/layout/equation2"/>
    <dgm:cxn modelId="{3871A513-4458-46AF-8565-C9A138FA97A7}" type="presParOf" srcId="{D5871ADD-3CE3-4C35-9BDA-65E1C8305D0B}" destId="{5494347E-52D0-42A2-AEF7-8DFB7FBA2DB1}" srcOrd="1" destOrd="0" presId="urn:microsoft.com/office/officeart/2005/8/layout/equation2"/>
    <dgm:cxn modelId="{218CD1F0-0EB7-4D78-8A93-029125FA11D9}" type="presParOf" srcId="{D5871ADD-3CE3-4C35-9BDA-65E1C8305D0B}" destId="{13F981D6-B44C-40CD-BB45-B73D749EE6AC}" srcOrd="2" destOrd="0" presId="urn:microsoft.com/office/officeart/2005/8/layout/equation2"/>
    <dgm:cxn modelId="{F28B0607-E0A8-40C3-8A23-79F77B2E91F1}" type="presParOf" srcId="{D5871ADD-3CE3-4C35-9BDA-65E1C8305D0B}" destId="{35687CCB-3625-4D00-BFC7-3F9B4357B59B}" srcOrd="3" destOrd="0" presId="urn:microsoft.com/office/officeart/2005/8/layout/equation2"/>
    <dgm:cxn modelId="{85E4BE34-2F5A-4BA7-A9DE-3889B85AA97A}" type="presParOf" srcId="{D5871ADD-3CE3-4C35-9BDA-65E1C8305D0B}" destId="{B9D01DA3-8D87-454C-B2DB-7181318E63C0}" srcOrd="4" destOrd="0" presId="urn:microsoft.com/office/officeart/2005/8/layout/equation2"/>
    <dgm:cxn modelId="{24871EC3-160E-4B55-A173-27FBFF9390FC}" type="presParOf" srcId="{1F68E201-A9A1-40F3-8C84-A53F67A755A7}" destId="{7A09F1D3-2690-478D-81C3-C0BB702A1FB4}" srcOrd="1" destOrd="0" presId="urn:microsoft.com/office/officeart/2005/8/layout/equation2"/>
    <dgm:cxn modelId="{0DD7F19E-ED0E-4A25-A49B-5D4A10F768E5}" type="presParOf" srcId="{7A09F1D3-2690-478D-81C3-C0BB702A1FB4}" destId="{F3037229-20E0-44C3-AD65-0B8166665C96}" srcOrd="0" destOrd="0" presId="urn:microsoft.com/office/officeart/2005/8/layout/equation2"/>
    <dgm:cxn modelId="{1247F4CD-9DE7-417C-ACDC-1F650C3C275A}" type="presParOf" srcId="{1F68E201-A9A1-40F3-8C84-A53F67A755A7}" destId="{0C60EC31-7379-4505-9873-2FA243DEFB18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EC094B-D964-4F68-A573-25F65B5DF0A6}">
      <dsp:nvSpPr>
        <dsp:cNvPr id="0" name=""/>
        <dsp:cNvSpPr/>
      </dsp:nvSpPr>
      <dsp:spPr>
        <a:xfrm>
          <a:off x="1404620" y="170163"/>
          <a:ext cx="3276600" cy="1137920"/>
        </a:xfrm>
        <a:prstGeom prst="ellipse">
          <a:avLst/>
        </a:prstGeom>
        <a:solidFill>
          <a:schemeClr val="accent4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z="-190500" extrusionH="1270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744262-3790-48C6-B50F-408F4D9414BC}">
      <dsp:nvSpPr>
        <dsp:cNvPr id="0" name=""/>
        <dsp:cNvSpPr/>
      </dsp:nvSpPr>
      <dsp:spPr>
        <a:xfrm>
          <a:off x="2730500" y="2956543"/>
          <a:ext cx="635000" cy="406400"/>
        </a:xfrm>
        <a:prstGeom prst="down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292B6CE-8773-4D7A-ACF9-E67DC66C1C03}">
      <dsp:nvSpPr>
        <dsp:cNvPr id="0" name=""/>
        <dsp:cNvSpPr/>
      </dsp:nvSpPr>
      <dsp:spPr>
        <a:xfrm>
          <a:off x="1524000" y="3281663"/>
          <a:ext cx="3048000" cy="76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700" b="1" kern="1200" dirty="0" smtClean="0">
              <a:solidFill>
                <a:schemeClr val="tx1"/>
              </a:solidFill>
            </a:rPr>
            <a:t>מרחב מאפשר</a:t>
          </a:r>
          <a:endParaRPr lang="he-IL" sz="2700" b="1" kern="1200" dirty="0">
            <a:solidFill>
              <a:schemeClr val="tx1"/>
            </a:solidFill>
          </a:endParaRPr>
        </a:p>
      </dsp:txBody>
      <dsp:txXfrm>
        <a:off x="1524000" y="3281663"/>
        <a:ext cx="3048000" cy="762000"/>
      </dsp:txXfrm>
    </dsp:sp>
    <dsp:sp modelId="{8CFAEBC9-E250-48AC-80F5-B22FA0432661}">
      <dsp:nvSpPr>
        <dsp:cNvPr id="0" name=""/>
        <dsp:cNvSpPr/>
      </dsp:nvSpPr>
      <dsp:spPr>
        <a:xfrm>
          <a:off x="2595880" y="1395967"/>
          <a:ext cx="1143000" cy="1143000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90000">
              <a:schemeClr val="accent4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 smtClean="0">
              <a:solidFill>
                <a:schemeClr val="tx1"/>
              </a:solidFill>
            </a:rPr>
            <a:t>הזדמנות למימוש</a:t>
          </a:r>
          <a:endParaRPr lang="he-IL" sz="1800" b="1" kern="1200" dirty="0">
            <a:solidFill>
              <a:schemeClr val="tx1"/>
            </a:solidFill>
          </a:endParaRPr>
        </a:p>
      </dsp:txBody>
      <dsp:txXfrm>
        <a:off x="2763268" y="1563355"/>
        <a:ext cx="808224" cy="808224"/>
      </dsp:txXfrm>
    </dsp:sp>
    <dsp:sp modelId="{6713C824-9904-4C83-8651-A805FBDA967C}">
      <dsp:nvSpPr>
        <dsp:cNvPr id="0" name=""/>
        <dsp:cNvSpPr/>
      </dsp:nvSpPr>
      <dsp:spPr>
        <a:xfrm>
          <a:off x="1778000" y="538463"/>
          <a:ext cx="1143000" cy="1143000"/>
        </a:xfrm>
        <a:prstGeom prst="ellipse">
          <a:avLst/>
        </a:prstGeom>
        <a:gradFill rotWithShape="0">
          <a:gsLst>
            <a:gs pos="0">
              <a:schemeClr val="accent4">
                <a:hueOff val="629991"/>
                <a:satOff val="9701"/>
                <a:lumOff val="-1569"/>
                <a:alphaOff val="0"/>
              </a:schemeClr>
            </a:gs>
            <a:gs pos="90000">
              <a:schemeClr val="accent4">
                <a:hueOff val="629991"/>
                <a:satOff val="9701"/>
                <a:lumOff val="-1569"/>
                <a:alphaOff val="0"/>
                <a:shade val="100000"/>
              </a:schemeClr>
            </a:gs>
            <a:gs pos="100000">
              <a:schemeClr val="accent4">
                <a:hueOff val="629991"/>
                <a:satOff val="9701"/>
                <a:lumOff val="-1569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kern="1200" smtClean="0">
              <a:solidFill>
                <a:schemeClr val="tx1"/>
              </a:solidFill>
            </a:rPr>
            <a:t>פוטנציאל</a:t>
          </a:r>
          <a:endParaRPr lang="he-IL" sz="1600" b="1" kern="1200" dirty="0">
            <a:solidFill>
              <a:schemeClr val="tx1"/>
            </a:solidFill>
          </a:endParaRPr>
        </a:p>
      </dsp:txBody>
      <dsp:txXfrm>
        <a:off x="1945388" y="705851"/>
        <a:ext cx="808224" cy="808224"/>
      </dsp:txXfrm>
    </dsp:sp>
    <dsp:sp modelId="{F65B3012-7BE6-4B81-99CE-0E5BA374A1FF}">
      <dsp:nvSpPr>
        <dsp:cNvPr id="0" name=""/>
        <dsp:cNvSpPr/>
      </dsp:nvSpPr>
      <dsp:spPr>
        <a:xfrm>
          <a:off x="2946400" y="262111"/>
          <a:ext cx="1143000" cy="1143000"/>
        </a:xfrm>
        <a:prstGeom prst="ellipse">
          <a:avLst/>
        </a:prstGeom>
        <a:gradFill rotWithShape="0">
          <a:gsLst>
            <a:gs pos="0">
              <a:schemeClr val="accent4">
                <a:hueOff val="1259982"/>
                <a:satOff val="19402"/>
                <a:lumOff val="-3137"/>
                <a:alphaOff val="0"/>
              </a:schemeClr>
            </a:gs>
            <a:gs pos="90000">
              <a:schemeClr val="accent4">
                <a:hueOff val="1259982"/>
                <a:satOff val="19402"/>
                <a:lumOff val="-3137"/>
                <a:alphaOff val="0"/>
                <a:shade val="100000"/>
              </a:schemeClr>
            </a:gs>
            <a:gs pos="100000">
              <a:schemeClr val="accent4">
                <a:hueOff val="1259982"/>
                <a:satOff val="19402"/>
                <a:lumOff val="-3137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kern="1200" dirty="0" smtClean="0">
              <a:solidFill>
                <a:schemeClr val="tx1"/>
              </a:solidFill>
            </a:rPr>
            <a:t>פוטנציאל</a:t>
          </a:r>
          <a:endParaRPr lang="he-IL" sz="1600" b="1" kern="1200" dirty="0">
            <a:solidFill>
              <a:schemeClr val="tx1"/>
            </a:solidFill>
          </a:endParaRPr>
        </a:p>
      </dsp:txBody>
      <dsp:txXfrm>
        <a:off x="3113788" y="429499"/>
        <a:ext cx="808224" cy="808224"/>
      </dsp:txXfrm>
    </dsp:sp>
    <dsp:sp modelId="{CB6D2730-5FC4-4130-AC5E-F7A708BB4574}">
      <dsp:nvSpPr>
        <dsp:cNvPr id="0" name=""/>
        <dsp:cNvSpPr/>
      </dsp:nvSpPr>
      <dsp:spPr>
        <a:xfrm>
          <a:off x="936109" y="20336"/>
          <a:ext cx="4223781" cy="2865054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655C93-9BFB-4211-9318-71F586372969}">
      <dsp:nvSpPr>
        <dsp:cNvPr id="0" name=""/>
        <dsp:cNvSpPr/>
      </dsp:nvSpPr>
      <dsp:spPr>
        <a:xfrm rot="10800000">
          <a:off x="372641" y="0"/>
          <a:ext cx="4223269" cy="2348880"/>
        </a:xfrm>
        <a:prstGeom prst="right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</a:schemeClr>
            </a:gs>
            <a:gs pos="90000">
              <a:schemeClr val="accent2">
                <a:tint val="40000"/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84B42617-0C6C-4C80-8163-4C4A5A20A785}">
      <dsp:nvSpPr>
        <dsp:cNvPr id="0" name=""/>
        <dsp:cNvSpPr/>
      </dsp:nvSpPr>
      <dsp:spPr>
        <a:xfrm>
          <a:off x="168367" y="704663"/>
          <a:ext cx="1490565" cy="93955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90000">
              <a:schemeClr val="accent2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 smtClean="0">
              <a:solidFill>
                <a:schemeClr val="tx1"/>
              </a:solidFill>
            </a:rPr>
            <a:t>התפתחות אופטימאלית</a:t>
          </a:r>
          <a:endParaRPr lang="he-IL" sz="1800" b="1" kern="1200" dirty="0">
            <a:solidFill>
              <a:schemeClr val="tx1"/>
            </a:solidFill>
          </a:endParaRPr>
        </a:p>
      </dsp:txBody>
      <dsp:txXfrm>
        <a:off x="214232" y="750528"/>
        <a:ext cx="1398835" cy="847822"/>
      </dsp:txXfrm>
    </dsp:sp>
    <dsp:sp modelId="{A8FDA109-6CB5-4405-BC05-BF94A34D2FB5}">
      <dsp:nvSpPr>
        <dsp:cNvPr id="0" name=""/>
        <dsp:cNvSpPr/>
      </dsp:nvSpPr>
      <dsp:spPr>
        <a:xfrm>
          <a:off x="1738993" y="704663"/>
          <a:ext cx="1490565" cy="939552"/>
        </a:xfrm>
        <a:prstGeom prst="roundRect">
          <a:avLst/>
        </a:prstGeom>
        <a:gradFill rotWithShape="0">
          <a:gsLst>
            <a:gs pos="0">
              <a:schemeClr val="accent2">
                <a:hueOff val="260954"/>
                <a:satOff val="-16808"/>
                <a:lumOff val="-980"/>
                <a:alphaOff val="0"/>
              </a:schemeClr>
            </a:gs>
            <a:gs pos="90000">
              <a:schemeClr val="accent2">
                <a:hueOff val="260954"/>
                <a:satOff val="-16808"/>
                <a:lumOff val="-980"/>
                <a:alphaOff val="0"/>
                <a:shade val="100000"/>
              </a:schemeClr>
            </a:gs>
            <a:gs pos="100000">
              <a:schemeClr val="accent2">
                <a:hueOff val="260954"/>
                <a:satOff val="-16808"/>
                <a:lumOff val="-98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 smtClean="0">
              <a:solidFill>
                <a:schemeClr val="tx1"/>
              </a:solidFill>
            </a:rPr>
            <a:t>תנאים סביבתיים מאפשרים</a:t>
          </a:r>
          <a:endParaRPr lang="he-IL" sz="1800" b="1" kern="1200" dirty="0">
            <a:solidFill>
              <a:schemeClr val="tx1"/>
            </a:solidFill>
          </a:endParaRPr>
        </a:p>
      </dsp:txBody>
      <dsp:txXfrm>
        <a:off x="1784858" y="750528"/>
        <a:ext cx="1398835" cy="847822"/>
      </dsp:txXfrm>
    </dsp:sp>
    <dsp:sp modelId="{0F2E9206-963A-4B88-9395-A07514B5D9EB}">
      <dsp:nvSpPr>
        <dsp:cNvPr id="0" name=""/>
        <dsp:cNvSpPr/>
      </dsp:nvSpPr>
      <dsp:spPr>
        <a:xfrm>
          <a:off x="3309618" y="704663"/>
          <a:ext cx="1490565" cy="939552"/>
        </a:xfrm>
        <a:prstGeom prst="roundRect">
          <a:avLst/>
        </a:prstGeom>
        <a:gradFill rotWithShape="0">
          <a:gsLst>
            <a:gs pos="0">
              <a:schemeClr val="accent2">
                <a:hueOff val="521907"/>
                <a:satOff val="-33616"/>
                <a:lumOff val="-1961"/>
                <a:alphaOff val="0"/>
              </a:schemeClr>
            </a:gs>
            <a:gs pos="90000">
              <a:schemeClr val="accent2">
                <a:hueOff val="521907"/>
                <a:satOff val="-33616"/>
                <a:lumOff val="-1961"/>
                <a:alphaOff val="0"/>
                <a:shade val="100000"/>
              </a:schemeClr>
            </a:gs>
            <a:gs pos="100000">
              <a:schemeClr val="accent2">
                <a:hueOff val="521907"/>
                <a:satOff val="-33616"/>
                <a:lumOff val="-1961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 smtClean="0">
              <a:solidFill>
                <a:schemeClr val="tx1"/>
              </a:solidFill>
            </a:rPr>
            <a:t>מניע</a:t>
          </a:r>
          <a:endParaRPr lang="he-IL" sz="1800" b="1" kern="1200" dirty="0">
            <a:solidFill>
              <a:schemeClr val="tx1"/>
            </a:solidFill>
          </a:endParaRPr>
        </a:p>
      </dsp:txBody>
      <dsp:txXfrm>
        <a:off x="3355483" y="750528"/>
        <a:ext cx="1398835" cy="84782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46679A-E77D-461A-8EC9-4EDE252D6DE9}">
      <dsp:nvSpPr>
        <dsp:cNvPr id="0" name=""/>
        <dsp:cNvSpPr/>
      </dsp:nvSpPr>
      <dsp:spPr>
        <a:xfrm>
          <a:off x="711199" y="0"/>
          <a:ext cx="4064000" cy="4064000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90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D5C01E3-CE7B-45E2-9923-677BE17A1EC3}">
      <dsp:nvSpPr>
        <dsp:cNvPr id="0" name=""/>
        <dsp:cNvSpPr/>
      </dsp:nvSpPr>
      <dsp:spPr>
        <a:xfrm>
          <a:off x="2743199" y="406796"/>
          <a:ext cx="2641600" cy="72231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b="1" kern="1200" dirty="0" smtClean="0"/>
            <a:t>מה גורם לו להרגיש כך?</a:t>
          </a:r>
          <a:endParaRPr lang="he-IL" sz="2000" b="1" kern="1200" dirty="0"/>
        </a:p>
      </dsp:txBody>
      <dsp:txXfrm>
        <a:off x="2778459" y="442056"/>
        <a:ext cx="2571080" cy="651792"/>
      </dsp:txXfrm>
    </dsp:sp>
    <dsp:sp modelId="{EBAE1EDB-7068-46EB-9C0B-2E7C092714E1}">
      <dsp:nvSpPr>
        <dsp:cNvPr id="0" name=""/>
        <dsp:cNvSpPr/>
      </dsp:nvSpPr>
      <dsp:spPr>
        <a:xfrm>
          <a:off x="2743199" y="1219398"/>
          <a:ext cx="2641600" cy="72231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b="1" kern="1200" dirty="0" smtClean="0"/>
            <a:t>מה מניע אותו לנהוג כך?</a:t>
          </a:r>
          <a:endParaRPr lang="he-IL" sz="2000" b="1" kern="1200" dirty="0"/>
        </a:p>
      </dsp:txBody>
      <dsp:txXfrm>
        <a:off x="2778459" y="1254658"/>
        <a:ext cx="2571080" cy="651792"/>
      </dsp:txXfrm>
    </dsp:sp>
    <dsp:sp modelId="{97EB82D5-01D8-45BB-9B74-368C366568B9}">
      <dsp:nvSpPr>
        <dsp:cNvPr id="0" name=""/>
        <dsp:cNvSpPr/>
      </dsp:nvSpPr>
      <dsp:spPr>
        <a:xfrm>
          <a:off x="2743199" y="2032000"/>
          <a:ext cx="2641600" cy="72231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b="1" kern="1200" dirty="0" smtClean="0"/>
            <a:t>המניע יכול להיות:</a:t>
          </a:r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kern="1200" dirty="0" err="1" smtClean="0"/>
            <a:t>צורך,דחף,פחד,גירוי,תורשה</a:t>
          </a:r>
          <a:r>
            <a:rPr lang="he-IL" sz="1400" kern="1200" dirty="0" smtClean="0"/>
            <a:t>, למידה, תאווה, </a:t>
          </a:r>
          <a:r>
            <a:rPr lang="he-IL" sz="1400" kern="1200" dirty="0" err="1" smtClean="0"/>
            <a:t>תיסכול</a:t>
          </a:r>
          <a:r>
            <a:rPr lang="he-IL" sz="1400" kern="1200" dirty="0" smtClean="0"/>
            <a:t>, חסך, הרגל,</a:t>
          </a:r>
          <a:endParaRPr lang="he-IL" sz="1400" kern="1200" dirty="0"/>
        </a:p>
      </dsp:txBody>
      <dsp:txXfrm>
        <a:off x="2778459" y="2067260"/>
        <a:ext cx="2571080" cy="651792"/>
      </dsp:txXfrm>
    </dsp:sp>
    <dsp:sp modelId="{5C6845D6-53FA-434F-8336-0695E58E8F82}">
      <dsp:nvSpPr>
        <dsp:cNvPr id="0" name=""/>
        <dsp:cNvSpPr/>
      </dsp:nvSpPr>
      <dsp:spPr>
        <a:xfrm>
          <a:off x="2743199" y="2844601"/>
          <a:ext cx="2641600" cy="72231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 smtClean="0"/>
            <a:t>האדם מחפש מצב שבו  הוא יחוש  </a:t>
          </a:r>
          <a:r>
            <a:rPr lang="he-IL" sz="1500" kern="1200" dirty="0" smtClean="0"/>
            <a:t>מסופק, יחווה משמעות, הקלה, ביטחון וכד'</a:t>
          </a:r>
          <a:endParaRPr lang="he-IL" sz="1500" kern="1200" dirty="0"/>
        </a:p>
      </dsp:txBody>
      <dsp:txXfrm>
        <a:off x="2778459" y="2879861"/>
        <a:ext cx="2571080" cy="65179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46679A-E77D-461A-8EC9-4EDE252D6DE9}">
      <dsp:nvSpPr>
        <dsp:cNvPr id="0" name=""/>
        <dsp:cNvSpPr/>
      </dsp:nvSpPr>
      <dsp:spPr>
        <a:xfrm>
          <a:off x="711199" y="0"/>
          <a:ext cx="4064000" cy="4064000"/>
        </a:xfrm>
        <a:prstGeom prst="triangle">
          <a:avLst/>
        </a:prstGeom>
        <a:gradFill rotWithShape="0">
          <a:gsLst>
            <a:gs pos="0">
              <a:schemeClr val="accent3">
                <a:shade val="50000"/>
                <a:hueOff val="0"/>
                <a:satOff val="0"/>
                <a:lumOff val="0"/>
                <a:alphaOff val="0"/>
              </a:schemeClr>
            </a:gs>
            <a:gs pos="90000">
              <a:schemeClr val="accent3">
                <a:shade val="50000"/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3">
                <a:shade val="50000"/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D5C01E3-CE7B-45E2-9923-677BE17A1EC3}">
      <dsp:nvSpPr>
        <dsp:cNvPr id="0" name=""/>
        <dsp:cNvSpPr/>
      </dsp:nvSpPr>
      <dsp:spPr>
        <a:xfrm>
          <a:off x="2743199" y="408582"/>
          <a:ext cx="2641600" cy="962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3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b="1" kern="1200" dirty="0" smtClean="0"/>
            <a:t>באיזו סביבה הוא גדל?</a:t>
          </a:r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/>
            <a:t>הזנחה, פיתוי, התקפה, </a:t>
          </a:r>
          <a:r>
            <a:rPr lang="he-IL" sz="1400" b="1" kern="1200" dirty="0" err="1" smtClean="0"/>
            <a:t>תיסכול</a:t>
          </a:r>
          <a:r>
            <a:rPr lang="he-IL" sz="1400" b="1" kern="1200" dirty="0" smtClean="0"/>
            <a:t>, חסך, נטישה</a:t>
          </a:r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200" b="1" kern="1200" dirty="0"/>
        </a:p>
      </dsp:txBody>
      <dsp:txXfrm>
        <a:off x="2790161" y="455544"/>
        <a:ext cx="2547676" cy="868101"/>
      </dsp:txXfrm>
    </dsp:sp>
    <dsp:sp modelId="{EBAE1EDB-7068-46EB-9C0B-2E7C092714E1}">
      <dsp:nvSpPr>
        <dsp:cNvPr id="0" name=""/>
        <dsp:cNvSpPr/>
      </dsp:nvSpPr>
      <dsp:spPr>
        <a:xfrm>
          <a:off x="2743199" y="1490860"/>
          <a:ext cx="2641600" cy="962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3">
              <a:shade val="50000"/>
              <a:hueOff val="-50966"/>
              <a:satOff val="-2717"/>
              <a:lumOff val="27757"/>
              <a:alphaOff val="0"/>
            </a:schemeClr>
          </a:solidFill>
          <a:prstDash val="solid"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b="1" kern="1200" dirty="0" smtClean="0"/>
            <a:t>מה עשתה לו הסביבה?</a:t>
          </a:r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kern="1200" dirty="0" smtClean="0"/>
            <a:t>התעללות, טראומה, דחייה וכד</a:t>
          </a:r>
          <a:r>
            <a:rPr lang="he-IL" sz="2000" b="1" kern="1200" dirty="0" smtClean="0"/>
            <a:t>'</a:t>
          </a:r>
          <a:endParaRPr lang="he-IL" sz="2000" b="1" kern="1200" dirty="0"/>
        </a:p>
      </dsp:txBody>
      <dsp:txXfrm>
        <a:off x="2790161" y="1537822"/>
        <a:ext cx="2547676" cy="868101"/>
      </dsp:txXfrm>
    </dsp:sp>
    <dsp:sp modelId="{5C6845D6-53FA-434F-8336-0695E58E8F82}">
      <dsp:nvSpPr>
        <dsp:cNvPr id="0" name=""/>
        <dsp:cNvSpPr/>
      </dsp:nvSpPr>
      <dsp:spPr>
        <a:xfrm>
          <a:off x="2743199" y="2573139"/>
          <a:ext cx="2641600" cy="962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3">
              <a:shade val="50000"/>
              <a:hueOff val="-50966"/>
              <a:satOff val="-2717"/>
              <a:lumOff val="27757"/>
              <a:alphaOff val="0"/>
            </a:schemeClr>
          </a:solidFill>
          <a:prstDash val="solid"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b="1" kern="1200" dirty="0" smtClean="0"/>
            <a:t>אילו כוחות סביבתיים פועלים על היחיד?</a:t>
          </a:r>
          <a:endParaRPr lang="he-IL" sz="1600" kern="1200" dirty="0"/>
        </a:p>
      </dsp:txBody>
      <dsp:txXfrm>
        <a:off x="2790161" y="2620101"/>
        <a:ext cx="2547676" cy="86810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655C93-9BFB-4211-9318-71F586372969}">
      <dsp:nvSpPr>
        <dsp:cNvPr id="0" name=""/>
        <dsp:cNvSpPr/>
      </dsp:nvSpPr>
      <dsp:spPr>
        <a:xfrm rot="10800000">
          <a:off x="610267" y="0"/>
          <a:ext cx="6916368" cy="3960440"/>
        </a:xfrm>
        <a:prstGeom prst="right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</a:schemeClr>
            </a:gs>
            <a:gs pos="90000">
              <a:schemeClr val="accent2">
                <a:tint val="40000"/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DA1DF2E6-2B6D-450D-8D42-AA0B6414540E}">
      <dsp:nvSpPr>
        <dsp:cNvPr id="0" name=""/>
        <dsp:cNvSpPr/>
      </dsp:nvSpPr>
      <dsp:spPr>
        <a:xfrm>
          <a:off x="4072" y="1188131"/>
          <a:ext cx="1958737" cy="1584176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90000">
              <a:schemeClr val="accent2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500" b="1" kern="1200" dirty="0" smtClean="0">
              <a:solidFill>
                <a:schemeClr val="tx1"/>
              </a:solidFill>
            </a:rPr>
            <a:t>מימוש הפוטנציאל יכול להיות:</a:t>
          </a:r>
        </a:p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500" b="1" kern="1200" dirty="0" smtClean="0">
              <a:solidFill>
                <a:schemeClr val="tx1"/>
              </a:solidFill>
            </a:rPr>
            <a:t>בריא, או פתולוגי</a:t>
          </a:r>
        </a:p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500" b="1" kern="1200" dirty="0" smtClean="0">
              <a:solidFill>
                <a:schemeClr val="tx1"/>
              </a:solidFill>
            </a:rPr>
            <a:t>בשל או רגרסיבי</a:t>
          </a:r>
        </a:p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500" b="1" kern="1200" dirty="0" smtClean="0">
              <a:solidFill>
                <a:schemeClr val="tx1"/>
              </a:solidFill>
            </a:rPr>
            <a:t>הימנעותי או מתמודד</a:t>
          </a:r>
          <a:endParaRPr lang="he-IL" sz="1500" b="1" kern="1200" dirty="0">
            <a:solidFill>
              <a:schemeClr val="tx1"/>
            </a:solidFill>
          </a:endParaRPr>
        </a:p>
      </dsp:txBody>
      <dsp:txXfrm>
        <a:off x="81405" y="1265464"/>
        <a:ext cx="1804071" cy="1429510"/>
      </dsp:txXfrm>
    </dsp:sp>
    <dsp:sp modelId="{0F2E9206-963A-4B88-9395-A07514B5D9EB}">
      <dsp:nvSpPr>
        <dsp:cNvPr id="0" name=""/>
        <dsp:cNvSpPr/>
      </dsp:nvSpPr>
      <dsp:spPr>
        <a:xfrm>
          <a:off x="2060746" y="1188131"/>
          <a:ext cx="1958737" cy="1584176"/>
        </a:xfrm>
        <a:prstGeom prst="roundRect">
          <a:avLst/>
        </a:prstGeom>
        <a:gradFill rotWithShape="0">
          <a:gsLst>
            <a:gs pos="0">
              <a:schemeClr val="accent2">
                <a:hueOff val="173969"/>
                <a:satOff val="-11205"/>
                <a:lumOff val="-654"/>
                <a:alphaOff val="0"/>
              </a:schemeClr>
            </a:gs>
            <a:gs pos="90000">
              <a:schemeClr val="accent2">
                <a:hueOff val="173969"/>
                <a:satOff val="-11205"/>
                <a:lumOff val="-654"/>
                <a:alphaOff val="0"/>
                <a:shade val="100000"/>
              </a:schemeClr>
            </a:gs>
            <a:gs pos="100000">
              <a:schemeClr val="accent2">
                <a:hueOff val="173969"/>
                <a:satOff val="-11205"/>
                <a:lumOff val="-654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500" b="1" kern="1200" dirty="0" smtClean="0">
              <a:solidFill>
                <a:schemeClr val="tx1"/>
              </a:solidFill>
            </a:rPr>
            <a:t>מימוש הפוטנציאל  או גישה לכיוון מסוים</a:t>
          </a:r>
          <a:endParaRPr lang="he-IL" sz="1500" b="1" kern="1200" dirty="0">
            <a:solidFill>
              <a:schemeClr val="tx1"/>
            </a:solidFill>
          </a:endParaRPr>
        </a:p>
      </dsp:txBody>
      <dsp:txXfrm>
        <a:off x="2138079" y="1265464"/>
        <a:ext cx="1804071" cy="1429510"/>
      </dsp:txXfrm>
    </dsp:sp>
    <dsp:sp modelId="{84B42617-0C6C-4C80-8163-4C4A5A20A785}">
      <dsp:nvSpPr>
        <dsp:cNvPr id="0" name=""/>
        <dsp:cNvSpPr/>
      </dsp:nvSpPr>
      <dsp:spPr>
        <a:xfrm>
          <a:off x="4117420" y="1188131"/>
          <a:ext cx="1958737" cy="1584176"/>
        </a:xfrm>
        <a:prstGeom prst="roundRect">
          <a:avLst/>
        </a:prstGeom>
        <a:gradFill rotWithShape="0">
          <a:gsLst>
            <a:gs pos="0">
              <a:schemeClr val="accent2">
                <a:hueOff val="347938"/>
                <a:satOff val="-22411"/>
                <a:lumOff val="-1307"/>
                <a:alphaOff val="0"/>
              </a:schemeClr>
            </a:gs>
            <a:gs pos="90000">
              <a:schemeClr val="accent2">
                <a:hueOff val="347938"/>
                <a:satOff val="-22411"/>
                <a:lumOff val="-1307"/>
                <a:alphaOff val="0"/>
                <a:shade val="100000"/>
              </a:schemeClr>
            </a:gs>
            <a:gs pos="100000">
              <a:schemeClr val="accent2">
                <a:hueOff val="347938"/>
                <a:satOff val="-22411"/>
                <a:lumOff val="-1307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500" b="1" kern="1200" dirty="0" smtClean="0">
              <a:solidFill>
                <a:schemeClr val="tx1"/>
              </a:solidFill>
            </a:rPr>
            <a:t>משדרת לו נקודות משוב, אותות ומשמעויות</a:t>
          </a:r>
          <a:endParaRPr lang="he-IL" sz="1500" b="1" kern="1200" dirty="0">
            <a:solidFill>
              <a:schemeClr val="tx1"/>
            </a:solidFill>
          </a:endParaRPr>
        </a:p>
      </dsp:txBody>
      <dsp:txXfrm>
        <a:off x="4194753" y="1265464"/>
        <a:ext cx="1804071" cy="1429510"/>
      </dsp:txXfrm>
    </dsp:sp>
    <dsp:sp modelId="{A8FDA109-6CB5-4405-BC05-BF94A34D2FB5}">
      <dsp:nvSpPr>
        <dsp:cNvPr id="0" name=""/>
        <dsp:cNvSpPr/>
      </dsp:nvSpPr>
      <dsp:spPr>
        <a:xfrm>
          <a:off x="6174094" y="1188131"/>
          <a:ext cx="1958737" cy="1584176"/>
        </a:xfrm>
        <a:prstGeom prst="roundRect">
          <a:avLst/>
        </a:prstGeom>
        <a:gradFill rotWithShape="0">
          <a:gsLst>
            <a:gs pos="0">
              <a:schemeClr val="accent2">
                <a:hueOff val="521907"/>
                <a:satOff val="-33616"/>
                <a:lumOff val="-1961"/>
                <a:alphaOff val="0"/>
              </a:schemeClr>
            </a:gs>
            <a:gs pos="90000">
              <a:schemeClr val="accent2">
                <a:hueOff val="521907"/>
                <a:satOff val="-33616"/>
                <a:lumOff val="-1961"/>
                <a:alphaOff val="0"/>
                <a:shade val="100000"/>
              </a:schemeClr>
            </a:gs>
            <a:gs pos="100000">
              <a:schemeClr val="accent2">
                <a:hueOff val="521907"/>
                <a:satOff val="-33616"/>
                <a:lumOff val="-1961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500" b="1" kern="1200" dirty="0" smtClean="0">
              <a:solidFill>
                <a:schemeClr val="tx1"/>
              </a:solidFill>
            </a:rPr>
            <a:t>מעטפת של שייכות וקשרים אנושיים שבתוכה הפרט מתקיים</a:t>
          </a:r>
          <a:endParaRPr lang="he-IL" sz="1500" b="1" kern="1200" dirty="0">
            <a:solidFill>
              <a:schemeClr val="tx1"/>
            </a:solidFill>
          </a:endParaRPr>
        </a:p>
      </dsp:txBody>
      <dsp:txXfrm>
        <a:off x="6251427" y="1265464"/>
        <a:ext cx="1804071" cy="142951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030718-D8D3-4DF3-AD01-EE72460EC19E}">
      <dsp:nvSpPr>
        <dsp:cNvPr id="0" name=""/>
        <dsp:cNvSpPr/>
      </dsp:nvSpPr>
      <dsp:spPr>
        <a:xfrm rot="16200000">
          <a:off x="907044" y="1233870"/>
          <a:ext cx="2612745" cy="1596664"/>
        </a:xfrm>
        <a:prstGeom prst="round2SameRect">
          <a:avLst>
            <a:gd name="adj1" fmla="val 16670"/>
            <a:gd name="adj2" fmla="val 0"/>
          </a:avLst>
        </a:prstGeom>
        <a:solidFill>
          <a:schemeClr val="accent5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11800" extrusionH="10600" prstMaterial="plastic">
          <a:bevelT w="101600" h="8600" prst="relaxedInset"/>
          <a:bevelB w="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83820" tIns="139700" rIns="125730" bIns="139700" numCol="1" spcCol="1270" anchor="t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b="1" kern="1200" dirty="0" smtClean="0">
              <a:solidFill>
                <a:schemeClr val="tx1"/>
              </a:solidFill>
            </a:rPr>
            <a:t>סביבה מתירה המאפשרת לו להפנות את עצמו לכיוון של סבל או נזק</a:t>
          </a:r>
          <a:endParaRPr lang="he-IL" sz="2200" b="1" kern="1200" dirty="0">
            <a:solidFill>
              <a:schemeClr val="tx1"/>
            </a:solidFill>
          </a:endParaRPr>
        </a:p>
      </dsp:txBody>
      <dsp:txXfrm rot="5400000">
        <a:off x="1493042" y="803786"/>
        <a:ext cx="1518707" cy="2456831"/>
      </dsp:txXfrm>
    </dsp:sp>
    <dsp:sp modelId="{DD2B0769-2BBC-4216-B557-586BF7DE3BBD}">
      <dsp:nvSpPr>
        <dsp:cNvPr id="0" name=""/>
        <dsp:cNvSpPr/>
      </dsp:nvSpPr>
      <dsp:spPr>
        <a:xfrm rot="5400000">
          <a:off x="2576210" y="1233870"/>
          <a:ext cx="2612745" cy="1596664"/>
        </a:xfrm>
        <a:prstGeom prst="round2SameRect">
          <a:avLst>
            <a:gd name="adj1" fmla="val 16670"/>
            <a:gd name="adj2" fmla="val 0"/>
          </a:avLst>
        </a:prstGeom>
        <a:solidFill>
          <a:schemeClr val="accent5">
            <a:tint val="50000"/>
            <a:hueOff val="10796794"/>
            <a:satOff val="-12864"/>
            <a:lumOff val="13158"/>
            <a:alphaOff val="0"/>
          </a:schemeClr>
        </a:solidFill>
        <a:ln>
          <a:noFill/>
        </a:ln>
        <a:effectLst/>
        <a:sp3d z="-211800" extrusionH="10600" prstMaterial="plastic">
          <a:bevelT w="101600" h="8600" prst="relaxedInset"/>
          <a:bevelB w="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25730" tIns="139700" rIns="83820" bIns="139700" numCol="1" spcCol="1270" anchor="t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b="1" kern="1200" dirty="0" smtClean="0">
              <a:solidFill>
                <a:schemeClr val="tx1"/>
              </a:solidFill>
            </a:rPr>
            <a:t>מניע המפעיל את העצמי</a:t>
          </a:r>
          <a:endParaRPr lang="he-IL" sz="2200" b="1" kern="1200" dirty="0">
            <a:solidFill>
              <a:schemeClr val="tx1"/>
            </a:solidFill>
          </a:endParaRPr>
        </a:p>
      </dsp:txBody>
      <dsp:txXfrm rot="-5400000">
        <a:off x="3084251" y="803787"/>
        <a:ext cx="1518707" cy="2456831"/>
      </dsp:txXfrm>
    </dsp:sp>
    <dsp:sp modelId="{187E8470-A191-4B65-A180-132DBBD3290A}">
      <dsp:nvSpPr>
        <dsp:cNvPr id="0" name=""/>
        <dsp:cNvSpPr/>
      </dsp:nvSpPr>
      <dsp:spPr>
        <a:xfrm>
          <a:off x="2213253" y="0"/>
          <a:ext cx="1669165" cy="1669084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FDDD2CE-43D8-4A59-9A2F-5081BA78D894}">
      <dsp:nvSpPr>
        <dsp:cNvPr id="0" name=""/>
        <dsp:cNvSpPr/>
      </dsp:nvSpPr>
      <dsp:spPr>
        <a:xfrm rot="10800000">
          <a:off x="2213253" y="2394915"/>
          <a:ext cx="1669165" cy="1669084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5">
            <a:hueOff val="10439722"/>
            <a:satOff val="-25040"/>
            <a:lumOff val="1961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11579F-2F12-49E6-B79D-94E6BD8F1C01}">
      <dsp:nvSpPr>
        <dsp:cNvPr id="0" name=""/>
        <dsp:cNvSpPr/>
      </dsp:nvSpPr>
      <dsp:spPr>
        <a:xfrm>
          <a:off x="663838" y="1465"/>
          <a:ext cx="1557987" cy="155798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90000">
              <a:schemeClr val="accent2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b="1" kern="1200" dirty="0" smtClean="0">
              <a:solidFill>
                <a:schemeClr val="bg1"/>
              </a:solidFill>
            </a:rPr>
            <a:t>כוחות</a:t>
          </a:r>
          <a:r>
            <a:rPr lang="he-IL" sz="1900" kern="1200" dirty="0" smtClean="0">
              <a:solidFill>
                <a:schemeClr val="bg1"/>
              </a:solidFill>
            </a:rPr>
            <a:t> </a:t>
          </a:r>
        </a:p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>
              <a:solidFill>
                <a:schemeClr val="bg1"/>
              </a:solidFill>
            </a:rPr>
            <a:t>של הפרט או של הסביבה</a:t>
          </a:r>
          <a:endParaRPr lang="he-IL" sz="1900" kern="1200" dirty="0">
            <a:solidFill>
              <a:schemeClr val="bg1"/>
            </a:solidFill>
          </a:endParaRPr>
        </a:p>
      </dsp:txBody>
      <dsp:txXfrm>
        <a:off x="892000" y="229627"/>
        <a:ext cx="1101663" cy="1101663"/>
      </dsp:txXfrm>
    </dsp:sp>
    <dsp:sp modelId="{13F981D6-B44C-40CD-BB45-B73D749EE6AC}">
      <dsp:nvSpPr>
        <dsp:cNvPr id="0" name=""/>
        <dsp:cNvSpPr/>
      </dsp:nvSpPr>
      <dsp:spPr>
        <a:xfrm>
          <a:off x="991015" y="1685962"/>
          <a:ext cx="903632" cy="903632"/>
        </a:xfrm>
        <a:prstGeom prst="mathPlus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90000">
              <a:schemeClr val="accent2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600" kern="1200"/>
        </a:p>
      </dsp:txBody>
      <dsp:txXfrm>
        <a:off x="1110791" y="2031511"/>
        <a:ext cx="664080" cy="212534"/>
      </dsp:txXfrm>
    </dsp:sp>
    <dsp:sp modelId="{B9D01DA3-8D87-454C-B2DB-7181318E63C0}">
      <dsp:nvSpPr>
        <dsp:cNvPr id="0" name=""/>
        <dsp:cNvSpPr/>
      </dsp:nvSpPr>
      <dsp:spPr>
        <a:xfrm>
          <a:off x="412597" y="2716103"/>
          <a:ext cx="2060469" cy="2122742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90000">
              <a:schemeClr val="accent3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b="1" kern="1200" dirty="0" smtClean="0">
              <a:solidFill>
                <a:schemeClr val="bg1"/>
              </a:solidFill>
            </a:rPr>
            <a:t>היתרים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b="1" kern="1200" dirty="0" smtClean="0">
              <a:solidFill>
                <a:schemeClr val="bg1"/>
              </a:solidFill>
            </a:rPr>
            <a:t>/מתן רשות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bg1"/>
              </a:solidFill>
            </a:rPr>
            <a:t>(לרוב בסמוי)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>
              <a:solidFill>
                <a:schemeClr val="bg1"/>
              </a:solidFill>
            </a:rPr>
            <a:t>של הסביבה</a:t>
          </a:r>
          <a:endParaRPr lang="he-IL" sz="2000" kern="1200" dirty="0">
            <a:solidFill>
              <a:schemeClr val="bg1"/>
            </a:solidFill>
          </a:endParaRPr>
        </a:p>
      </dsp:txBody>
      <dsp:txXfrm>
        <a:off x="714346" y="3026971"/>
        <a:ext cx="1456971" cy="1501006"/>
      </dsp:txXfrm>
    </dsp:sp>
    <dsp:sp modelId="{7A09F1D3-2690-478D-81C3-C0BB702A1FB4}">
      <dsp:nvSpPr>
        <dsp:cNvPr id="0" name=""/>
        <dsp:cNvSpPr/>
      </dsp:nvSpPr>
      <dsp:spPr>
        <a:xfrm>
          <a:off x="2706765" y="2130370"/>
          <a:ext cx="495440" cy="57957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90000">
              <a:schemeClr val="accent3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600" kern="1200"/>
        </a:p>
      </dsp:txBody>
      <dsp:txXfrm>
        <a:off x="2706765" y="2246284"/>
        <a:ext cx="346808" cy="347743"/>
      </dsp:txXfrm>
    </dsp:sp>
    <dsp:sp modelId="{0C60EC31-7379-4505-9873-2FA243DEFB18}">
      <dsp:nvSpPr>
        <dsp:cNvPr id="0" name=""/>
        <dsp:cNvSpPr/>
      </dsp:nvSpPr>
      <dsp:spPr>
        <a:xfrm>
          <a:off x="3407859" y="862168"/>
          <a:ext cx="3115975" cy="3115975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90000">
              <a:schemeClr val="accent4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500" kern="1200" dirty="0" smtClean="0">
              <a:solidFill>
                <a:schemeClr val="bg1"/>
              </a:solidFill>
            </a:rPr>
            <a:t>דפוסים והתנהגויות</a:t>
          </a:r>
        </a:p>
        <a:p>
          <a:pPr lvl="0" algn="ctr" defTabSz="1555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500" kern="1200" dirty="0" smtClean="0">
              <a:solidFill>
                <a:schemeClr val="bg1"/>
              </a:solidFill>
            </a:rPr>
            <a:t>מזיקות (פתולוגיות)</a:t>
          </a:r>
          <a:endParaRPr lang="he-IL" sz="3500" kern="1200" dirty="0">
            <a:solidFill>
              <a:schemeClr val="bg1"/>
            </a:solidFill>
          </a:endParaRPr>
        </a:p>
      </dsp:txBody>
      <dsp:txXfrm>
        <a:off x="3864183" y="1318492"/>
        <a:ext cx="2203327" cy="22033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29EAFBB-4BB0-4573-9170-E36C4FF1771B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44BE9E-C66A-44C7-A627-51C2DC921C6B}" type="slidenum">
              <a:rPr lang="he-IL" smtClean="0"/>
              <a:t>‹#›</a:t>
            </a:fld>
            <a:endParaRPr lang="he-IL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he-IL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AFBB-4BB0-4573-9170-E36C4FF1771B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4BE9E-C66A-44C7-A627-51C2DC921C6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AFBB-4BB0-4573-9170-E36C4FF1771B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144BE9E-C66A-44C7-A627-51C2DC921C6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AFBB-4BB0-4573-9170-E36C4FF1771B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4BE9E-C66A-44C7-A627-51C2DC921C6B}" type="slidenum">
              <a:rPr lang="he-IL" smtClean="0"/>
              <a:t>‹#›</a:t>
            </a:fld>
            <a:endParaRPr lang="he-I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29EAFBB-4BB0-4573-9170-E36C4FF1771B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144BE9E-C66A-44C7-A627-51C2DC921C6B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AFBB-4BB0-4573-9170-E36C4FF1771B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4BE9E-C66A-44C7-A627-51C2DC921C6B}" type="slidenum">
              <a:rPr lang="he-IL" smtClean="0"/>
              <a:t>‹#›</a:t>
            </a:fld>
            <a:endParaRPr lang="he-I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AFBB-4BB0-4573-9170-E36C4FF1771B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4BE9E-C66A-44C7-A627-51C2DC921C6B}" type="slidenum">
              <a:rPr lang="he-IL" smtClean="0"/>
              <a:t>‹#›</a:t>
            </a:fld>
            <a:endParaRPr lang="he-I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AFBB-4BB0-4573-9170-E36C4FF1771B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4BE9E-C66A-44C7-A627-51C2DC921C6B}" type="slidenum">
              <a:rPr lang="he-IL" smtClean="0"/>
              <a:t>‹#›</a:t>
            </a:fld>
            <a:endParaRPr lang="he-I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AFBB-4BB0-4573-9170-E36C4FF1771B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4BE9E-C66A-44C7-A627-51C2DC921C6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AFBB-4BB0-4573-9170-E36C4FF1771B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44BE9E-C66A-44C7-A627-51C2DC921C6B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AFBB-4BB0-4573-9170-E36C4FF1771B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4BE9E-C66A-44C7-A627-51C2DC921C6B}" type="slidenum">
              <a:rPr lang="he-IL" smtClean="0"/>
              <a:t>‹#›</a:t>
            </a:fld>
            <a:endParaRPr lang="he-I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29EAFBB-4BB0-4573-9170-E36C4FF1771B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8144BE9E-C66A-44C7-A627-51C2DC921C6B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r" defTabSz="914400" rtl="1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r" defTabSz="914400" rtl="1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r" defTabSz="914400" rtl="1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876016" y="980728"/>
            <a:ext cx="7314823" cy="56323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המצגת מבוססת על פרק 2 מהספר</a:t>
            </a:r>
          </a:p>
          <a:p>
            <a:pPr algn="ctr"/>
            <a:r>
              <a:rPr lang="he-IL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"הורות מכיוון אחר"</a:t>
            </a:r>
          </a:p>
          <a:p>
            <a:pPr algn="ctr"/>
            <a:endParaRPr lang="he-IL" sz="40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he-IL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של איתן לבוב והילה </a:t>
            </a:r>
            <a:r>
              <a:rPr lang="he-IL" sz="4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אלקיים</a:t>
            </a:r>
            <a:endParaRPr lang="he-IL" sz="4000" b="1" cap="none" spc="0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he-IL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מרכז אייכה להורות מגדלת</a:t>
            </a:r>
          </a:p>
          <a:p>
            <a:pPr algn="ctr"/>
            <a:endParaRPr lang="he-IL" sz="4000" b="1" cap="none" spc="0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endParaRPr lang="he-IL" sz="4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endParaRPr lang="he-IL" sz="4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he-IL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עריכה ועיצוב המצגת: הדס זכריה</a:t>
            </a:r>
            <a:endParaRPr lang="he-IL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0000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1259632" y="2852936"/>
            <a:ext cx="65389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e-IL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הפסיכולוגיה של המניע</a:t>
            </a:r>
          </a:p>
        </p:txBody>
      </p:sp>
    </p:spTree>
    <p:extLst>
      <p:ext uri="{BB962C8B-B14F-4D97-AF65-F5344CB8AC3E}">
        <p14:creationId xmlns:p14="http://schemas.microsoft.com/office/powerpoint/2010/main" val="3499017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דיאגרמה 3"/>
          <p:cNvGraphicFramePr/>
          <p:nvPr>
            <p:extLst>
              <p:ext uri="{D42A27DB-BD31-4B8C-83A1-F6EECF244321}">
                <p14:modId xmlns:p14="http://schemas.microsoft.com/office/powerpoint/2010/main" val="3113036631"/>
              </p:ext>
            </p:extLst>
          </p:nvPr>
        </p:nvGraphicFramePr>
        <p:xfrm>
          <a:off x="1331640" y="40466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דיאגרמה 4"/>
          <p:cNvGraphicFramePr/>
          <p:nvPr>
            <p:extLst>
              <p:ext uri="{D42A27DB-BD31-4B8C-83A1-F6EECF244321}">
                <p14:modId xmlns:p14="http://schemas.microsoft.com/office/powerpoint/2010/main" val="4112539118"/>
              </p:ext>
            </p:extLst>
          </p:nvPr>
        </p:nvGraphicFramePr>
        <p:xfrm>
          <a:off x="1979712" y="4365104"/>
          <a:ext cx="4968552" cy="2348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מלבן 6"/>
          <p:cNvSpPr/>
          <p:nvPr/>
        </p:nvSpPr>
        <p:spPr>
          <a:xfrm>
            <a:off x="6858000" y="5045631"/>
            <a:ext cx="228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he-IL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ויניקוט</a:t>
            </a:r>
            <a:endParaRPr lang="he-IL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02075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דיאגרמה 4"/>
          <p:cNvGraphicFramePr/>
          <p:nvPr>
            <p:extLst>
              <p:ext uri="{D42A27DB-BD31-4B8C-83A1-F6EECF244321}">
                <p14:modId xmlns:p14="http://schemas.microsoft.com/office/powerpoint/2010/main" val="633670269"/>
              </p:ext>
            </p:extLst>
          </p:nvPr>
        </p:nvGraphicFramePr>
        <p:xfrm>
          <a:off x="3707904" y="219247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מלבן 5"/>
          <p:cNvSpPr/>
          <p:nvPr/>
        </p:nvSpPr>
        <p:spPr>
          <a:xfrm>
            <a:off x="5678708" y="5719561"/>
            <a:ext cx="171072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מניע פנימי</a:t>
            </a:r>
            <a:endParaRPr lang="he-IL" sz="28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graphicFrame>
        <p:nvGraphicFramePr>
          <p:cNvPr id="7" name="דיאגרמה 6"/>
          <p:cNvGraphicFramePr/>
          <p:nvPr>
            <p:extLst>
              <p:ext uri="{D42A27DB-BD31-4B8C-83A1-F6EECF244321}">
                <p14:modId xmlns:p14="http://schemas.microsoft.com/office/powerpoint/2010/main" val="2156409551"/>
              </p:ext>
            </p:extLst>
          </p:nvPr>
        </p:nvGraphicFramePr>
        <p:xfrm>
          <a:off x="-396552" y="2178781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מלבן 7"/>
          <p:cNvSpPr/>
          <p:nvPr/>
        </p:nvSpPr>
        <p:spPr>
          <a:xfrm>
            <a:off x="1462376" y="5719561"/>
            <a:ext cx="201209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מניע סביבתי</a:t>
            </a:r>
            <a:endParaRPr lang="he-IL" sz="28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6771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דיאגרמה 5"/>
          <p:cNvGraphicFramePr/>
          <p:nvPr>
            <p:extLst>
              <p:ext uri="{D42A27DB-BD31-4B8C-83A1-F6EECF244321}">
                <p14:modId xmlns:p14="http://schemas.microsoft.com/office/powerpoint/2010/main" val="949142501"/>
              </p:ext>
            </p:extLst>
          </p:nvPr>
        </p:nvGraphicFramePr>
        <p:xfrm>
          <a:off x="611560" y="1196752"/>
          <a:ext cx="8136904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מלבן 6"/>
          <p:cNvSpPr/>
          <p:nvPr/>
        </p:nvSpPr>
        <p:spPr>
          <a:xfrm>
            <a:off x="3578700" y="1124744"/>
            <a:ext cx="41120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he-IL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ד"ר איתן לבוב:</a:t>
            </a:r>
            <a:endParaRPr lang="he-IL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872634" y="5280908"/>
            <a:ext cx="7826181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he-IL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הזולת הוא השדה המאפשר למניעים של הפרט להפוך</a:t>
            </a:r>
          </a:p>
          <a:p>
            <a:pPr algn="ctr"/>
            <a:r>
              <a:rPr lang="he-IL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למחשבות, בחירות, מעשים </a:t>
            </a:r>
            <a:r>
              <a:rPr lang="he-IL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ו</a:t>
            </a:r>
            <a:r>
              <a:rPr lang="he-IL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התנהגויות בפועל. </a:t>
            </a:r>
            <a:endParaRPr lang="he-IL" sz="2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8667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דיאגרמה 3"/>
          <p:cNvGraphicFramePr/>
          <p:nvPr>
            <p:extLst>
              <p:ext uri="{D42A27DB-BD31-4B8C-83A1-F6EECF244321}">
                <p14:modId xmlns:p14="http://schemas.microsoft.com/office/powerpoint/2010/main" val="3960119609"/>
              </p:ext>
            </p:extLst>
          </p:nvPr>
        </p:nvGraphicFramePr>
        <p:xfrm>
          <a:off x="1259632" y="46166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מלבן 4"/>
          <p:cNvSpPr/>
          <p:nvPr/>
        </p:nvSpPr>
        <p:spPr>
          <a:xfrm>
            <a:off x="1289437" y="0"/>
            <a:ext cx="655980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התבוננות חדשה עפ"י אייכה</a:t>
            </a:r>
            <a:endParaRPr lang="he-IL" sz="4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79512" y="4725144"/>
            <a:ext cx="849162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הפסיכולוגיה של ההיתר</a:t>
            </a:r>
          </a:p>
          <a:p>
            <a:pPr algn="ctr"/>
            <a:r>
              <a:rPr lang="he-IL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he-IL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(משלימה ומוסיפה לפסיכולוגיה של המניע)</a:t>
            </a:r>
          </a:p>
          <a:p>
            <a:pPr algn="ctr"/>
            <a:r>
              <a:rPr lang="he-IL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הפרעה פסיכולוגית יכולה להתגבש רק בתיווך של סביבה שמתירה את זרימת המניעים לכיוון פתולוגי.</a:t>
            </a:r>
            <a:endParaRPr lang="he-IL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3825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דיאגרמה 3"/>
          <p:cNvGraphicFramePr/>
          <p:nvPr>
            <p:extLst>
              <p:ext uri="{D42A27DB-BD31-4B8C-83A1-F6EECF244321}">
                <p14:modId xmlns:p14="http://schemas.microsoft.com/office/powerpoint/2010/main" val="2406823787"/>
              </p:ext>
            </p:extLst>
          </p:nvPr>
        </p:nvGraphicFramePr>
        <p:xfrm>
          <a:off x="755576" y="620688"/>
          <a:ext cx="6936432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034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רשת">
  <a:themeElements>
    <a:clrScheme name="רשת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רשת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רשת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132</TotalTime>
  <Words>250</Words>
  <Application>Microsoft Office PowerPoint</Application>
  <PresentationFormat>On-screen Show 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רשת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Hadas</dc:creator>
  <cp:lastModifiedBy>tali shiloh</cp:lastModifiedBy>
  <cp:revision>14</cp:revision>
  <dcterms:created xsi:type="dcterms:W3CDTF">2014-10-12T10:32:23Z</dcterms:created>
  <dcterms:modified xsi:type="dcterms:W3CDTF">2019-07-08T08:47:03Z</dcterms:modified>
</cp:coreProperties>
</file>