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6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80" d="100"/>
          <a:sy n="80" d="100"/>
        </p:scale>
        <p:origin x="-100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כותרת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cxnSp>
        <p:nvCxnSpPr>
          <p:cNvPr id="8" name="מחבר ישר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ישר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אליפסה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מציין מיקום של תאריך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ציין מיקום תוכן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  <p:sp>
        <p:nvSpPr>
          <p:cNvPr id="16" name="מציין מיקום של כותרת תחתונה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cxnSp>
        <p:nvCxnSpPr>
          <p:cNvPr id="7" name="מחבר ישר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32" name="מציין מיקום תוכן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34" name="מציין מיקום תוכן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טקסט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cxnSp>
        <p:nvCxnSpPr>
          <p:cNvPr id="10" name="מחבר ישר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מציין מיקום תוכן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31" name="כותרת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ציין מיקום טקסט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24" name="מציין מיקום של תאריך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C01F1E-FCB9-4D27-9826-064F10301010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  <p:sp>
        <p:nvSpPr>
          <p:cNvPr id="5" name="מציין מיקום של כותרת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הסבר חץ למטה 2"/>
          <p:cNvSpPr/>
          <p:nvPr/>
        </p:nvSpPr>
        <p:spPr>
          <a:xfrm>
            <a:off x="6976459" y="945470"/>
            <a:ext cx="1656184" cy="144016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עונש</a:t>
            </a:r>
            <a:endParaRPr lang="he-IL" dirty="0"/>
          </a:p>
        </p:txBody>
      </p:sp>
      <p:sp>
        <p:nvSpPr>
          <p:cNvPr id="4" name="הסבר חץ למטה 3"/>
          <p:cNvSpPr/>
          <p:nvPr/>
        </p:nvSpPr>
        <p:spPr>
          <a:xfrm>
            <a:off x="1003021" y="945470"/>
            <a:ext cx="1656184" cy="144016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הפסד</a:t>
            </a:r>
            <a:endParaRPr lang="he-IL" dirty="0"/>
          </a:p>
        </p:txBody>
      </p:sp>
      <p:sp>
        <p:nvSpPr>
          <p:cNvPr id="5" name="מסגרת 4"/>
          <p:cNvSpPr/>
          <p:nvPr/>
        </p:nvSpPr>
        <p:spPr>
          <a:xfrm>
            <a:off x="6444208" y="2564904"/>
            <a:ext cx="2304256" cy="316835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למעניש יש כוונה לשלול או להגביל את האוטונומיה של הנענש, בתחומים בהם הוא רגיל "להחליט על עצמו"</a:t>
            </a:r>
          </a:p>
          <a:p>
            <a:pPr algn="ctr"/>
            <a:r>
              <a:rPr lang="he-IL" dirty="0" smtClean="0">
                <a:solidFill>
                  <a:schemeClr val="tx1"/>
                </a:solidFill>
              </a:rPr>
              <a:t>לדוגמא: קנס, מעצר, גירוש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504564" y="979600"/>
            <a:ext cx="466185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שניהם "מעשה"</a:t>
            </a:r>
          </a:p>
          <a:p>
            <a:pPr algn="ctr"/>
            <a:r>
              <a:rPr lang="he-IL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שניהם "תוצאה"</a:t>
            </a:r>
          </a:p>
          <a:p>
            <a:pPr algn="ctr"/>
            <a:r>
              <a:rPr lang="he-IL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שניהם משפיעים על ההתנהגות</a:t>
            </a:r>
            <a:endParaRPr lang="he-IL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מסגרת 6"/>
          <p:cNvSpPr/>
          <p:nvPr/>
        </p:nvSpPr>
        <p:spPr>
          <a:xfrm>
            <a:off x="827584" y="2523364"/>
            <a:ext cx="2304256" cy="316835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תוצאה של הרשות והיכולת של הפרט "להחליט על עצמו" לפרט יש אוטונומיה וחופש להגדיר את עצמו במסגרת הקשר שלו עם האחר. 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01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נייר">
  <a:themeElements>
    <a:clrScheme name="נייר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נייר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נייר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19238</TotalTime>
  <Words>65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נייר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Hadas</dc:creator>
  <cp:lastModifiedBy>tali shiloh</cp:lastModifiedBy>
  <cp:revision>28</cp:revision>
  <dcterms:created xsi:type="dcterms:W3CDTF">2014-10-12T11:53:02Z</dcterms:created>
  <dcterms:modified xsi:type="dcterms:W3CDTF">2019-07-08T08:53:56Z</dcterms:modified>
</cp:coreProperties>
</file>