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61" r:id="rId2"/>
    <p:sldId id="263" r:id="rId3"/>
    <p:sldId id="26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11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5" Type="http://schemas.microsoft.com/office/2016/11/relationships/changesInfo" Target="changesInfos/changesInfo1.xml"/><Relationship Id="rId4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9FC25EF-72DB-4438-9B4A-B531C1A3FAD9}"/>
    <pc:docChg chg="addSld modSld sldOrd">
      <pc:chgData name="" userId="" providerId="" clId="Web-{E9FC25EF-72DB-4438-9B4A-B531C1A3FAD9}" dt="2018-12-30T07:40:04.211" v="188" actId="20577"/>
      <pc:docMkLst>
        <pc:docMk/>
      </pc:docMkLst>
      <pc:sldChg chg="modSp">
        <pc:chgData name="" userId="" providerId="" clId="Web-{E9FC25EF-72DB-4438-9B4A-B531C1A3FAD9}" dt="2018-12-30T07:26:30.586" v="6" actId="20577"/>
        <pc:sldMkLst>
          <pc:docMk/>
          <pc:sldMk cId="2265664397" sldId="265"/>
        </pc:sldMkLst>
        <pc:spChg chg="mod">
          <ac:chgData name="" userId="" providerId="" clId="Web-{E9FC25EF-72DB-4438-9B4A-B531C1A3FAD9}" dt="2018-12-30T07:26:30.586" v="6" actId="20577"/>
          <ac:spMkLst>
            <pc:docMk/>
            <pc:sldMk cId="2265664397" sldId="265"/>
            <ac:spMk id="2" creationId="{9C005547-9A49-4D74-8369-065E9455B0F2}"/>
          </ac:spMkLst>
        </pc:spChg>
      </pc:sldChg>
      <pc:sldChg chg="modSp new ord">
        <pc:chgData name="" userId="" providerId="" clId="Web-{E9FC25EF-72DB-4438-9B4A-B531C1A3FAD9}" dt="2018-12-30T07:40:04.196" v="187" actId="20577"/>
        <pc:sldMkLst>
          <pc:docMk/>
          <pc:sldMk cId="3867411063" sldId="265"/>
        </pc:sldMkLst>
        <pc:spChg chg="mod">
          <ac:chgData name="" userId="" providerId="" clId="Web-{E9FC25EF-72DB-4438-9B4A-B531C1A3FAD9}" dt="2018-12-30T07:40:04.196" v="187" actId="20577"/>
          <ac:spMkLst>
            <pc:docMk/>
            <pc:sldMk cId="3867411063" sldId="265"/>
            <ac:spMk id="3" creationId="{2F78C701-13C0-44FD-9D01-0A9AD89DB506}"/>
          </ac:spMkLst>
        </pc:spChg>
      </pc:sldChg>
    </pc:docChg>
  </pc:docChgLst>
  <pc:docChgLst>
    <pc:chgData clId="Web-{49E29D34-3DE2-4E01-8EA9-02857FFD90FF}"/>
    <pc:docChg chg="addSld delSld modSld sldOrd">
      <pc:chgData name="" userId="" providerId="" clId="Web-{49E29D34-3DE2-4E01-8EA9-02857FFD90FF}" dt="2018-12-30T07:33:42.026" v="6"/>
      <pc:docMkLst>
        <pc:docMk/>
      </pc:docMkLst>
      <pc:sldChg chg="ord">
        <pc:chgData name="" userId="" providerId="" clId="Web-{49E29D34-3DE2-4E01-8EA9-02857FFD90FF}" dt="2018-12-30T07:26:28.258" v="4"/>
        <pc:sldMkLst>
          <pc:docMk/>
          <pc:sldMk cId="3121026097" sldId="256"/>
        </pc:sldMkLst>
      </pc:sldChg>
      <pc:sldChg chg="new del mod ord setBg">
        <pc:chgData name="" userId="" providerId="" clId="Web-{49E29D34-3DE2-4E01-8EA9-02857FFD90FF}" dt="2018-12-30T07:33:42.026" v="6"/>
        <pc:sldMkLst>
          <pc:docMk/>
          <pc:sldMk cId="2265664397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62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8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3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67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9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87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991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0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1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3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6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37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63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7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9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3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0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09" y="622300"/>
            <a:ext cx="9701982" cy="500380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7366000" y="965201"/>
            <a:ext cx="3111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b="1" dirty="0"/>
              <a:t>מגדלור / דני סנדרסון</a:t>
            </a:r>
          </a:p>
          <a:p>
            <a:pPr algn="r"/>
            <a:r>
              <a:rPr lang="he-IL" sz="2000" b="1" dirty="0"/>
              <a:t>ליל סערה מפרשית עתיקה </a:t>
            </a:r>
          </a:p>
          <a:p>
            <a:pPr algn="r"/>
            <a:r>
              <a:rPr lang="he-IL" sz="2000" b="1" dirty="0"/>
              <a:t>על גלים תיטלטל אבודה וסדוקה </a:t>
            </a:r>
          </a:p>
          <a:p>
            <a:pPr algn="r"/>
            <a:r>
              <a:rPr lang="he-IL" sz="2000" b="1" dirty="0"/>
              <a:t>ומרחוק מגדלור יהבהב </a:t>
            </a:r>
          </a:p>
          <a:p>
            <a:pPr algn="r"/>
            <a:r>
              <a:rPr lang="he-IL" sz="2000" b="1" dirty="0"/>
              <a:t>יסמן את החוף לספן העייף </a:t>
            </a:r>
          </a:p>
          <a:p>
            <a:pPr algn="r"/>
            <a:r>
              <a:rPr lang="he-IL" sz="2000" b="1" dirty="0"/>
              <a:t>מורה לו, אומר לו לאן </a:t>
            </a:r>
          </a:p>
          <a:p>
            <a:pPr algn="r"/>
            <a:endParaRPr lang="he-IL" sz="2000" b="1" dirty="0"/>
          </a:p>
          <a:p>
            <a:pPr algn="r"/>
            <a:r>
              <a:rPr lang="he-IL" sz="2000" b="1" dirty="0"/>
              <a:t>הרם ראשך גבוה בנאדם </a:t>
            </a:r>
          </a:p>
          <a:p>
            <a:pPr algn="r"/>
            <a:r>
              <a:rPr lang="he-IL" sz="2000" b="1" dirty="0"/>
              <a:t>אל תירא </a:t>
            </a:r>
          </a:p>
          <a:p>
            <a:pPr algn="r"/>
            <a:r>
              <a:rPr lang="he-IL" sz="2000" b="1" dirty="0"/>
              <a:t>החזק בהגה ביד נחושה </a:t>
            </a:r>
          </a:p>
          <a:p>
            <a:pPr algn="r"/>
            <a:r>
              <a:rPr lang="he-IL" sz="2000" b="1" dirty="0"/>
              <a:t>ואם קשה הדרך לעולם </a:t>
            </a:r>
          </a:p>
          <a:p>
            <a:pPr algn="r"/>
            <a:r>
              <a:rPr lang="he-IL" sz="2000" b="1" dirty="0"/>
              <a:t>אל </a:t>
            </a:r>
            <a:r>
              <a:rPr lang="he-IL" sz="2000" b="1" dirty="0" err="1"/>
              <a:t>תכנע</a:t>
            </a:r>
            <a:r>
              <a:rPr lang="he-IL" sz="2000" b="1" dirty="0"/>
              <a:t> </a:t>
            </a:r>
          </a:p>
          <a:p>
            <a:pPr algn="r"/>
            <a:r>
              <a:rPr lang="he-IL" sz="2000" b="1" dirty="0"/>
              <a:t>בסוף כל סערה יש יבשה </a:t>
            </a:r>
          </a:p>
        </p:txBody>
      </p:sp>
      <p:pic>
        <p:nvPicPr>
          <p:cNvPr id="2" name="מגדלור חתוך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9900" y="5120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5400" b="1" dirty="0">
                <a:solidFill>
                  <a:schemeClr val="accent3">
                    <a:lumMod val="75000"/>
                  </a:schemeClr>
                </a:solidFill>
              </a:rPr>
              <a:t>המגדלור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sz="4000" dirty="0"/>
              <a:t>יציב</a:t>
            </a:r>
          </a:p>
          <a:p>
            <a:r>
              <a:rPr lang="he-IL" sz="4000" dirty="0"/>
              <a:t>מאיר את עצמו</a:t>
            </a:r>
          </a:p>
          <a:p>
            <a:r>
              <a:rPr lang="he-IL" sz="4000" dirty="0"/>
              <a:t>נראה למרחקים</a:t>
            </a:r>
          </a:p>
          <a:p>
            <a:r>
              <a:rPr lang="he-IL" sz="4000" dirty="0"/>
              <a:t>נטוע במקומו</a:t>
            </a:r>
          </a:p>
          <a:p>
            <a:r>
              <a:rPr lang="he-IL" sz="4000" dirty="0"/>
              <a:t>נותן כיוון</a:t>
            </a:r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468032"/>
            <a:ext cx="2984499" cy="36276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294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Ducklings_vs._Stai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982133"/>
            <a:ext cx="9601196" cy="4893206"/>
          </a:xfrm>
        </p:spPr>
      </p:pic>
    </p:spTree>
    <p:extLst>
      <p:ext uri="{BB962C8B-B14F-4D97-AF65-F5344CB8AC3E}">
        <p14:creationId xmlns:p14="http://schemas.microsoft.com/office/powerpoint/2010/main" val="11677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</TotalTime>
  <Words>59</Words>
  <Application>Microsoft Office PowerPoint</Application>
  <PresentationFormat>Custom</PresentationFormat>
  <Paragraphs>19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אורגני</vt:lpstr>
      <vt:lpstr>PowerPoint Presentation</vt:lpstr>
      <vt:lpstr>המגדלור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אייכה</dc:title>
  <dc:creator>hagit haham</dc:creator>
  <cp:lastModifiedBy>tali shiloh</cp:lastModifiedBy>
  <cp:revision>42</cp:revision>
  <dcterms:created xsi:type="dcterms:W3CDTF">2017-12-30T08:59:03Z</dcterms:created>
  <dcterms:modified xsi:type="dcterms:W3CDTF">2019-07-09T13:01:43Z</dcterms:modified>
</cp:coreProperties>
</file>