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61" r:id="rId2"/>
    <p:sldId id="263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0409" autoAdjust="0"/>
  </p:normalViewPr>
  <p:slideViewPr>
    <p:cSldViewPr>
      <p:cViewPr>
        <p:scale>
          <a:sx n="80" d="100"/>
          <a:sy n="80" d="100"/>
        </p:scale>
        <p:origin x="-1002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AC11F2-3331-48FC-B000-273C6B9F11A1}" type="doc">
      <dgm:prSet loTypeId="urn:microsoft.com/office/officeart/2005/8/layout/venn1" loCatId="relationship" qsTypeId="urn:microsoft.com/office/officeart/2005/8/quickstyle/3d1" qsCatId="3D" csTypeId="urn:microsoft.com/office/officeart/2005/8/colors/accent3_4" csCatId="accent3" phldr="1"/>
      <dgm:spPr/>
    </dgm:pt>
    <dgm:pt modelId="{0DA2A86E-D207-46DC-A0B6-56A76CC9A916}">
      <dgm:prSet phldrT="[טקסט]" custT="1"/>
      <dgm:spPr/>
      <dgm:t>
        <a:bodyPr/>
        <a:lstStyle/>
        <a:p>
          <a:pPr rtl="1"/>
          <a:r>
            <a:rPr lang="he-IL" sz="2000" b="1" dirty="0" smtClean="0">
              <a:solidFill>
                <a:srgbClr val="FFFF00"/>
              </a:solidFill>
            </a:rPr>
            <a:t>אהבה בלתי מותנית-משובשת</a:t>
          </a:r>
          <a:endParaRPr lang="he-IL" sz="2000" b="1" dirty="0">
            <a:solidFill>
              <a:srgbClr val="FFFF00"/>
            </a:solidFill>
          </a:endParaRPr>
        </a:p>
      </dgm:t>
    </dgm:pt>
    <dgm:pt modelId="{F569425A-5E82-4974-8AD8-DABA9366BDE6}" type="parTrans" cxnId="{13FD0C6D-FE8A-4E25-8F06-7918F7E755AB}">
      <dgm:prSet/>
      <dgm:spPr/>
      <dgm:t>
        <a:bodyPr/>
        <a:lstStyle/>
        <a:p>
          <a:pPr rtl="1"/>
          <a:endParaRPr lang="he-IL"/>
        </a:p>
      </dgm:t>
    </dgm:pt>
    <dgm:pt modelId="{38D58636-909F-45A0-9564-257BA96F83A8}" type="sibTrans" cxnId="{13FD0C6D-FE8A-4E25-8F06-7918F7E755AB}">
      <dgm:prSet/>
      <dgm:spPr/>
      <dgm:t>
        <a:bodyPr/>
        <a:lstStyle/>
        <a:p>
          <a:pPr rtl="1"/>
          <a:endParaRPr lang="he-IL"/>
        </a:p>
      </dgm:t>
    </dgm:pt>
    <dgm:pt modelId="{8C3F189F-C055-48C9-A1E2-4109FBFEDF39}">
      <dgm:prSet phldrT="[טקסט]"/>
      <dgm:spPr/>
      <dgm:t>
        <a:bodyPr/>
        <a:lstStyle/>
        <a:p>
          <a:pPr rtl="1"/>
          <a:r>
            <a:rPr lang="he-IL" b="1" dirty="0" smtClean="0">
              <a:solidFill>
                <a:schemeClr val="bg1"/>
              </a:solidFill>
            </a:rPr>
            <a:t>מילד אהוב יכול לצמוח רק ילד טוב.</a:t>
          </a:r>
          <a:endParaRPr lang="he-IL" b="1" dirty="0">
            <a:solidFill>
              <a:schemeClr val="bg1"/>
            </a:solidFill>
          </a:endParaRPr>
        </a:p>
      </dgm:t>
    </dgm:pt>
    <dgm:pt modelId="{4E59C76E-FC48-4B48-85A4-1EBF7E94E855}" type="parTrans" cxnId="{D5239A4D-EC92-487D-8F71-9F537045C4FE}">
      <dgm:prSet/>
      <dgm:spPr/>
      <dgm:t>
        <a:bodyPr/>
        <a:lstStyle/>
        <a:p>
          <a:pPr rtl="1"/>
          <a:endParaRPr lang="he-IL"/>
        </a:p>
      </dgm:t>
    </dgm:pt>
    <dgm:pt modelId="{283596D3-C919-406B-ABE4-C245EC3B4044}" type="sibTrans" cxnId="{D5239A4D-EC92-487D-8F71-9F537045C4FE}">
      <dgm:prSet/>
      <dgm:spPr/>
      <dgm:t>
        <a:bodyPr/>
        <a:lstStyle/>
        <a:p>
          <a:pPr rtl="1"/>
          <a:endParaRPr lang="he-IL"/>
        </a:p>
      </dgm:t>
    </dgm:pt>
    <dgm:pt modelId="{C418BEDD-E530-4364-B675-3AACC5166511}">
      <dgm:prSet phldrT="[טקסט]"/>
      <dgm:spPr/>
      <dgm:t>
        <a:bodyPr/>
        <a:lstStyle/>
        <a:p>
          <a:pPr rtl="1"/>
          <a:r>
            <a:rPr lang="he-IL" b="1" dirty="0" smtClean="0">
              <a:solidFill>
                <a:schemeClr val="bg1"/>
              </a:solidFill>
            </a:rPr>
            <a:t>הורים יבצעו מעשה לוליינות כדי לא לראות את מה שהם לא יוכלו לאהוב. </a:t>
          </a:r>
          <a:endParaRPr lang="he-IL" b="1" dirty="0">
            <a:solidFill>
              <a:schemeClr val="bg1"/>
            </a:solidFill>
          </a:endParaRPr>
        </a:p>
      </dgm:t>
    </dgm:pt>
    <dgm:pt modelId="{5674FA13-6962-4633-A63D-FDCB20D6FCFD}" type="parTrans" cxnId="{5E07802E-7E9B-415D-880D-57BC05E9281C}">
      <dgm:prSet/>
      <dgm:spPr/>
      <dgm:t>
        <a:bodyPr/>
        <a:lstStyle/>
        <a:p>
          <a:pPr rtl="1"/>
          <a:endParaRPr lang="he-IL"/>
        </a:p>
      </dgm:t>
    </dgm:pt>
    <dgm:pt modelId="{233AC88F-8A86-4679-8F03-48A7F3E080EF}" type="sibTrans" cxnId="{5E07802E-7E9B-415D-880D-57BC05E9281C}">
      <dgm:prSet/>
      <dgm:spPr/>
      <dgm:t>
        <a:bodyPr/>
        <a:lstStyle/>
        <a:p>
          <a:pPr rtl="1"/>
          <a:endParaRPr lang="he-IL"/>
        </a:p>
      </dgm:t>
    </dgm:pt>
    <dgm:pt modelId="{E9243C26-56A6-4196-A666-E008458B426F}" type="pres">
      <dgm:prSet presAssocID="{10AC11F2-3331-48FC-B000-273C6B9F11A1}" presName="compositeShape" presStyleCnt="0">
        <dgm:presLayoutVars>
          <dgm:chMax val="7"/>
          <dgm:dir/>
          <dgm:resizeHandles val="exact"/>
        </dgm:presLayoutVars>
      </dgm:prSet>
      <dgm:spPr/>
    </dgm:pt>
    <dgm:pt modelId="{9935636E-3E2B-4E77-ACEF-B2E7FB9705A3}" type="pres">
      <dgm:prSet presAssocID="{0DA2A86E-D207-46DC-A0B6-56A76CC9A916}" presName="circ1" presStyleLbl="vennNode1" presStyleIdx="0" presStyleCnt="3"/>
      <dgm:spPr/>
      <dgm:t>
        <a:bodyPr/>
        <a:lstStyle/>
        <a:p>
          <a:pPr rtl="1"/>
          <a:endParaRPr lang="he-IL"/>
        </a:p>
      </dgm:t>
    </dgm:pt>
    <dgm:pt modelId="{549C585F-DF58-4F7C-AAD9-6E710A38D89F}" type="pres">
      <dgm:prSet presAssocID="{0DA2A86E-D207-46DC-A0B6-56A76CC9A91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660D40A-ABF3-4506-93D4-F04D588361A9}" type="pres">
      <dgm:prSet presAssocID="{8C3F189F-C055-48C9-A1E2-4109FBFEDF39}" presName="circ2" presStyleLbl="vennNode1" presStyleIdx="1" presStyleCnt="3"/>
      <dgm:spPr/>
      <dgm:t>
        <a:bodyPr/>
        <a:lstStyle/>
        <a:p>
          <a:pPr rtl="1"/>
          <a:endParaRPr lang="he-IL"/>
        </a:p>
      </dgm:t>
    </dgm:pt>
    <dgm:pt modelId="{10E35110-B651-4922-86FE-8EDC5BF4E42F}" type="pres">
      <dgm:prSet presAssocID="{8C3F189F-C055-48C9-A1E2-4109FBFEDF3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40FC38B-0345-4C7B-B7A0-5429F5D68933}" type="pres">
      <dgm:prSet presAssocID="{C418BEDD-E530-4364-B675-3AACC5166511}" presName="circ3" presStyleLbl="vennNode1" presStyleIdx="2" presStyleCnt="3"/>
      <dgm:spPr/>
      <dgm:t>
        <a:bodyPr/>
        <a:lstStyle/>
        <a:p>
          <a:pPr rtl="1"/>
          <a:endParaRPr lang="he-IL"/>
        </a:p>
      </dgm:t>
    </dgm:pt>
    <dgm:pt modelId="{D9D87DA6-C58F-4EA7-9C9F-9478E6655C71}" type="pres">
      <dgm:prSet presAssocID="{C418BEDD-E530-4364-B675-3AACC516651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454DECC8-87F8-43FA-B59F-D8949FE6A708}" type="presOf" srcId="{8C3F189F-C055-48C9-A1E2-4109FBFEDF39}" destId="{9660D40A-ABF3-4506-93D4-F04D588361A9}" srcOrd="0" destOrd="0" presId="urn:microsoft.com/office/officeart/2005/8/layout/venn1"/>
    <dgm:cxn modelId="{D5239A4D-EC92-487D-8F71-9F537045C4FE}" srcId="{10AC11F2-3331-48FC-B000-273C6B9F11A1}" destId="{8C3F189F-C055-48C9-A1E2-4109FBFEDF39}" srcOrd="1" destOrd="0" parTransId="{4E59C76E-FC48-4B48-85A4-1EBF7E94E855}" sibTransId="{283596D3-C919-406B-ABE4-C245EC3B4044}"/>
    <dgm:cxn modelId="{5E07802E-7E9B-415D-880D-57BC05E9281C}" srcId="{10AC11F2-3331-48FC-B000-273C6B9F11A1}" destId="{C418BEDD-E530-4364-B675-3AACC5166511}" srcOrd="2" destOrd="0" parTransId="{5674FA13-6962-4633-A63D-FDCB20D6FCFD}" sibTransId="{233AC88F-8A86-4679-8F03-48A7F3E080EF}"/>
    <dgm:cxn modelId="{155177DC-9B84-4567-A234-6DE4C43BA445}" type="presOf" srcId="{8C3F189F-C055-48C9-A1E2-4109FBFEDF39}" destId="{10E35110-B651-4922-86FE-8EDC5BF4E42F}" srcOrd="1" destOrd="0" presId="urn:microsoft.com/office/officeart/2005/8/layout/venn1"/>
    <dgm:cxn modelId="{CF4CBBB9-E9F6-4E4F-BFB5-6457E600A14F}" type="presOf" srcId="{10AC11F2-3331-48FC-B000-273C6B9F11A1}" destId="{E9243C26-56A6-4196-A666-E008458B426F}" srcOrd="0" destOrd="0" presId="urn:microsoft.com/office/officeart/2005/8/layout/venn1"/>
    <dgm:cxn modelId="{02035951-EFF0-42F1-A7CE-C3A685D3D8FD}" type="presOf" srcId="{C418BEDD-E530-4364-B675-3AACC5166511}" destId="{940FC38B-0345-4C7B-B7A0-5429F5D68933}" srcOrd="0" destOrd="0" presId="urn:microsoft.com/office/officeart/2005/8/layout/venn1"/>
    <dgm:cxn modelId="{FA93FA4A-43C3-4416-8066-9409DD69744E}" type="presOf" srcId="{C418BEDD-E530-4364-B675-3AACC5166511}" destId="{D9D87DA6-C58F-4EA7-9C9F-9478E6655C71}" srcOrd="1" destOrd="0" presId="urn:microsoft.com/office/officeart/2005/8/layout/venn1"/>
    <dgm:cxn modelId="{A45CA4F6-8BE0-4B69-BC8A-D50B9E1E5631}" type="presOf" srcId="{0DA2A86E-D207-46DC-A0B6-56A76CC9A916}" destId="{9935636E-3E2B-4E77-ACEF-B2E7FB9705A3}" srcOrd="0" destOrd="0" presId="urn:microsoft.com/office/officeart/2005/8/layout/venn1"/>
    <dgm:cxn modelId="{6F8338AC-518A-48EA-9431-B8FF7B7042E8}" type="presOf" srcId="{0DA2A86E-D207-46DC-A0B6-56A76CC9A916}" destId="{549C585F-DF58-4F7C-AAD9-6E710A38D89F}" srcOrd="1" destOrd="0" presId="urn:microsoft.com/office/officeart/2005/8/layout/venn1"/>
    <dgm:cxn modelId="{13FD0C6D-FE8A-4E25-8F06-7918F7E755AB}" srcId="{10AC11F2-3331-48FC-B000-273C6B9F11A1}" destId="{0DA2A86E-D207-46DC-A0B6-56A76CC9A916}" srcOrd="0" destOrd="0" parTransId="{F569425A-5E82-4974-8AD8-DABA9366BDE6}" sibTransId="{38D58636-909F-45A0-9564-257BA96F83A8}"/>
    <dgm:cxn modelId="{289AEBAE-2093-4857-9454-E53B93E57726}" type="presParOf" srcId="{E9243C26-56A6-4196-A666-E008458B426F}" destId="{9935636E-3E2B-4E77-ACEF-B2E7FB9705A3}" srcOrd="0" destOrd="0" presId="urn:microsoft.com/office/officeart/2005/8/layout/venn1"/>
    <dgm:cxn modelId="{11A23B72-0F96-4D85-84F6-9E7ED1C948A2}" type="presParOf" srcId="{E9243C26-56A6-4196-A666-E008458B426F}" destId="{549C585F-DF58-4F7C-AAD9-6E710A38D89F}" srcOrd="1" destOrd="0" presId="urn:microsoft.com/office/officeart/2005/8/layout/venn1"/>
    <dgm:cxn modelId="{9FE04BC1-4E25-4210-9E4B-D0BE49E27238}" type="presParOf" srcId="{E9243C26-56A6-4196-A666-E008458B426F}" destId="{9660D40A-ABF3-4506-93D4-F04D588361A9}" srcOrd="2" destOrd="0" presId="urn:microsoft.com/office/officeart/2005/8/layout/venn1"/>
    <dgm:cxn modelId="{0B59D4C0-06F1-4B81-84B1-43A0E6E49878}" type="presParOf" srcId="{E9243C26-56A6-4196-A666-E008458B426F}" destId="{10E35110-B651-4922-86FE-8EDC5BF4E42F}" srcOrd="3" destOrd="0" presId="urn:microsoft.com/office/officeart/2005/8/layout/venn1"/>
    <dgm:cxn modelId="{6EB8F715-52C9-4C5D-A6B1-1DD7E5995A0A}" type="presParOf" srcId="{E9243C26-56A6-4196-A666-E008458B426F}" destId="{940FC38B-0345-4C7B-B7A0-5429F5D68933}" srcOrd="4" destOrd="0" presId="urn:microsoft.com/office/officeart/2005/8/layout/venn1"/>
    <dgm:cxn modelId="{64C9D18A-46C4-402D-B7DD-A6418DAF0EBA}" type="presParOf" srcId="{E9243C26-56A6-4196-A666-E008458B426F}" destId="{D9D87DA6-C58F-4EA7-9C9F-9478E6655C71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AC11F2-3331-48FC-B000-273C6B9F11A1}" type="doc">
      <dgm:prSet loTypeId="urn:microsoft.com/office/officeart/2005/8/layout/venn1" loCatId="relationship" qsTypeId="urn:microsoft.com/office/officeart/2005/8/quickstyle/3d1" qsCatId="3D" csTypeId="urn:microsoft.com/office/officeart/2005/8/colors/accent2_5" csCatId="accent2" phldr="1"/>
      <dgm:spPr/>
    </dgm:pt>
    <dgm:pt modelId="{0DA2A86E-D207-46DC-A0B6-56A76CC9A916}">
      <dgm:prSet phldrT="[טקסט]" custT="1"/>
      <dgm:spPr/>
      <dgm:t>
        <a:bodyPr/>
        <a:lstStyle/>
        <a:p>
          <a:pPr rtl="1"/>
          <a:r>
            <a:rPr lang="he-IL" sz="2000" b="1" dirty="0" smtClean="0">
              <a:solidFill>
                <a:srgbClr val="FFFF00"/>
              </a:solidFill>
            </a:rPr>
            <a:t>אהבה בלתי מותנית-מיטיבה</a:t>
          </a:r>
          <a:endParaRPr lang="he-IL" sz="2000" b="1" dirty="0">
            <a:solidFill>
              <a:srgbClr val="FFFF00"/>
            </a:solidFill>
          </a:endParaRPr>
        </a:p>
      </dgm:t>
    </dgm:pt>
    <dgm:pt modelId="{F569425A-5E82-4974-8AD8-DABA9366BDE6}" type="parTrans" cxnId="{13FD0C6D-FE8A-4E25-8F06-7918F7E755AB}">
      <dgm:prSet/>
      <dgm:spPr/>
      <dgm:t>
        <a:bodyPr/>
        <a:lstStyle/>
        <a:p>
          <a:pPr rtl="1"/>
          <a:endParaRPr lang="he-IL"/>
        </a:p>
      </dgm:t>
    </dgm:pt>
    <dgm:pt modelId="{38D58636-909F-45A0-9564-257BA96F83A8}" type="sibTrans" cxnId="{13FD0C6D-FE8A-4E25-8F06-7918F7E755AB}">
      <dgm:prSet/>
      <dgm:spPr/>
      <dgm:t>
        <a:bodyPr/>
        <a:lstStyle/>
        <a:p>
          <a:pPr rtl="1"/>
          <a:endParaRPr lang="he-IL"/>
        </a:p>
      </dgm:t>
    </dgm:pt>
    <dgm:pt modelId="{8C3F189F-C055-48C9-A1E2-4109FBFEDF39}">
      <dgm:prSet phldrT="[טקסט]"/>
      <dgm:spPr/>
      <dgm:t>
        <a:bodyPr/>
        <a:lstStyle/>
        <a:p>
          <a:pPr rtl="1"/>
          <a:r>
            <a:rPr lang="he-IL" b="1" dirty="0" smtClean="0">
              <a:solidFill>
                <a:schemeClr val="bg1"/>
              </a:solidFill>
            </a:rPr>
            <a:t>היכולת של האוהב </a:t>
          </a:r>
          <a:r>
            <a:rPr lang="he-IL" b="1" u="sng" dirty="0" smtClean="0">
              <a:solidFill>
                <a:schemeClr val="bg1"/>
              </a:solidFill>
            </a:rPr>
            <a:t>לראות</a:t>
          </a:r>
          <a:r>
            <a:rPr lang="he-IL" b="1" dirty="0" smtClean="0">
              <a:solidFill>
                <a:schemeClr val="bg1"/>
              </a:solidFill>
            </a:rPr>
            <a:t> מעשה מזיק/שלילי מצד אדם אהוב, ולדעת שלא ניתן לקבלו</a:t>
          </a:r>
          <a:endParaRPr lang="he-IL" b="1" dirty="0">
            <a:solidFill>
              <a:schemeClr val="bg1"/>
            </a:solidFill>
          </a:endParaRPr>
        </a:p>
      </dgm:t>
    </dgm:pt>
    <dgm:pt modelId="{4E59C76E-FC48-4B48-85A4-1EBF7E94E855}" type="parTrans" cxnId="{D5239A4D-EC92-487D-8F71-9F537045C4FE}">
      <dgm:prSet/>
      <dgm:spPr/>
      <dgm:t>
        <a:bodyPr/>
        <a:lstStyle/>
        <a:p>
          <a:pPr rtl="1"/>
          <a:endParaRPr lang="he-IL"/>
        </a:p>
      </dgm:t>
    </dgm:pt>
    <dgm:pt modelId="{283596D3-C919-406B-ABE4-C245EC3B4044}" type="sibTrans" cxnId="{D5239A4D-EC92-487D-8F71-9F537045C4FE}">
      <dgm:prSet/>
      <dgm:spPr/>
      <dgm:t>
        <a:bodyPr/>
        <a:lstStyle/>
        <a:p>
          <a:pPr rtl="1"/>
          <a:endParaRPr lang="he-IL"/>
        </a:p>
      </dgm:t>
    </dgm:pt>
    <dgm:pt modelId="{C418BEDD-E530-4364-B675-3AACC5166511}">
      <dgm:prSet phldrT="[טקסט]"/>
      <dgm:spPr/>
      <dgm:t>
        <a:bodyPr/>
        <a:lstStyle/>
        <a:p>
          <a:pPr rtl="1"/>
          <a:r>
            <a:rPr lang="he-IL" b="1" dirty="0" smtClean="0">
              <a:solidFill>
                <a:schemeClr val="bg1"/>
              </a:solidFill>
            </a:rPr>
            <a:t>עם זאת ,לשמור על תחושת שייכות ואכפתיות כלפי האהוב הסורר</a:t>
          </a:r>
          <a:endParaRPr lang="he-IL" b="1" dirty="0">
            <a:solidFill>
              <a:schemeClr val="bg1"/>
            </a:solidFill>
          </a:endParaRPr>
        </a:p>
      </dgm:t>
    </dgm:pt>
    <dgm:pt modelId="{5674FA13-6962-4633-A63D-FDCB20D6FCFD}" type="parTrans" cxnId="{5E07802E-7E9B-415D-880D-57BC05E9281C}">
      <dgm:prSet/>
      <dgm:spPr/>
      <dgm:t>
        <a:bodyPr/>
        <a:lstStyle/>
        <a:p>
          <a:pPr rtl="1"/>
          <a:endParaRPr lang="he-IL"/>
        </a:p>
      </dgm:t>
    </dgm:pt>
    <dgm:pt modelId="{233AC88F-8A86-4679-8F03-48A7F3E080EF}" type="sibTrans" cxnId="{5E07802E-7E9B-415D-880D-57BC05E9281C}">
      <dgm:prSet/>
      <dgm:spPr/>
      <dgm:t>
        <a:bodyPr/>
        <a:lstStyle/>
        <a:p>
          <a:pPr rtl="1"/>
          <a:endParaRPr lang="he-IL"/>
        </a:p>
      </dgm:t>
    </dgm:pt>
    <dgm:pt modelId="{E9243C26-56A6-4196-A666-E008458B426F}" type="pres">
      <dgm:prSet presAssocID="{10AC11F2-3331-48FC-B000-273C6B9F11A1}" presName="compositeShape" presStyleCnt="0">
        <dgm:presLayoutVars>
          <dgm:chMax val="7"/>
          <dgm:dir/>
          <dgm:resizeHandles val="exact"/>
        </dgm:presLayoutVars>
      </dgm:prSet>
      <dgm:spPr/>
    </dgm:pt>
    <dgm:pt modelId="{9935636E-3E2B-4E77-ACEF-B2E7FB9705A3}" type="pres">
      <dgm:prSet presAssocID="{0DA2A86E-D207-46DC-A0B6-56A76CC9A916}" presName="circ1" presStyleLbl="vennNode1" presStyleIdx="0" presStyleCnt="3"/>
      <dgm:spPr/>
      <dgm:t>
        <a:bodyPr/>
        <a:lstStyle/>
        <a:p>
          <a:pPr rtl="1"/>
          <a:endParaRPr lang="he-IL"/>
        </a:p>
      </dgm:t>
    </dgm:pt>
    <dgm:pt modelId="{549C585F-DF58-4F7C-AAD9-6E710A38D89F}" type="pres">
      <dgm:prSet presAssocID="{0DA2A86E-D207-46DC-A0B6-56A76CC9A91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660D40A-ABF3-4506-93D4-F04D588361A9}" type="pres">
      <dgm:prSet presAssocID="{8C3F189F-C055-48C9-A1E2-4109FBFEDF39}" presName="circ2" presStyleLbl="vennNode1" presStyleIdx="1" presStyleCnt="3"/>
      <dgm:spPr/>
      <dgm:t>
        <a:bodyPr/>
        <a:lstStyle/>
        <a:p>
          <a:pPr rtl="1"/>
          <a:endParaRPr lang="he-IL"/>
        </a:p>
      </dgm:t>
    </dgm:pt>
    <dgm:pt modelId="{10E35110-B651-4922-86FE-8EDC5BF4E42F}" type="pres">
      <dgm:prSet presAssocID="{8C3F189F-C055-48C9-A1E2-4109FBFEDF3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40FC38B-0345-4C7B-B7A0-5429F5D68933}" type="pres">
      <dgm:prSet presAssocID="{C418BEDD-E530-4364-B675-3AACC5166511}" presName="circ3" presStyleLbl="vennNode1" presStyleIdx="2" presStyleCnt="3"/>
      <dgm:spPr/>
      <dgm:t>
        <a:bodyPr/>
        <a:lstStyle/>
        <a:p>
          <a:pPr rtl="1"/>
          <a:endParaRPr lang="he-IL"/>
        </a:p>
      </dgm:t>
    </dgm:pt>
    <dgm:pt modelId="{D9D87DA6-C58F-4EA7-9C9F-9478E6655C71}" type="pres">
      <dgm:prSet presAssocID="{C418BEDD-E530-4364-B675-3AACC516651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D5239A4D-EC92-487D-8F71-9F537045C4FE}" srcId="{10AC11F2-3331-48FC-B000-273C6B9F11A1}" destId="{8C3F189F-C055-48C9-A1E2-4109FBFEDF39}" srcOrd="1" destOrd="0" parTransId="{4E59C76E-FC48-4B48-85A4-1EBF7E94E855}" sibTransId="{283596D3-C919-406B-ABE4-C245EC3B4044}"/>
    <dgm:cxn modelId="{83E08A2D-B33A-495D-9C33-7D3F2124CA2C}" type="presOf" srcId="{C418BEDD-E530-4364-B675-3AACC5166511}" destId="{940FC38B-0345-4C7B-B7A0-5429F5D68933}" srcOrd="0" destOrd="0" presId="urn:microsoft.com/office/officeart/2005/8/layout/venn1"/>
    <dgm:cxn modelId="{5E07802E-7E9B-415D-880D-57BC05E9281C}" srcId="{10AC11F2-3331-48FC-B000-273C6B9F11A1}" destId="{C418BEDD-E530-4364-B675-3AACC5166511}" srcOrd="2" destOrd="0" parTransId="{5674FA13-6962-4633-A63D-FDCB20D6FCFD}" sibTransId="{233AC88F-8A86-4679-8F03-48A7F3E080EF}"/>
    <dgm:cxn modelId="{25E34608-C8EB-4E97-9999-327D63DECA1D}" type="presOf" srcId="{10AC11F2-3331-48FC-B000-273C6B9F11A1}" destId="{E9243C26-56A6-4196-A666-E008458B426F}" srcOrd="0" destOrd="0" presId="urn:microsoft.com/office/officeart/2005/8/layout/venn1"/>
    <dgm:cxn modelId="{0B53E30C-AB90-4A4A-80B0-A27F8AFA8F3D}" type="presOf" srcId="{0DA2A86E-D207-46DC-A0B6-56A76CC9A916}" destId="{9935636E-3E2B-4E77-ACEF-B2E7FB9705A3}" srcOrd="0" destOrd="0" presId="urn:microsoft.com/office/officeart/2005/8/layout/venn1"/>
    <dgm:cxn modelId="{1F268E38-0E91-45AF-AD84-81FE463D596D}" type="presOf" srcId="{0DA2A86E-D207-46DC-A0B6-56A76CC9A916}" destId="{549C585F-DF58-4F7C-AAD9-6E710A38D89F}" srcOrd="1" destOrd="0" presId="urn:microsoft.com/office/officeart/2005/8/layout/venn1"/>
    <dgm:cxn modelId="{8965D948-9EBB-4431-8612-05944873959D}" type="presOf" srcId="{8C3F189F-C055-48C9-A1E2-4109FBFEDF39}" destId="{10E35110-B651-4922-86FE-8EDC5BF4E42F}" srcOrd="1" destOrd="0" presId="urn:microsoft.com/office/officeart/2005/8/layout/venn1"/>
    <dgm:cxn modelId="{89EC3383-6F5B-4028-AAC6-20983C4B2DE0}" type="presOf" srcId="{8C3F189F-C055-48C9-A1E2-4109FBFEDF39}" destId="{9660D40A-ABF3-4506-93D4-F04D588361A9}" srcOrd="0" destOrd="0" presId="urn:microsoft.com/office/officeart/2005/8/layout/venn1"/>
    <dgm:cxn modelId="{13FD0C6D-FE8A-4E25-8F06-7918F7E755AB}" srcId="{10AC11F2-3331-48FC-B000-273C6B9F11A1}" destId="{0DA2A86E-D207-46DC-A0B6-56A76CC9A916}" srcOrd="0" destOrd="0" parTransId="{F569425A-5E82-4974-8AD8-DABA9366BDE6}" sibTransId="{38D58636-909F-45A0-9564-257BA96F83A8}"/>
    <dgm:cxn modelId="{1229D3F8-887C-45A8-A9C3-341457F814FE}" type="presOf" srcId="{C418BEDD-E530-4364-B675-3AACC5166511}" destId="{D9D87DA6-C58F-4EA7-9C9F-9478E6655C71}" srcOrd="1" destOrd="0" presId="urn:microsoft.com/office/officeart/2005/8/layout/venn1"/>
    <dgm:cxn modelId="{50AA65B4-30B7-4240-871B-4D78DC178020}" type="presParOf" srcId="{E9243C26-56A6-4196-A666-E008458B426F}" destId="{9935636E-3E2B-4E77-ACEF-B2E7FB9705A3}" srcOrd="0" destOrd="0" presId="urn:microsoft.com/office/officeart/2005/8/layout/venn1"/>
    <dgm:cxn modelId="{D9BA4971-BD73-489F-8644-BB53CCDC247A}" type="presParOf" srcId="{E9243C26-56A6-4196-A666-E008458B426F}" destId="{549C585F-DF58-4F7C-AAD9-6E710A38D89F}" srcOrd="1" destOrd="0" presId="urn:microsoft.com/office/officeart/2005/8/layout/venn1"/>
    <dgm:cxn modelId="{EC8D01E3-0B11-4928-9523-543446CC5761}" type="presParOf" srcId="{E9243C26-56A6-4196-A666-E008458B426F}" destId="{9660D40A-ABF3-4506-93D4-F04D588361A9}" srcOrd="2" destOrd="0" presId="urn:microsoft.com/office/officeart/2005/8/layout/venn1"/>
    <dgm:cxn modelId="{C8C50D9C-71AA-4B13-8996-20FB210028C5}" type="presParOf" srcId="{E9243C26-56A6-4196-A666-E008458B426F}" destId="{10E35110-B651-4922-86FE-8EDC5BF4E42F}" srcOrd="3" destOrd="0" presId="urn:microsoft.com/office/officeart/2005/8/layout/venn1"/>
    <dgm:cxn modelId="{45E9B468-13F0-4643-99CD-25268C9FA0F2}" type="presParOf" srcId="{E9243C26-56A6-4196-A666-E008458B426F}" destId="{940FC38B-0345-4C7B-B7A0-5429F5D68933}" srcOrd="4" destOrd="0" presId="urn:microsoft.com/office/officeart/2005/8/layout/venn1"/>
    <dgm:cxn modelId="{FA6A415E-322A-4332-9F86-59B1C0CBDF45}" type="presParOf" srcId="{E9243C26-56A6-4196-A666-E008458B426F}" destId="{D9D87DA6-C58F-4EA7-9C9F-9478E6655C71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35636E-3E2B-4E77-ACEF-B2E7FB9705A3}">
      <dsp:nvSpPr>
        <dsp:cNvPr id="0" name=""/>
        <dsp:cNvSpPr/>
      </dsp:nvSpPr>
      <dsp:spPr>
        <a:xfrm>
          <a:off x="1414418" y="41062"/>
          <a:ext cx="1971018" cy="1971018"/>
        </a:xfrm>
        <a:prstGeom prst="ellipse">
          <a:avLst/>
        </a:prstGeom>
        <a:solidFill>
          <a:schemeClr val="accent3">
            <a:shade val="80000"/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b="1" kern="1200" dirty="0" smtClean="0">
              <a:solidFill>
                <a:srgbClr val="FFFF00"/>
              </a:solidFill>
            </a:rPr>
            <a:t>אהבה בלתי מותנית-משובשת</a:t>
          </a:r>
          <a:endParaRPr lang="he-IL" sz="2000" b="1" kern="1200" dirty="0">
            <a:solidFill>
              <a:srgbClr val="FFFF00"/>
            </a:solidFill>
          </a:endParaRPr>
        </a:p>
      </dsp:txBody>
      <dsp:txXfrm>
        <a:off x="1677221" y="385991"/>
        <a:ext cx="1445413" cy="886958"/>
      </dsp:txXfrm>
    </dsp:sp>
    <dsp:sp modelId="{9660D40A-ABF3-4506-93D4-F04D588361A9}">
      <dsp:nvSpPr>
        <dsp:cNvPr id="0" name=""/>
        <dsp:cNvSpPr/>
      </dsp:nvSpPr>
      <dsp:spPr>
        <a:xfrm>
          <a:off x="2125627" y="1272949"/>
          <a:ext cx="1971018" cy="1971018"/>
        </a:xfrm>
        <a:prstGeom prst="ellipse">
          <a:avLst/>
        </a:prstGeom>
        <a:solidFill>
          <a:schemeClr val="accent3">
            <a:shade val="80000"/>
            <a:alpha val="50000"/>
            <a:hueOff val="41423"/>
            <a:satOff val="4741"/>
            <a:lumOff val="13971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500" b="1" kern="1200" dirty="0" smtClean="0">
              <a:solidFill>
                <a:schemeClr val="bg1"/>
              </a:solidFill>
            </a:rPr>
            <a:t>מילד אהוב יכול לצמוח רק ילד טוב.</a:t>
          </a:r>
          <a:endParaRPr lang="he-IL" sz="1500" b="1" kern="1200" dirty="0">
            <a:solidFill>
              <a:schemeClr val="bg1"/>
            </a:solidFill>
          </a:endParaRPr>
        </a:p>
      </dsp:txBody>
      <dsp:txXfrm>
        <a:off x="2728431" y="1782128"/>
        <a:ext cx="1182610" cy="1084059"/>
      </dsp:txXfrm>
    </dsp:sp>
    <dsp:sp modelId="{940FC38B-0345-4C7B-B7A0-5429F5D68933}">
      <dsp:nvSpPr>
        <dsp:cNvPr id="0" name=""/>
        <dsp:cNvSpPr/>
      </dsp:nvSpPr>
      <dsp:spPr>
        <a:xfrm>
          <a:off x="703210" y="1272949"/>
          <a:ext cx="1971018" cy="1971018"/>
        </a:xfrm>
        <a:prstGeom prst="ellipse">
          <a:avLst/>
        </a:prstGeom>
        <a:solidFill>
          <a:schemeClr val="accent3">
            <a:shade val="80000"/>
            <a:alpha val="50000"/>
            <a:hueOff val="41423"/>
            <a:satOff val="4741"/>
            <a:lumOff val="13971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500" b="1" kern="1200" dirty="0" smtClean="0">
              <a:solidFill>
                <a:schemeClr val="bg1"/>
              </a:solidFill>
            </a:rPr>
            <a:t>הורים יבצעו מעשה לוליינות כדי לא לראות את מה שהם לא יוכלו לאהוב. </a:t>
          </a:r>
          <a:endParaRPr lang="he-IL" sz="1500" b="1" kern="1200" dirty="0">
            <a:solidFill>
              <a:schemeClr val="bg1"/>
            </a:solidFill>
          </a:endParaRPr>
        </a:p>
      </dsp:txBody>
      <dsp:txXfrm>
        <a:off x="888814" y="1782128"/>
        <a:ext cx="1182610" cy="10840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35636E-3E2B-4E77-ACEF-B2E7FB9705A3}">
      <dsp:nvSpPr>
        <dsp:cNvPr id="0" name=""/>
        <dsp:cNvSpPr/>
      </dsp:nvSpPr>
      <dsp:spPr>
        <a:xfrm>
          <a:off x="1311289" y="41062"/>
          <a:ext cx="1970990" cy="1970990"/>
        </a:xfrm>
        <a:prstGeom prst="ellipse">
          <a:avLst/>
        </a:prstGeom>
        <a:solidFill>
          <a:schemeClr val="accent2">
            <a:shade val="80000"/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b="1" kern="1200" dirty="0" smtClean="0">
              <a:solidFill>
                <a:srgbClr val="FFFF00"/>
              </a:solidFill>
            </a:rPr>
            <a:t>אהבה בלתי מותנית-מיטיבה</a:t>
          </a:r>
          <a:endParaRPr lang="he-IL" sz="2000" b="1" kern="1200" dirty="0">
            <a:solidFill>
              <a:srgbClr val="FFFF00"/>
            </a:solidFill>
          </a:endParaRPr>
        </a:p>
      </dsp:txBody>
      <dsp:txXfrm>
        <a:off x="1574088" y="385985"/>
        <a:ext cx="1445392" cy="886945"/>
      </dsp:txXfrm>
    </dsp:sp>
    <dsp:sp modelId="{9660D40A-ABF3-4506-93D4-F04D588361A9}">
      <dsp:nvSpPr>
        <dsp:cNvPr id="0" name=""/>
        <dsp:cNvSpPr/>
      </dsp:nvSpPr>
      <dsp:spPr>
        <a:xfrm>
          <a:off x="2022488" y="1272931"/>
          <a:ext cx="1970990" cy="1970990"/>
        </a:xfrm>
        <a:prstGeom prst="ellipse">
          <a:avLst/>
        </a:prstGeom>
        <a:solidFill>
          <a:schemeClr val="accent2">
            <a:shade val="80000"/>
            <a:alpha val="50000"/>
            <a:hueOff val="0"/>
            <a:satOff val="3095"/>
            <a:lumOff val="3552"/>
            <a:alphaOff val="-15000"/>
          </a:schemeClr>
        </a:soli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bg1"/>
              </a:solidFill>
            </a:rPr>
            <a:t>היכולת של האוהב </a:t>
          </a:r>
          <a:r>
            <a:rPr lang="he-IL" sz="1400" b="1" u="sng" kern="1200" dirty="0" smtClean="0">
              <a:solidFill>
                <a:schemeClr val="bg1"/>
              </a:solidFill>
            </a:rPr>
            <a:t>לראות</a:t>
          </a:r>
          <a:r>
            <a:rPr lang="he-IL" sz="1400" b="1" kern="1200" dirty="0" smtClean="0">
              <a:solidFill>
                <a:schemeClr val="bg1"/>
              </a:solidFill>
            </a:rPr>
            <a:t> מעשה מזיק/שלילי מצד אדם אהוב, ולדעת שלא ניתן לקבלו</a:t>
          </a:r>
          <a:endParaRPr lang="he-IL" sz="1400" b="1" kern="1200" dirty="0">
            <a:solidFill>
              <a:schemeClr val="bg1"/>
            </a:solidFill>
          </a:endParaRPr>
        </a:p>
      </dsp:txBody>
      <dsp:txXfrm>
        <a:off x="2625282" y="1782103"/>
        <a:ext cx="1182594" cy="1084044"/>
      </dsp:txXfrm>
    </dsp:sp>
    <dsp:sp modelId="{940FC38B-0345-4C7B-B7A0-5429F5D68933}">
      <dsp:nvSpPr>
        <dsp:cNvPr id="0" name=""/>
        <dsp:cNvSpPr/>
      </dsp:nvSpPr>
      <dsp:spPr>
        <a:xfrm>
          <a:off x="600090" y="1272931"/>
          <a:ext cx="1970990" cy="1970990"/>
        </a:xfrm>
        <a:prstGeom prst="ellipse">
          <a:avLst/>
        </a:prstGeom>
        <a:solidFill>
          <a:schemeClr val="accent2">
            <a:shade val="80000"/>
            <a:alpha val="50000"/>
            <a:hueOff val="0"/>
            <a:satOff val="6190"/>
            <a:lumOff val="7104"/>
            <a:alphaOff val="-30000"/>
          </a:schemeClr>
        </a:soli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solidFill>
                <a:schemeClr val="bg1"/>
              </a:solidFill>
            </a:rPr>
            <a:t>עם זאת ,לשמור על תחושת שייכות ואכפתיות כלפי האהוב הסורר</a:t>
          </a:r>
          <a:endParaRPr lang="he-IL" sz="1400" b="1" kern="1200" dirty="0">
            <a:solidFill>
              <a:schemeClr val="bg1"/>
            </a:solidFill>
          </a:endParaRPr>
        </a:p>
      </dsp:txBody>
      <dsp:txXfrm>
        <a:off x="785691" y="1782103"/>
        <a:ext cx="1182594" cy="10840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עם פינות אלכסוניות מעוגלות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E7171C4-E32B-4C78-AD5D-370BC368D94A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11" name="מציין מיקום של מספר שקופית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0447097-2524-483E-8EDF-5029F4392FEB}" type="slidenum">
              <a:rPr lang="he-IL" smtClean="0"/>
              <a:t>‹#›</a:t>
            </a:fld>
            <a:endParaRPr lang="he-IL"/>
          </a:p>
        </p:txBody>
      </p:sp>
      <p:sp>
        <p:nvSpPr>
          <p:cNvPr id="12" name="מציין מיקום של כותרת תחתונה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171C4-E32B-4C78-AD5D-370BC368D94A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447097-2524-483E-8EDF-5029F4392FE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171C4-E32B-4C78-AD5D-370BC368D94A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447097-2524-483E-8EDF-5029F4392FE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171C4-E32B-4C78-AD5D-370BC368D94A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447097-2524-483E-8EDF-5029F4392FE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8" name="מציין מיקום של תאריך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E7171C4-E32B-4C78-AD5D-370BC368D94A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0447097-2524-483E-8EDF-5029F4392FEB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171C4-E32B-4C78-AD5D-370BC368D94A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0447097-2524-483E-8EDF-5029F4392FEB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מלבן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171C4-E32B-4C78-AD5D-370BC368D94A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0447097-2524-483E-8EDF-5029F4392FE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171C4-E32B-4C78-AD5D-370BC368D94A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447097-2524-483E-8EDF-5029F4392FEB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171C4-E32B-4C78-AD5D-370BC368D94A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447097-2524-483E-8EDF-5029F4392FE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9" name="מציין מיקום של תאריך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E7171C4-E32B-4C78-AD5D-370BC368D94A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10" name="מציין מיקום של מספר שקופית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0447097-2524-483E-8EDF-5029F4392FEB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ציין מיקום של כותרת תחתונה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3" name="מציין מיקום של תמונה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he-IL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לחץ על הסמל כדי להוסיף תמונה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מציין מיקום של תאריך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E7171C4-E32B-4C78-AD5D-370BC368D94A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0447097-2524-483E-8EDF-5029F4392FEB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עם פינות אלכסוניות מעוגלות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AE7171C4-E32B-4C78-AD5D-370BC368D94A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F0447097-2524-483E-8EDF-5029F4392FEB}" type="slidenum">
              <a:rPr lang="he-IL" smtClean="0"/>
              <a:t>‹#›</a:t>
            </a:fld>
            <a:endParaRPr lang="he-IL"/>
          </a:p>
        </p:txBody>
      </p: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1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r" rtl="1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rtl="1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דיאגרמה 3"/>
          <p:cNvGraphicFramePr/>
          <p:nvPr>
            <p:extLst>
              <p:ext uri="{D42A27DB-BD31-4B8C-83A1-F6EECF244321}">
                <p14:modId xmlns:p14="http://schemas.microsoft.com/office/powerpoint/2010/main" val="1865645590"/>
              </p:ext>
            </p:extLst>
          </p:nvPr>
        </p:nvGraphicFramePr>
        <p:xfrm>
          <a:off x="4549733" y="-46"/>
          <a:ext cx="4799856" cy="32850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דיאגרמה 4"/>
          <p:cNvGraphicFramePr/>
          <p:nvPr>
            <p:extLst>
              <p:ext uri="{D42A27DB-BD31-4B8C-83A1-F6EECF244321}">
                <p14:modId xmlns:p14="http://schemas.microsoft.com/office/powerpoint/2010/main" val="811658393"/>
              </p:ext>
            </p:extLst>
          </p:nvPr>
        </p:nvGraphicFramePr>
        <p:xfrm>
          <a:off x="229252" y="0"/>
          <a:ext cx="4593569" cy="3284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מלבן מעוגל 6"/>
          <p:cNvSpPr/>
          <p:nvPr/>
        </p:nvSpPr>
        <p:spPr>
          <a:xfrm>
            <a:off x="249965" y="3284984"/>
            <a:ext cx="8640960" cy="165618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שיבוש במושג "הבנה"</a:t>
            </a:r>
          </a:p>
          <a:p>
            <a:pPr algn="ctr"/>
            <a:r>
              <a:rPr lang="he-IL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הבנה משמשת כתירוץ-הסבר-סיבה למתן לגיטימציה לתופעות שהצדקתן גובה מהילד מחיר התפתחותי גבוה מאוד</a:t>
            </a:r>
            <a:endParaRPr lang="he-IL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מלבן מעוגל 7"/>
          <p:cNvSpPr/>
          <p:nvPr/>
        </p:nvSpPr>
        <p:spPr>
          <a:xfrm>
            <a:off x="249965" y="5013176"/>
            <a:ext cx="8640960" cy="165618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שיבוש במושג מודל החסך הרגשי</a:t>
            </a:r>
          </a:p>
          <a:p>
            <a:pPr algn="ctr"/>
            <a:r>
              <a:rPr lang="he-IL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מצוקות נפשיות והפרעות התנהגות הן תוצאה של חסר בחוויות טובות. אם לילד רע סימן שהוא סובל מחסך בחוויות טובות(אהבה, </a:t>
            </a:r>
            <a:r>
              <a:rPr lang="he-IL" sz="2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אכפתיות,חום</a:t>
            </a:r>
            <a:r>
              <a:rPr lang="he-IL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, התחשבות). </a:t>
            </a:r>
          </a:p>
          <a:p>
            <a:pPr algn="ctr"/>
            <a:r>
              <a:rPr lang="he-IL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ההורה </a:t>
            </a:r>
            <a:r>
              <a:rPr lang="he-IL" sz="20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מסיק</a:t>
            </a:r>
            <a:r>
              <a:rPr lang="he-IL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שהילד צריך לקבל יותר!</a:t>
            </a:r>
            <a:endParaRPr lang="he-IL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947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מעוגל 2"/>
          <p:cNvSpPr/>
          <p:nvPr/>
        </p:nvSpPr>
        <p:spPr>
          <a:xfrm>
            <a:off x="5004048" y="764704"/>
            <a:ext cx="3888432" cy="230425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rgbClr val="FF0000"/>
                </a:solidFill>
              </a:rPr>
              <a:t>שיבוש</a:t>
            </a:r>
            <a:r>
              <a:rPr lang="he-IL" sz="2400" b="1" dirty="0" smtClean="0"/>
              <a:t> מודל החסך הרגשי-</a:t>
            </a:r>
          </a:p>
          <a:p>
            <a:pPr algn="ctr"/>
            <a:r>
              <a:rPr lang="he-IL" sz="2400" b="1" dirty="0" smtClean="0"/>
              <a:t>ההיבט הכמותי</a:t>
            </a:r>
          </a:p>
          <a:p>
            <a:pPr algn="ctr"/>
            <a:r>
              <a:rPr lang="he-IL" b="1" dirty="0" smtClean="0"/>
              <a:t>חוויה טובה= כשיש הרבה ממנה</a:t>
            </a:r>
          </a:p>
          <a:p>
            <a:pPr algn="ctr"/>
            <a:endParaRPr lang="he-IL" b="1" dirty="0" smtClean="0"/>
          </a:p>
          <a:p>
            <a:pPr algn="ctr"/>
            <a:r>
              <a:rPr lang="he-IL" b="1" dirty="0" smtClean="0"/>
              <a:t>חוויה רעה=כשיש "מעט ממנה"</a:t>
            </a:r>
            <a:endParaRPr lang="he-IL" b="1" dirty="0"/>
          </a:p>
        </p:txBody>
      </p:sp>
      <p:sp>
        <p:nvSpPr>
          <p:cNvPr id="4" name="פרצוף מחייך 3"/>
          <p:cNvSpPr/>
          <p:nvPr/>
        </p:nvSpPr>
        <p:spPr>
          <a:xfrm>
            <a:off x="8371950" y="1700808"/>
            <a:ext cx="360040" cy="432048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פרצוף מחייך 4"/>
          <p:cNvSpPr/>
          <p:nvPr/>
        </p:nvSpPr>
        <p:spPr>
          <a:xfrm>
            <a:off x="8382263" y="2285256"/>
            <a:ext cx="360040" cy="432048"/>
          </a:xfrm>
          <a:prstGeom prst="smileyFace">
            <a:avLst>
              <a:gd name="adj" fmla="val -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מעוגל 5"/>
          <p:cNvSpPr/>
          <p:nvPr/>
        </p:nvSpPr>
        <p:spPr>
          <a:xfrm>
            <a:off x="755576" y="729297"/>
            <a:ext cx="3888432" cy="230425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rgbClr val="FF0000"/>
                </a:solidFill>
              </a:rPr>
              <a:t>שיבוש</a:t>
            </a:r>
            <a:r>
              <a:rPr lang="he-IL" sz="2400" b="1" dirty="0" smtClean="0"/>
              <a:t> מודל החסך הרגשי-</a:t>
            </a:r>
          </a:p>
          <a:p>
            <a:pPr algn="ctr"/>
            <a:r>
              <a:rPr lang="he-IL" sz="2400" b="1" dirty="0" smtClean="0"/>
              <a:t>ההיבט האיכותי</a:t>
            </a:r>
          </a:p>
          <a:p>
            <a:pPr algn="ctr"/>
            <a:r>
              <a:rPr lang="he-IL" b="1" dirty="0" smtClean="0"/>
              <a:t>חוויה טובה= </a:t>
            </a:r>
            <a:r>
              <a:rPr lang="he-IL" b="1" dirty="0" err="1" smtClean="0"/>
              <a:t>כש"קל</a:t>
            </a:r>
            <a:r>
              <a:rPr lang="he-IL" b="1" dirty="0" smtClean="0"/>
              <a:t>"</a:t>
            </a:r>
          </a:p>
          <a:p>
            <a:pPr algn="ctr"/>
            <a:endParaRPr lang="he-IL" b="1" dirty="0" smtClean="0"/>
          </a:p>
          <a:p>
            <a:pPr algn="ctr"/>
            <a:r>
              <a:rPr lang="he-IL" b="1" dirty="0" smtClean="0"/>
              <a:t>חוויה רעה=</a:t>
            </a:r>
            <a:r>
              <a:rPr lang="he-IL" b="1" dirty="0" err="1" smtClean="0"/>
              <a:t>כש"קשה</a:t>
            </a:r>
            <a:r>
              <a:rPr lang="he-IL" b="1" dirty="0" smtClean="0"/>
              <a:t>"</a:t>
            </a:r>
            <a:endParaRPr lang="he-IL" b="1" dirty="0"/>
          </a:p>
        </p:txBody>
      </p:sp>
      <p:sp>
        <p:nvSpPr>
          <p:cNvPr id="7" name="פרצוף מחייך 6"/>
          <p:cNvSpPr/>
          <p:nvPr/>
        </p:nvSpPr>
        <p:spPr>
          <a:xfrm>
            <a:off x="3851920" y="1700808"/>
            <a:ext cx="360040" cy="432048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פרצוף מחייך 7"/>
          <p:cNvSpPr/>
          <p:nvPr/>
        </p:nvSpPr>
        <p:spPr>
          <a:xfrm>
            <a:off x="3862233" y="2285256"/>
            <a:ext cx="360040" cy="432048"/>
          </a:xfrm>
          <a:prstGeom prst="smileyFace">
            <a:avLst>
              <a:gd name="adj" fmla="val -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סוגר מסולסל ימני 8"/>
          <p:cNvSpPr/>
          <p:nvPr/>
        </p:nvSpPr>
        <p:spPr>
          <a:xfrm rot="5400000">
            <a:off x="4373978" y="1466782"/>
            <a:ext cx="756084" cy="4392488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/>
        </p:nvSpPr>
        <p:spPr>
          <a:xfrm>
            <a:off x="1583668" y="4221088"/>
            <a:ext cx="6120680" cy="230425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/>
              <a:t>מודל החסך הרגשי- </a:t>
            </a:r>
            <a:r>
              <a:rPr lang="he-IL" sz="2400" b="1" dirty="0" smtClean="0">
                <a:solidFill>
                  <a:srgbClr val="FF0000"/>
                </a:solidFill>
              </a:rPr>
              <a:t>המשובש</a:t>
            </a:r>
          </a:p>
          <a:p>
            <a:pPr algn="ctr"/>
            <a:endParaRPr lang="he-IL" sz="2400" b="1" dirty="0">
              <a:solidFill>
                <a:srgbClr val="FF0000"/>
              </a:solidFill>
            </a:endParaRPr>
          </a:p>
          <a:p>
            <a:pPr algn="ctr"/>
            <a:endParaRPr lang="he-IL" sz="2400" b="1" dirty="0" smtClean="0">
              <a:solidFill>
                <a:srgbClr val="FF0000"/>
              </a:solidFill>
            </a:endParaRPr>
          </a:p>
          <a:p>
            <a:pPr algn="ctr"/>
            <a:endParaRPr lang="he-IL" sz="2400" b="1" dirty="0" smtClean="0">
              <a:solidFill>
                <a:srgbClr val="FF0000"/>
              </a:solidFill>
            </a:endParaRPr>
          </a:p>
        </p:txBody>
      </p:sp>
      <p:cxnSp>
        <p:nvCxnSpPr>
          <p:cNvPr id="13" name="מחבר ישר 12"/>
          <p:cNvCxnSpPr/>
          <p:nvPr/>
        </p:nvCxnSpPr>
        <p:spPr>
          <a:xfrm>
            <a:off x="3491880" y="5793570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מחבר ישר 14"/>
          <p:cNvCxnSpPr/>
          <p:nvPr/>
        </p:nvCxnSpPr>
        <p:spPr>
          <a:xfrm>
            <a:off x="5580112" y="5588790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מחבר ישר 15"/>
          <p:cNvCxnSpPr/>
          <p:nvPr/>
        </p:nvCxnSpPr>
        <p:spPr>
          <a:xfrm>
            <a:off x="5580112" y="5807294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" name="מלבן 16"/>
          <p:cNvSpPr/>
          <p:nvPr/>
        </p:nvSpPr>
        <p:spPr>
          <a:xfrm>
            <a:off x="1979712" y="4532199"/>
            <a:ext cx="1008112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rgbClr val="FFFF00"/>
                </a:solidFill>
              </a:rPr>
              <a:t>הרבה חוויות </a:t>
            </a:r>
            <a:r>
              <a:rPr lang="he-IL" b="1" dirty="0" err="1">
                <a:solidFill>
                  <a:srgbClr val="FFFF00"/>
                </a:solidFill>
              </a:rPr>
              <a:t>כש"קל</a:t>
            </a:r>
            <a:r>
              <a:rPr lang="he-IL" b="1" dirty="0">
                <a:solidFill>
                  <a:srgbClr val="FFFF00"/>
                </a:solidFill>
              </a:rPr>
              <a:t>"</a:t>
            </a:r>
          </a:p>
        </p:txBody>
      </p:sp>
      <p:sp>
        <p:nvSpPr>
          <p:cNvPr id="18" name="מלבן 17"/>
          <p:cNvSpPr/>
          <p:nvPr/>
        </p:nvSpPr>
        <p:spPr>
          <a:xfrm>
            <a:off x="4042253" y="5373216"/>
            <a:ext cx="961795" cy="11031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>
                <a:solidFill>
                  <a:srgbClr val="FFFF00"/>
                </a:solidFill>
              </a:rPr>
              <a:t>מעט</a:t>
            </a:r>
          </a:p>
          <a:p>
            <a:pPr algn="ctr"/>
            <a:r>
              <a:rPr lang="he-IL" b="1" dirty="0">
                <a:solidFill>
                  <a:srgbClr val="FFFF00"/>
                </a:solidFill>
              </a:rPr>
              <a:t>חוויות כ"שלא</a:t>
            </a:r>
          </a:p>
          <a:p>
            <a:pPr algn="ctr"/>
            <a:r>
              <a:rPr lang="he-IL" b="1" dirty="0">
                <a:solidFill>
                  <a:srgbClr val="FFFF00"/>
                </a:solidFill>
              </a:rPr>
              <a:t>קל"</a:t>
            </a:r>
          </a:p>
        </p:txBody>
      </p:sp>
      <p:sp>
        <p:nvSpPr>
          <p:cNvPr id="19" name="מלבן 18"/>
          <p:cNvSpPr/>
          <p:nvPr/>
        </p:nvSpPr>
        <p:spPr>
          <a:xfrm>
            <a:off x="6084168" y="5085184"/>
            <a:ext cx="864096" cy="13912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/>
              <a:t>בריאות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18253814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בית יציקה">
  <a:themeElements>
    <a:clrScheme name="בית יציקה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בית יציקה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בית יציק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626</TotalTime>
  <Words>154</Words>
  <Application>Microsoft Office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בית יציקה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Hadas</dc:creator>
  <cp:lastModifiedBy>tali shiloh</cp:lastModifiedBy>
  <cp:revision>46</cp:revision>
  <dcterms:created xsi:type="dcterms:W3CDTF">2014-10-06T14:32:33Z</dcterms:created>
  <dcterms:modified xsi:type="dcterms:W3CDTF">2019-07-08T08:18:34Z</dcterms:modified>
</cp:coreProperties>
</file>