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29" r:id="rId3"/>
    <p:sldId id="666" r:id="rId4"/>
    <p:sldId id="449" r:id="rId5"/>
    <p:sldId id="667" r:id="rId6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2" d="100"/>
          <a:sy n="72" d="100"/>
        </p:scale>
        <p:origin x="-552" y="1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78DD7-F0D9-4F86-85ED-5784E692D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8B6172-0313-40F8-8080-A3EDF2B5A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50B699-1A73-4244-8653-D50DF829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FCBA-667A-44BA-A02C-8CC2E68D51AB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6E5E42-337B-45C6-BDE1-96BD6A2E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86285-C4B1-49EE-BFCA-34F817D8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573-50E8-4409-A67D-E2AB35D5D5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584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8845E-903A-4A99-807E-B615BC41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199EFA-375D-42BE-854F-71E73B997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911A7A-F086-4E6E-A29B-29AB921B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FCBA-667A-44BA-A02C-8CC2E68D51AB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A70B96-3A35-403D-A547-4D0BCDC2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B80052-B562-4C16-B752-3848A2D0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573-50E8-4409-A67D-E2AB35D5D5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214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CC4062-33AB-4040-A0EE-A2BD15A4D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F66DCE-F7D6-4856-81E6-C1B449FF2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BCCA90-F394-4155-BD33-50F04FFC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FCBA-667A-44BA-A02C-8CC2E68D51AB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227ADB-CF3E-49D3-B5B6-0EFF0292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5B202D-5352-4BBE-8627-0B0CB238F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573-50E8-4409-A67D-E2AB35D5D5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9682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890F448-673E-417B-9064-FEFA530E3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050F05-4869-40F2-9D90-E924D3253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3B5C924-9208-42B9-857D-36FC4265A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E9597-F644-4FE8-A64A-DD6A0779B556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26455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98D42D1-60D3-4E00-A4EF-59354E21F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DC8496C-C2EF-4851-B17D-6B3EA3AF7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DD527EE-9612-4FDA-98C0-256092BFA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975E0-249C-47B9-A7EC-D75AFC4EA06C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86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E863FD0-3076-4D73-8A0C-45AB884FF5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9585687-816B-4026-99EA-7AF93DB5C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D297413-6021-4EB7-A74A-7960C2DFF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338FA-965F-4466-B426-990B1DB3BFEC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42268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D36F49-F171-4E94-9283-FCE0A469FB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C10D37-A0DB-4E8D-A0B6-115ED4A3D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BAD2CB-270C-47CA-B03A-2FD6D1FC9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931B2-D3CB-4DB8-AEDA-96FB49BAD9D1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16254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0D75DB1-CF44-425A-8CC4-65085F22D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AF08E93-4A30-416C-89AB-E7AF85CA8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1D75ADE-9BBF-40B1-BBDC-7A7F051CF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F8526-A2B7-49A4-B72D-EF78FE5C64CF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6874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796B80C-F0B2-45BB-9736-B06F79591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E9E7B89-CAAD-4F48-BBC3-B378DECA5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B53DC0F-C4AD-44D5-9CC6-B2C1337664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E0D7D-AF33-461A-901E-BD1D7563CDD8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69048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9CF795C-A446-4BFB-8318-89AA6139C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F46753A-A328-4498-9223-8CCAEE7CD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F371AFB-C249-4E2D-8A29-3B0330F8D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C0E69-5E5A-4981-828F-02057E6B0522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27460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A38B5D-F1FD-4D14-882D-F122B75FB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BDB4751-370D-4030-BED3-191D5644B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4FD4EB8-467D-4AB6-9982-AC78AB13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5EBEE-F64B-489B-BD31-E0D8D75FAC81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1995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FDADA-992B-44BF-8116-42B6DEB3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E6B78B-6562-4FFF-83AC-C090C8316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F872BF-D82B-4584-B511-65ADDDE2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FCBA-667A-44BA-A02C-8CC2E68D51AB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C5A4A8-206C-4ED5-A4C4-8F8B26D1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253D48-26CB-4561-8658-C536A4DC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573-50E8-4409-A67D-E2AB35D5D5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1496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0D785A-94B8-42AE-B964-8E6F3E864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2851C4-38EC-47AE-A4CE-B95A15556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2868A3-AF7C-4F28-9951-433AC1E18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C9037-B08A-4839-AF77-38EAEEBE801B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3612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175B6B5-BD5A-4214-AD94-85F69D503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559EDA3-FF10-49B6-984B-72D63569D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0E431E6-6DCF-4271-B252-870AC8706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50212-71E0-4F87-A7FF-79C6B6642D36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21135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8F05971-7667-4C92-BE1A-B6A0A831C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017C1C9-4279-40CE-93AF-C54DAB083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6FB221-2FD3-4C6D-9341-6B99F89E5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7C3B-77EF-45DA-BCC6-9A2E0391B361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9983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A762942-07D3-4B8F-85D4-DE231858B4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8E6F423-3CF9-4AB8-94BA-77DD9982D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90EFA8E-4152-4E5F-B812-F3979BA12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815CF-EE49-4F0C-8DD1-7AE228D2555C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890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58D5D2-B228-4643-AA8D-0D64D804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B59901-2A89-4B07-A1DA-F28EB4982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296F54-8BC7-4380-8B43-6F98B44D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FCBA-667A-44BA-A02C-8CC2E68D51AB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9C4CAD-9F4A-456A-B351-060C3E2C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B1B56A-1249-4C97-A61D-32B74024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573-50E8-4409-A67D-E2AB35D5D5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649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FBA9D-9AA8-498A-B33D-31AF1FA6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94F77B-103D-4B72-AA59-3390EA3E6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4B4504-FAA3-4A92-AEE2-6E950D0DD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F1D0DD-BB24-4B84-B1DE-8208B38F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FCBA-667A-44BA-A02C-8CC2E68D51AB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86CD02-F209-41F6-B9AE-866AE71D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9BB13E-6C46-4526-8652-F452EB1F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573-50E8-4409-A67D-E2AB35D5D5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158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E6B27-56A5-4A3D-98E7-71A2BD84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47B932-502B-4D9C-8BE5-F89DD4E78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A6E547-C9F4-441C-A7A1-3A5FDB0BC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D310BA4-DA23-42BE-971E-6EA1C5724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B31E6A-98A5-4EAC-8888-5826968F3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D19A653-A0E4-4052-A2AC-F26F1E84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FCBA-667A-44BA-A02C-8CC2E68D51AB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C5F64C7-AE5C-48A9-A901-9A0C0C0B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75CEE1-48ED-417D-9726-F6F8F84B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573-50E8-4409-A67D-E2AB35D5D5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265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7DFF70-E78F-4F98-BCA3-A8357554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FAE5F-7846-44AD-B5BA-2D475304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FCBA-667A-44BA-A02C-8CC2E68D51AB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6EDCB4-68D3-4464-97E8-349F4619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6E9D53-B07F-48B9-A330-8EBFDFCD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573-50E8-4409-A67D-E2AB35D5D5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960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6CEB54-CC9F-4E66-AAB3-3544A7F4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FCBA-667A-44BA-A02C-8CC2E68D51AB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2131434-F9B1-46F9-AB1A-E0B6B1AC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CD32E1-5E8A-4008-8935-2FABFECA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573-50E8-4409-A67D-E2AB35D5D5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189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55B7E5-8D94-497B-8F58-CBDA73D6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C4BBE2-77A9-4918-8602-64B2D97D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F87789-87FB-454E-A496-7718B2695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564642-689D-4A84-A227-2F8ADC36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FCBA-667A-44BA-A02C-8CC2E68D51AB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510899-E2AB-499A-99D1-F1F97296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C9CD3E-3D34-47EA-A3C9-4B592878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573-50E8-4409-A67D-E2AB35D5D5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480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03CCDC-B955-400A-AC6D-7EEEC34D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450E19-E9AF-49A3-913D-A62D54C5C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5CFCCB-FF21-405A-9A89-CADE2AFC3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52D7B4-B86C-4056-AA2B-0A73176E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FCBA-667A-44BA-A02C-8CC2E68D51AB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61E55D-0E99-4E81-B274-10A32A5E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D42BDB-A1AD-4D7B-A1F6-DF6F2C04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7573-50E8-4409-A67D-E2AB35D5D5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637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C2B33A-F402-470A-83C9-1B43C1BD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FD5DAE-185A-4D3B-BBCE-9FE55A69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CA34DD-6F79-4981-A188-B9AE9319B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AFCBA-667A-44BA-A02C-8CC2E68D51AB}" type="datetimeFigureOut">
              <a:rPr lang="he-IL" smtClean="0"/>
              <a:t>כ"א/כסלו/תשע"ט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4F2FB7-60EA-46DF-8456-11015C791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15E13D-9BEB-4684-9633-C0A42F008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7573-50E8-4409-A67D-E2AB35D5D5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438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5157F4B-A50D-448C-9E29-1A018072F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E0F00FB4-8328-4DCD-A7A1-0D93424A2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44652D2-4A52-4A0D-A584-CF5BC3DBC2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359C7D3-FEF4-43D0-8DD7-5386C4B911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08C86C7-8DD8-4E63-8667-85AB36F05E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4F32C0-7AA8-4B81-98FA-7E31B05DB3C5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3756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5" descr="p5med">
            <a:extLst>
              <a:ext uri="{FF2B5EF4-FFF2-40B4-BE49-F238E27FC236}">
                <a16:creationId xmlns:a16="http://schemas.microsoft.com/office/drawing/2014/main" xmlns="" id="{07407E3D-52BF-4AC6-B2B8-82C9172D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28" y="365125"/>
            <a:ext cx="91440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03-23-colorado-river">
            <a:extLst>
              <a:ext uri="{FF2B5EF4-FFF2-40B4-BE49-F238E27FC236}">
                <a16:creationId xmlns:a16="http://schemas.microsoft.com/office/drawing/2014/main" xmlns="" id="{55EA9916-7875-4360-97F7-342B717AD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2" r="11790" b="6969"/>
          <a:stretch>
            <a:fillRect/>
          </a:stretch>
        </p:blipFill>
        <p:spPr bwMode="auto">
          <a:xfrm>
            <a:off x="1524000" y="-2366963"/>
            <a:ext cx="9251950" cy="1139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 descr="Nile%20river%20south%20of%20Egypt">
            <a:extLst>
              <a:ext uri="{FF2B5EF4-FFF2-40B4-BE49-F238E27FC236}">
                <a16:creationId xmlns:a16="http://schemas.microsoft.com/office/drawing/2014/main" xmlns="" id="{C61853D5-16C1-4FED-B173-212365FA81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5600" y="10287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>
              <a:solidFill>
                <a:srgbClr val="000000"/>
              </a:solidFill>
            </a:endParaRPr>
          </a:p>
        </p:txBody>
      </p:sp>
      <p:pic>
        <p:nvPicPr>
          <p:cNvPr id="179203" name="Picture 3" descr="Nile%20river%20south%20of%20Egypt">
            <a:extLst>
              <a:ext uri="{FF2B5EF4-FFF2-40B4-BE49-F238E27FC236}">
                <a16:creationId xmlns:a16="http://schemas.microsoft.com/office/drawing/2014/main" xmlns="" id="{B8254E32-F236-4C88-A453-9A3073E5D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4C2"/>
            </a:gs>
            <a:gs pos="50000">
              <a:srgbClr val="0099FF"/>
            </a:gs>
            <a:gs pos="100000">
              <a:srgbClr val="0074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34DE66545F07E916B507E6B3D5DD83FB_flangeless_lined_pipe">
            <a:extLst>
              <a:ext uri="{FF2B5EF4-FFF2-40B4-BE49-F238E27FC236}">
                <a16:creationId xmlns:a16="http://schemas.microsoft.com/office/drawing/2014/main" xmlns="" id="{0CB3A814-8E2B-4DC0-B909-03C2337E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2" y="1064760"/>
            <a:ext cx="43973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3606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מצגת מאובדן דרך להורות מגדלת+סביבה מתירה">
  <a:themeElements>
    <a:clrScheme name="מצגת מאובדן דרך להורות מגדלת+סביבה מתירה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מצגת מאובדן דרך להורות מגדלת+סביבה מתירה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מצגת מאובדן דרך להורות מגדלת+סביבה מתירה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מצגת מאובדן דרך להורות מגדלת+סביבה מתירה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מצגת מאובדן דרך להורות מגדלת+סביבה מתירה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מצגת מאובדן דרך להורות מגדלת+סביבה מתירה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מצגת מאובדן דרך להורות מגדלת+סביבה מתירה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מצגת מאובדן דרך להורות מגדלת+סביבה מתירה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מצגת מאובדן דרך להורות מגדלת+סביבה מתירה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מצגת מאובדן דרך להורות מגדלת+סביבה מתירה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מצגת מאובדן דרך להורות מגדלת+סביבה מתירה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מצגת מאובדן דרך להורות מגדלת+סביבה מתירה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מצגת מאובדן דרך להורות מגדלת+סביבה מתירה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מצגת מאובדן דרך להורות מגדלת+סביבה מתירה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מצגת מאובדן דרך להורות מגדלת+סביבה מתירה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Etan Lwow-Maier</dc:creator>
  <cp:lastModifiedBy>tali shiloh</cp:lastModifiedBy>
  <cp:revision>3</cp:revision>
  <dcterms:created xsi:type="dcterms:W3CDTF">2018-11-27T07:48:46Z</dcterms:created>
  <dcterms:modified xsi:type="dcterms:W3CDTF">2018-11-29T04:31:03Z</dcterms:modified>
</cp:coreProperties>
</file>