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1"/>
  </p:notesMasterIdLst>
  <p:sldIdLst>
    <p:sldId id="256" r:id="rId2"/>
    <p:sldId id="257" r:id="rId3"/>
    <p:sldId id="533" r:id="rId4"/>
    <p:sldId id="538" r:id="rId5"/>
    <p:sldId id="636" r:id="rId6"/>
    <p:sldId id="260" r:id="rId7"/>
    <p:sldId id="574" r:id="rId8"/>
    <p:sldId id="604" r:id="rId9"/>
    <p:sldId id="605" r:id="rId10"/>
    <p:sldId id="546" r:id="rId11"/>
    <p:sldId id="664" r:id="rId12"/>
    <p:sldId id="548" r:id="rId13"/>
    <p:sldId id="606" r:id="rId14"/>
    <p:sldId id="550" r:id="rId15"/>
    <p:sldId id="607" r:id="rId16"/>
    <p:sldId id="552" r:id="rId17"/>
    <p:sldId id="608" r:id="rId18"/>
    <p:sldId id="554" r:id="rId19"/>
    <p:sldId id="555" r:id="rId20"/>
  </p:sldIdLst>
  <p:sldSz cx="12192000" cy="6858000"/>
  <p:notesSz cx="6888163" cy="1002188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57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FF"/>
    <a:srgbClr val="E0EAFF"/>
    <a:srgbClr val="FA90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19ECA-C032-40C8-A46E-DD1BCA72739E}" v="6" dt="2020-11-05T16:39:24.928"/>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89502" autoAdjust="0"/>
  </p:normalViewPr>
  <p:slideViewPr>
    <p:cSldViewPr snapToGrid="0">
      <p:cViewPr varScale="1">
        <p:scale>
          <a:sx n="50" d="100"/>
          <a:sy n="50" d="100"/>
        </p:scale>
        <p:origin x="950" y="29"/>
      </p:cViewPr>
      <p:guideLst>
        <p:guide orient="horz" pos="504"/>
        <p:guide pos="5700"/>
      </p:guideLst>
    </p:cSldViewPr>
  </p:slideViewPr>
  <p:notesTextViewPr>
    <p:cViewPr>
      <p:scale>
        <a:sx n="1" d="1"/>
        <a:sy n="1" d="1"/>
      </p:scale>
      <p:origin x="0" y="0"/>
    </p:cViewPr>
  </p:notesTextViewPr>
  <p:sorterViewPr>
    <p:cViewPr>
      <p:scale>
        <a:sx n="100" d="100"/>
        <a:sy n="100" d="100"/>
      </p:scale>
      <p:origin x="0" y="239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5685D-F3AE-47DD-8925-84DA52C0CAA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pPr rtl="1"/>
          <a:endParaRPr lang="he-IL"/>
        </a:p>
      </dgm:t>
    </dgm:pt>
    <dgm:pt modelId="{677DA365-646B-48E7-8B0C-E1B4D88A176E}">
      <dgm:prSet phldrT="[טקסט]"/>
      <dgm:spPr/>
      <dgm:t>
        <a:bodyPr/>
        <a:lstStyle/>
        <a:p>
          <a:pPr rtl="1"/>
          <a:r>
            <a:rPr lang="he-IL" dirty="0">
              <a:latin typeface="David" panose="020E0502060401010101" pitchFamily="34" charset="-79"/>
              <a:cs typeface="+mn-cs"/>
            </a:rPr>
            <a:t>זיהוי דפוס התנהגות</a:t>
          </a:r>
        </a:p>
      </dgm:t>
    </dgm:pt>
    <dgm:pt modelId="{BD9FC0B8-10F1-40FF-8985-B1E11BF559BF}" type="parTrans" cxnId="{1596398A-5193-4122-9191-4A6230EE41DB}">
      <dgm:prSet/>
      <dgm:spPr/>
      <dgm:t>
        <a:bodyPr/>
        <a:lstStyle/>
        <a:p>
          <a:pPr rtl="1"/>
          <a:endParaRPr lang="he-IL"/>
        </a:p>
      </dgm:t>
    </dgm:pt>
    <dgm:pt modelId="{EB4292BF-BE2D-466E-A335-63A307CB6A3B}" type="sibTrans" cxnId="{1596398A-5193-4122-9191-4A6230EE41DB}">
      <dgm:prSet/>
      <dgm:spPr/>
      <dgm:t>
        <a:bodyPr/>
        <a:lstStyle/>
        <a:p>
          <a:pPr rtl="1"/>
          <a:endParaRPr lang="he-IL"/>
        </a:p>
      </dgm:t>
    </dgm:pt>
    <dgm:pt modelId="{C2249F91-7922-4D61-8DDA-DE29632358CF}">
      <dgm:prSet phldrT="[טקסט]"/>
      <dgm:spPr/>
      <dgm:t>
        <a:bodyPr/>
        <a:lstStyle/>
        <a:p>
          <a:pPr rtl="1"/>
          <a:r>
            <a:rPr lang="he-IL" dirty="0">
              <a:latin typeface="David" panose="020E0502060401010101" pitchFamily="34" charset="-79"/>
              <a:cs typeface="+mn-cs"/>
            </a:rPr>
            <a:t>הגדרת הערך המגדל</a:t>
          </a:r>
        </a:p>
      </dgm:t>
    </dgm:pt>
    <dgm:pt modelId="{F2DB6A03-D62B-4D84-A9C1-C2E6277C8981}" type="parTrans" cxnId="{FA3371DB-A37D-416A-A044-8B7D8F3CEA60}">
      <dgm:prSet/>
      <dgm:spPr/>
      <dgm:t>
        <a:bodyPr/>
        <a:lstStyle/>
        <a:p>
          <a:pPr rtl="1"/>
          <a:endParaRPr lang="he-IL"/>
        </a:p>
      </dgm:t>
    </dgm:pt>
    <dgm:pt modelId="{D2C6E37A-7A62-4915-A48C-57D1C5792006}" type="sibTrans" cxnId="{FA3371DB-A37D-416A-A044-8B7D8F3CEA60}">
      <dgm:prSet/>
      <dgm:spPr/>
      <dgm:t>
        <a:bodyPr/>
        <a:lstStyle/>
        <a:p>
          <a:pPr rtl="1"/>
          <a:endParaRPr lang="he-IL"/>
        </a:p>
      </dgm:t>
    </dgm:pt>
    <dgm:pt modelId="{D17DDA6B-73A2-4550-847C-0CFB9B711B52}">
      <dgm:prSet phldrT="[טקסט]"/>
      <dgm:spPr/>
      <dgm:t>
        <a:bodyPr/>
        <a:lstStyle/>
        <a:p>
          <a:pPr rtl="1"/>
          <a:r>
            <a:rPr lang="he-IL" dirty="0">
              <a:latin typeface="David" panose="020E0502060401010101" pitchFamily="34" charset="-79"/>
              <a:cs typeface="+mn-cs"/>
            </a:rPr>
            <a:t>זיהוי עמדת היחס</a:t>
          </a:r>
        </a:p>
      </dgm:t>
    </dgm:pt>
    <dgm:pt modelId="{065588F9-C67F-4742-9ADB-CAEB9488AB1D}" type="parTrans" cxnId="{4D8AB46B-FDAA-4767-9160-D4BFD301FA64}">
      <dgm:prSet/>
      <dgm:spPr/>
      <dgm:t>
        <a:bodyPr/>
        <a:lstStyle/>
        <a:p>
          <a:pPr rtl="1"/>
          <a:endParaRPr lang="he-IL"/>
        </a:p>
      </dgm:t>
    </dgm:pt>
    <dgm:pt modelId="{7821E0FB-3863-484D-B4D0-A7EC79CD25CB}" type="sibTrans" cxnId="{4D8AB46B-FDAA-4767-9160-D4BFD301FA64}">
      <dgm:prSet/>
      <dgm:spPr/>
      <dgm:t>
        <a:bodyPr/>
        <a:lstStyle/>
        <a:p>
          <a:pPr rtl="1"/>
          <a:endParaRPr lang="he-IL"/>
        </a:p>
      </dgm:t>
    </dgm:pt>
    <dgm:pt modelId="{F9487868-A89A-4296-AA58-79879E2A0BA7}">
      <dgm:prSet/>
      <dgm:spPr/>
      <dgm:t>
        <a:bodyPr/>
        <a:lstStyle/>
        <a:p>
          <a:pPr rtl="1"/>
          <a:r>
            <a:rPr lang="he-IL" dirty="0">
              <a:latin typeface="David" panose="020E0502060401010101" pitchFamily="34" charset="-79"/>
              <a:cs typeface="+mn-cs"/>
            </a:rPr>
            <a:t>יצירת מסר מגדל תואם יחס</a:t>
          </a:r>
        </a:p>
      </dgm:t>
    </dgm:pt>
    <dgm:pt modelId="{E86F429B-A72D-4A7C-960A-8C6BC5B51CEA}" type="parTrans" cxnId="{43EBC36B-2DB2-42BD-8E99-23C13274B671}">
      <dgm:prSet/>
      <dgm:spPr/>
      <dgm:t>
        <a:bodyPr/>
        <a:lstStyle/>
        <a:p>
          <a:pPr rtl="1"/>
          <a:endParaRPr lang="he-IL"/>
        </a:p>
      </dgm:t>
    </dgm:pt>
    <dgm:pt modelId="{A8A4F10A-6C24-4C33-BE7F-1B9DA3D90942}" type="sibTrans" cxnId="{43EBC36B-2DB2-42BD-8E99-23C13274B671}">
      <dgm:prSet/>
      <dgm:spPr/>
      <dgm:t>
        <a:bodyPr/>
        <a:lstStyle/>
        <a:p>
          <a:pPr rtl="1"/>
          <a:endParaRPr lang="he-IL"/>
        </a:p>
      </dgm:t>
    </dgm:pt>
    <dgm:pt modelId="{221BCEFD-E2FE-4C38-B495-2125F4EB5B52}" type="pres">
      <dgm:prSet presAssocID="{F3D5685D-F3AE-47DD-8925-84DA52C0CAA2}" presName="outerComposite" presStyleCnt="0">
        <dgm:presLayoutVars>
          <dgm:chMax val="5"/>
          <dgm:dir/>
          <dgm:resizeHandles val="exact"/>
        </dgm:presLayoutVars>
      </dgm:prSet>
      <dgm:spPr/>
    </dgm:pt>
    <dgm:pt modelId="{E092EA5C-EB7D-4459-8239-020F2D9E62CA}" type="pres">
      <dgm:prSet presAssocID="{F3D5685D-F3AE-47DD-8925-84DA52C0CAA2}" presName="dummyMaxCanvas" presStyleCnt="0">
        <dgm:presLayoutVars/>
      </dgm:prSet>
      <dgm:spPr/>
    </dgm:pt>
    <dgm:pt modelId="{A68587B0-CD2A-4BDA-A741-450F5CEC4688}" type="pres">
      <dgm:prSet presAssocID="{F3D5685D-F3AE-47DD-8925-84DA52C0CAA2}" presName="FourNodes_1" presStyleLbl="node1" presStyleIdx="0" presStyleCnt="4" custLinFactNeighborX="25000" custLinFactNeighborY="4034">
        <dgm:presLayoutVars>
          <dgm:bulletEnabled val="1"/>
        </dgm:presLayoutVars>
      </dgm:prSet>
      <dgm:spPr/>
    </dgm:pt>
    <dgm:pt modelId="{70B054B5-7C94-49C3-9BBB-99F2690CD711}" type="pres">
      <dgm:prSet presAssocID="{F3D5685D-F3AE-47DD-8925-84DA52C0CAA2}" presName="FourNodes_2" presStyleLbl="node1" presStyleIdx="1" presStyleCnt="4" custLinFactNeighborX="10097" custLinFactNeighborY="-1908">
        <dgm:presLayoutVars>
          <dgm:bulletEnabled val="1"/>
        </dgm:presLayoutVars>
      </dgm:prSet>
      <dgm:spPr/>
    </dgm:pt>
    <dgm:pt modelId="{39358BF1-FE81-410C-BA53-CC4F2D9B34EF}" type="pres">
      <dgm:prSet presAssocID="{F3D5685D-F3AE-47DD-8925-84DA52C0CAA2}" presName="FourNodes_3" presStyleLbl="node1" presStyleIdx="2" presStyleCnt="4" custLinFactNeighborX="-6731" custLinFactNeighborY="-3815">
        <dgm:presLayoutVars>
          <dgm:bulletEnabled val="1"/>
        </dgm:presLayoutVars>
      </dgm:prSet>
      <dgm:spPr/>
    </dgm:pt>
    <dgm:pt modelId="{B4118E70-912B-4EA8-BCE9-6407EDC471A5}" type="pres">
      <dgm:prSet presAssocID="{F3D5685D-F3AE-47DD-8925-84DA52C0CAA2}" presName="FourNodes_4" presStyleLbl="node1" presStyleIdx="3" presStyleCnt="4" custLinFactNeighborX="-24847" custLinFactNeighborY="-7631">
        <dgm:presLayoutVars>
          <dgm:bulletEnabled val="1"/>
        </dgm:presLayoutVars>
      </dgm:prSet>
      <dgm:spPr/>
    </dgm:pt>
    <dgm:pt modelId="{3CCA6D1B-4BA7-45FA-8342-4CD1DC1F5704}" type="pres">
      <dgm:prSet presAssocID="{F3D5685D-F3AE-47DD-8925-84DA52C0CAA2}" presName="FourConn_1-2" presStyleLbl="fgAccFollowNode1" presStyleIdx="0" presStyleCnt="3" custLinFactX="79033" custLinFactNeighborX="100000">
        <dgm:presLayoutVars>
          <dgm:bulletEnabled val="1"/>
        </dgm:presLayoutVars>
      </dgm:prSet>
      <dgm:spPr/>
    </dgm:pt>
    <dgm:pt modelId="{F257FC5B-54D5-41FF-8F44-1DCC1F3E71C5}" type="pres">
      <dgm:prSet presAssocID="{F3D5685D-F3AE-47DD-8925-84DA52C0CAA2}" presName="FourConn_2-3" presStyleLbl="fgAccFollowNode1" presStyleIdx="1" presStyleCnt="3" custLinFactX="-93707" custLinFactNeighborX="-100000" custLinFactNeighborY="2935">
        <dgm:presLayoutVars>
          <dgm:bulletEnabled val="1"/>
        </dgm:presLayoutVars>
      </dgm:prSet>
      <dgm:spPr/>
    </dgm:pt>
    <dgm:pt modelId="{3F33A3CA-A9F5-4B15-9DF9-4FD656A46BC4}" type="pres">
      <dgm:prSet presAssocID="{F3D5685D-F3AE-47DD-8925-84DA52C0CAA2}" presName="FourConn_3-4" presStyleLbl="fgAccFollowNode1" presStyleIdx="2" presStyleCnt="3" custLinFactX="-200000" custLinFactNeighborX="-274446" custLinFactNeighborY="0">
        <dgm:presLayoutVars>
          <dgm:bulletEnabled val="1"/>
        </dgm:presLayoutVars>
      </dgm:prSet>
      <dgm:spPr/>
    </dgm:pt>
    <dgm:pt modelId="{C429C05B-5A2C-4C99-8D2B-48825AE77225}" type="pres">
      <dgm:prSet presAssocID="{F3D5685D-F3AE-47DD-8925-84DA52C0CAA2}" presName="FourNodes_1_text" presStyleLbl="node1" presStyleIdx="3" presStyleCnt="4">
        <dgm:presLayoutVars>
          <dgm:bulletEnabled val="1"/>
        </dgm:presLayoutVars>
      </dgm:prSet>
      <dgm:spPr/>
    </dgm:pt>
    <dgm:pt modelId="{BED45EFB-0A23-4796-BF6F-3DD823BDF58C}" type="pres">
      <dgm:prSet presAssocID="{F3D5685D-F3AE-47DD-8925-84DA52C0CAA2}" presName="FourNodes_2_text" presStyleLbl="node1" presStyleIdx="3" presStyleCnt="4">
        <dgm:presLayoutVars>
          <dgm:bulletEnabled val="1"/>
        </dgm:presLayoutVars>
      </dgm:prSet>
      <dgm:spPr/>
    </dgm:pt>
    <dgm:pt modelId="{FA92B5F3-3174-48A0-9483-C50FD6AAA81F}" type="pres">
      <dgm:prSet presAssocID="{F3D5685D-F3AE-47DD-8925-84DA52C0CAA2}" presName="FourNodes_3_text" presStyleLbl="node1" presStyleIdx="3" presStyleCnt="4">
        <dgm:presLayoutVars>
          <dgm:bulletEnabled val="1"/>
        </dgm:presLayoutVars>
      </dgm:prSet>
      <dgm:spPr/>
    </dgm:pt>
    <dgm:pt modelId="{B7F1AD0C-2EAD-4689-A6FA-9B124BFAA6CD}" type="pres">
      <dgm:prSet presAssocID="{F3D5685D-F3AE-47DD-8925-84DA52C0CAA2}" presName="FourNodes_4_text" presStyleLbl="node1" presStyleIdx="3" presStyleCnt="4">
        <dgm:presLayoutVars>
          <dgm:bulletEnabled val="1"/>
        </dgm:presLayoutVars>
      </dgm:prSet>
      <dgm:spPr/>
    </dgm:pt>
  </dgm:ptLst>
  <dgm:cxnLst>
    <dgm:cxn modelId="{63A99601-B59C-4890-973D-7A8B9BE26634}" type="presOf" srcId="{C2249F91-7922-4D61-8DDA-DE29632358CF}" destId="{BED45EFB-0A23-4796-BF6F-3DD823BDF58C}" srcOrd="1" destOrd="0" presId="urn:microsoft.com/office/officeart/2005/8/layout/vProcess5"/>
    <dgm:cxn modelId="{428BEA10-F7CB-4F7D-A767-5DCAC94047EE}" type="presOf" srcId="{F9487868-A89A-4296-AA58-79879E2A0BA7}" destId="{B4118E70-912B-4EA8-BCE9-6407EDC471A5}" srcOrd="0" destOrd="0" presId="urn:microsoft.com/office/officeart/2005/8/layout/vProcess5"/>
    <dgm:cxn modelId="{D3741224-DFB1-4CEF-BCB0-5907966F4AFA}" type="presOf" srcId="{EB4292BF-BE2D-466E-A335-63A307CB6A3B}" destId="{3CCA6D1B-4BA7-45FA-8342-4CD1DC1F5704}" srcOrd="0" destOrd="0" presId="urn:microsoft.com/office/officeart/2005/8/layout/vProcess5"/>
    <dgm:cxn modelId="{66E7FB41-4ACA-49ED-B137-E3D341AFE84A}" type="presOf" srcId="{677DA365-646B-48E7-8B0C-E1B4D88A176E}" destId="{C429C05B-5A2C-4C99-8D2B-48825AE77225}" srcOrd="1" destOrd="0" presId="urn:microsoft.com/office/officeart/2005/8/layout/vProcess5"/>
    <dgm:cxn modelId="{B1447B6A-7F51-44A9-B38B-DFD34FD61BCC}" type="presOf" srcId="{7821E0FB-3863-484D-B4D0-A7EC79CD25CB}" destId="{3F33A3CA-A9F5-4B15-9DF9-4FD656A46BC4}" srcOrd="0" destOrd="0" presId="urn:microsoft.com/office/officeart/2005/8/layout/vProcess5"/>
    <dgm:cxn modelId="{B2207A6B-77E4-4C72-BCEF-1D627E509A62}" type="presOf" srcId="{D17DDA6B-73A2-4550-847C-0CFB9B711B52}" destId="{FA92B5F3-3174-48A0-9483-C50FD6AAA81F}" srcOrd="1" destOrd="0" presId="urn:microsoft.com/office/officeart/2005/8/layout/vProcess5"/>
    <dgm:cxn modelId="{4D8AB46B-FDAA-4767-9160-D4BFD301FA64}" srcId="{F3D5685D-F3AE-47DD-8925-84DA52C0CAA2}" destId="{D17DDA6B-73A2-4550-847C-0CFB9B711B52}" srcOrd="2" destOrd="0" parTransId="{065588F9-C67F-4742-9ADB-CAEB9488AB1D}" sibTransId="{7821E0FB-3863-484D-B4D0-A7EC79CD25CB}"/>
    <dgm:cxn modelId="{43EBC36B-2DB2-42BD-8E99-23C13274B671}" srcId="{F3D5685D-F3AE-47DD-8925-84DA52C0CAA2}" destId="{F9487868-A89A-4296-AA58-79879E2A0BA7}" srcOrd="3" destOrd="0" parTransId="{E86F429B-A72D-4A7C-960A-8C6BC5B51CEA}" sibTransId="{A8A4F10A-6C24-4C33-BE7F-1B9DA3D90942}"/>
    <dgm:cxn modelId="{E4BDB953-C4F6-47A5-BE11-48DB860CA7EA}" type="presOf" srcId="{677DA365-646B-48E7-8B0C-E1B4D88A176E}" destId="{A68587B0-CD2A-4BDA-A741-450F5CEC4688}" srcOrd="0" destOrd="0" presId="urn:microsoft.com/office/officeart/2005/8/layout/vProcess5"/>
    <dgm:cxn modelId="{1596398A-5193-4122-9191-4A6230EE41DB}" srcId="{F3D5685D-F3AE-47DD-8925-84DA52C0CAA2}" destId="{677DA365-646B-48E7-8B0C-E1B4D88A176E}" srcOrd="0" destOrd="0" parTransId="{BD9FC0B8-10F1-40FF-8985-B1E11BF559BF}" sibTransId="{EB4292BF-BE2D-466E-A335-63A307CB6A3B}"/>
    <dgm:cxn modelId="{351C3C9C-2303-4C36-A2B0-C71AC115C406}" type="presOf" srcId="{D2C6E37A-7A62-4915-A48C-57D1C5792006}" destId="{F257FC5B-54D5-41FF-8F44-1DCC1F3E71C5}" srcOrd="0" destOrd="0" presId="urn:microsoft.com/office/officeart/2005/8/layout/vProcess5"/>
    <dgm:cxn modelId="{365E51B6-835E-4C09-984D-66E668791120}" type="presOf" srcId="{D17DDA6B-73A2-4550-847C-0CFB9B711B52}" destId="{39358BF1-FE81-410C-BA53-CC4F2D9B34EF}" srcOrd="0" destOrd="0" presId="urn:microsoft.com/office/officeart/2005/8/layout/vProcess5"/>
    <dgm:cxn modelId="{EA92E4C5-F87E-45C9-81DF-57DBEC4874D7}" type="presOf" srcId="{C2249F91-7922-4D61-8DDA-DE29632358CF}" destId="{70B054B5-7C94-49C3-9BBB-99F2690CD711}" srcOrd="0" destOrd="0" presId="urn:microsoft.com/office/officeart/2005/8/layout/vProcess5"/>
    <dgm:cxn modelId="{CB2F76D4-B88D-41F2-BC9F-D706338B06EA}" type="presOf" srcId="{F9487868-A89A-4296-AA58-79879E2A0BA7}" destId="{B7F1AD0C-2EAD-4689-A6FA-9B124BFAA6CD}" srcOrd="1" destOrd="0" presId="urn:microsoft.com/office/officeart/2005/8/layout/vProcess5"/>
    <dgm:cxn modelId="{FA3371DB-A37D-416A-A044-8B7D8F3CEA60}" srcId="{F3D5685D-F3AE-47DD-8925-84DA52C0CAA2}" destId="{C2249F91-7922-4D61-8DDA-DE29632358CF}" srcOrd="1" destOrd="0" parTransId="{F2DB6A03-D62B-4D84-A9C1-C2E6277C8981}" sibTransId="{D2C6E37A-7A62-4915-A48C-57D1C5792006}"/>
    <dgm:cxn modelId="{90E8CAEC-D230-4D25-8689-AD44CE8B2C8D}" type="presOf" srcId="{F3D5685D-F3AE-47DD-8925-84DA52C0CAA2}" destId="{221BCEFD-E2FE-4C38-B495-2125F4EB5B52}" srcOrd="0" destOrd="0" presId="urn:microsoft.com/office/officeart/2005/8/layout/vProcess5"/>
    <dgm:cxn modelId="{EFCBC476-14A2-4D66-B51E-6E7A259563A5}" type="presParOf" srcId="{221BCEFD-E2FE-4C38-B495-2125F4EB5B52}" destId="{E092EA5C-EB7D-4459-8239-020F2D9E62CA}" srcOrd="0" destOrd="0" presId="urn:microsoft.com/office/officeart/2005/8/layout/vProcess5"/>
    <dgm:cxn modelId="{955E0B94-F6B0-479C-BAED-BDD7A1DBEC0F}" type="presParOf" srcId="{221BCEFD-E2FE-4C38-B495-2125F4EB5B52}" destId="{A68587B0-CD2A-4BDA-A741-450F5CEC4688}" srcOrd="1" destOrd="0" presId="urn:microsoft.com/office/officeart/2005/8/layout/vProcess5"/>
    <dgm:cxn modelId="{D3233CD6-BC6D-4FF0-9F13-8BFC57CF554B}" type="presParOf" srcId="{221BCEFD-E2FE-4C38-B495-2125F4EB5B52}" destId="{70B054B5-7C94-49C3-9BBB-99F2690CD711}" srcOrd="2" destOrd="0" presId="urn:microsoft.com/office/officeart/2005/8/layout/vProcess5"/>
    <dgm:cxn modelId="{0C6C5E30-B2DF-4AEB-98DD-CF1577C0C307}" type="presParOf" srcId="{221BCEFD-E2FE-4C38-B495-2125F4EB5B52}" destId="{39358BF1-FE81-410C-BA53-CC4F2D9B34EF}" srcOrd="3" destOrd="0" presId="urn:microsoft.com/office/officeart/2005/8/layout/vProcess5"/>
    <dgm:cxn modelId="{51072E99-83DF-49CB-BE75-CEAD06A75B95}" type="presParOf" srcId="{221BCEFD-E2FE-4C38-B495-2125F4EB5B52}" destId="{B4118E70-912B-4EA8-BCE9-6407EDC471A5}" srcOrd="4" destOrd="0" presId="urn:microsoft.com/office/officeart/2005/8/layout/vProcess5"/>
    <dgm:cxn modelId="{2F103729-C27D-4457-97CD-9FDEDA7EE36D}" type="presParOf" srcId="{221BCEFD-E2FE-4C38-B495-2125F4EB5B52}" destId="{3CCA6D1B-4BA7-45FA-8342-4CD1DC1F5704}" srcOrd="5" destOrd="0" presId="urn:microsoft.com/office/officeart/2005/8/layout/vProcess5"/>
    <dgm:cxn modelId="{DC19AA31-914E-44C8-BACF-0B413FF0DC6A}" type="presParOf" srcId="{221BCEFD-E2FE-4C38-B495-2125F4EB5B52}" destId="{F257FC5B-54D5-41FF-8F44-1DCC1F3E71C5}" srcOrd="6" destOrd="0" presId="urn:microsoft.com/office/officeart/2005/8/layout/vProcess5"/>
    <dgm:cxn modelId="{379440B7-BDA7-4842-BA8E-C17B4FC8F87B}" type="presParOf" srcId="{221BCEFD-E2FE-4C38-B495-2125F4EB5B52}" destId="{3F33A3CA-A9F5-4B15-9DF9-4FD656A46BC4}" srcOrd="7" destOrd="0" presId="urn:microsoft.com/office/officeart/2005/8/layout/vProcess5"/>
    <dgm:cxn modelId="{301E1E51-5623-4EAA-926C-BD86810DD05D}" type="presParOf" srcId="{221BCEFD-E2FE-4C38-B495-2125F4EB5B52}" destId="{C429C05B-5A2C-4C99-8D2B-48825AE77225}" srcOrd="8" destOrd="0" presId="urn:microsoft.com/office/officeart/2005/8/layout/vProcess5"/>
    <dgm:cxn modelId="{C867B4F0-AD70-4E8C-BEEF-26E2E6F68DA9}" type="presParOf" srcId="{221BCEFD-E2FE-4C38-B495-2125F4EB5B52}" destId="{BED45EFB-0A23-4796-BF6F-3DD823BDF58C}" srcOrd="9" destOrd="0" presId="urn:microsoft.com/office/officeart/2005/8/layout/vProcess5"/>
    <dgm:cxn modelId="{77E49D4D-ED63-4953-AA6A-EFD2D1358D6D}" type="presParOf" srcId="{221BCEFD-E2FE-4C38-B495-2125F4EB5B52}" destId="{FA92B5F3-3174-48A0-9483-C50FD6AAA81F}" srcOrd="10" destOrd="0" presId="urn:microsoft.com/office/officeart/2005/8/layout/vProcess5"/>
    <dgm:cxn modelId="{4D92EB0A-722B-4971-AC41-664A031D66B8}" type="presParOf" srcId="{221BCEFD-E2FE-4C38-B495-2125F4EB5B52}" destId="{B7F1AD0C-2EAD-4689-A6FA-9B124BFAA6C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587B0-CD2A-4BDA-A741-450F5CEC4688}">
      <dsp:nvSpPr>
        <dsp:cNvPr id="0" name=""/>
        <dsp:cNvSpPr/>
      </dsp:nvSpPr>
      <dsp:spPr>
        <a:xfrm>
          <a:off x="1940560" y="38513"/>
          <a:ext cx="7762240" cy="95473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1">
            <a:lnSpc>
              <a:spcPct val="90000"/>
            </a:lnSpc>
            <a:spcBef>
              <a:spcPct val="0"/>
            </a:spcBef>
            <a:spcAft>
              <a:spcPct val="35000"/>
            </a:spcAft>
            <a:buNone/>
          </a:pPr>
          <a:r>
            <a:rPr lang="he-IL" sz="4300" kern="1200" dirty="0">
              <a:latin typeface="David" panose="020E0502060401010101" pitchFamily="34" charset="-79"/>
              <a:cs typeface="+mn-cs"/>
            </a:rPr>
            <a:t>זיהוי דפוס התנהגות</a:t>
          </a:r>
        </a:p>
      </dsp:txBody>
      <dsp:txXfrm>
        <a:off x="1968523" y="66476"/>
        <a:ext cx="6651334" cy="898806"/>
      </dsp:txXfrm>
    </dsp:sp>
    <dsp:sp modelId="{70B054B5-7C94-49C3-9BBB-99F2690CD711}">
      <dsp:nvSpPr>
        <dsp:cNvPr id="0" name=""/>
        <dsp:cNvSpPr/>
      </dsp:nvSpPr>
      <dsp:spPr>
        <a:xfrm>
          <a:off x="1433840" y="1110104"/>
          <a:ext cx="7762240" cy="95473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1">
            <a:lnSpc>
              <a:spcPct val="90000"/>
            </a:lnSpc>
            <a:spcBef>
              <a:spcPct val="0"/>
            </a:spcBef>
            <a:spcAft>
              <a:spcPct val="35000"/>
            </a:spcAft>
            <a:buNone/>
          </a:pPr>
          <a:r>
            <a:rPr lang="he-IL" sz="4300" kern="1200" dirty="0">
              <a:latin typeface="David" panose="020E0502060401010101" pitchFamily="34" charset="-79"/>
              <a:cs typeface="+mn-cs"/>
            </a:rPr>
            <a:t>הגדרת הערך המגדל</a:t>
          </a:r>
        </a:p>
      </dsp:txBody>
      <dsp:txXfrm>
        <a:off x="1461803" y="1138067"/>
        <a:ext cx="6435650" cy="898806"/>
      </dsp:txXfrm>
    </dsp:sp>
    <dsp:sp modelId="{39358BF1-FE81-410C-BA53-CC4F2D9B34EF}">
      <dsp:nvSpPr>
        <dsp:cNvPr id="0" name=""/>
        <dsp:cNvSpPr/>
      </dsp:nvSpPr>
      <dsp:spPr>
        <a:xfrm>
          <a:off x="767996" y="2220218"/>
          <a:ext cx="7762240" cy="95473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1">
            <a:lnSpc>
              <a:spcPct val="90000"/>
            </a:lnSpc>
            <a:spcBef>
              <a:spcPct val="0"/>
            </a:spcBef>
            <a:spcAft>
              <a:spcPct val="35000"/>
            </a:spcAft>
            <a:buNone/>
          </a:pPr>
          <a:r>
            <a:rPr lang="he-IL" sz="4300" kern="1200" dirty="0">
              <a:latin typeface="David" panose="020E0502060401010101" pitchFamily="34" charset="-79"/>
              <a:cs typeface="+mn-cs"/>
            </a:rPr>
            <a:t>זיהוי עמדת היחס</a:t>
          </a:r>
        </a:p>
      </dsp:txBody>
      <dsp:txXfrm>
        <a:off x="795959" y="2248181"/>
        <a:ext cx="6445352" cy="898806"/>
      </dsp:txXfrm>
    </dsp:sp>
    <dsp:sp modelId="{B4118E70-912B-4EA8-BCE9-6407EDC471A5}">
      <dsp:nvSpPr>
        <dsp:cNvPr id="0" name=""/>
        <dsp:cNvSpPr/>
      </dsp:nvSpPr>
      <dsp:spPr>
        <a:xfrm>
          <a:off x="11876" y="3312106"/>
          <a:ext cx="7762240" cy="95473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rtl="1">
            <a:lnSpc>
              <a:spcPct val="90000"/>
            </a:lnSpc>
            <a:spcBef>
              <a:spcPct val="0"/>
            </a:spcBef>
            <a:spcAft>
              <a:spcPct val="35000"/>
            </a:spcAft>
            <a:buNone/>
          </a:pPr>
          <a:r>
            <a:rPr lang="he-IL" sz="4300" kern="1200" dirty="0">
              <a:latin typeface="David" panose="020E0502060401010101" pitchFamily="34" charset="-79"/>
              <a:cs typeface="+mn-cs"/>
            </a:rPr>
            <a:t>יצירת מסר מגדל תואם יחס</a:t>
          </a:r>
        </a:p>
      </dsp:txBody>
      <dsp:txXfrm>
        <a:off x="39839" y="3340069"/>
        <a:ext cx="6435650" cy="898806"/>
      </dsp:txXfrm>
    </dsp:sp>
    <dsp:sp modelId="{3CCA6D1B-4BA7-45FA-8342-4CD1DC1F5704}">
      <dsp:nvSpPr>
        <dsp:cNvPr id="0" name=""/>
        <dsp:cNvSpPr/>
      </dsp:nvSpPr>
      <dsp:spPr>
        <a:xfrm>
          <a:off x="8252700" y="731238"/>
          <a:ext cx="620576" cy="620576"/>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rtl="1">
            <a:lnSpc>
              <a:spcPct val="90000"/>
            </a:lnSpc>
            <a:spcBef>
              <a:spcPct val="0"/>
            </a:spcBef>
            <a:spcAft>
              <a:spcPct val="35000"/>
            </a:spcAft>
            <a:buNone/>
          </a:pPr>
          <a:endParaRPr lang="he-IL" sz="2900" kern="1200"/>
        </a:p>
      </dsp:txBody>
      <dsp:txXfrm>
        <a:off x="8392330" y="731238"/>
        <a:ext cx="341316" cy="466983"/>
      </dsp:txXfrm>
    </dsp:sp>
    <dsp:sp modelId="{F257FC5B-54D5-41FF-8F44-1DCC1F3E71C5}">
      <dsp:nvSpPr>
        <dsp:cNvPr id="0" name=""/>
        <dsp:cNvSpPr/>
      </dsp:nvSpPr>
      <dsp:spPr>
        <a:xfrm>
          <a:off x="6589651" y="1877773"/>
          <a:ext cx="620576" cy="620576"/>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rtl="1">
            <a:lnSpc>
              <a:spcPct val="90000"/>
            </a:lnSpc>
            <a:spcBef>
              <a:spcPct val="0"/>
            </a:spcBef>
            <a:spcAft>
              <a:spcPct val="35000"/>
            </a:spcAft>
            <a:buNone/>
          </a:pPr>
          <a:endParaRPr lang="he-IL" sz="2900" kern="1200"/>
        </a:p>
      </dsp:txBody>
      <dsp:txXfrm>
        <a:off x="6729281" y="1877773"/>
        <a:ext cx="341316" cy="466983"/>
      </dsp:txXfrm>
    </dsp:sp>
    <dsp:sp modelId="{3F33A3CA-A9F5-4B15-9DF9-4FD656A46BC4}">
      <dsp:nvSpPr>
        <dsp:cNvPr id="0" name=""/>
        <dsp:cNvSpPr/>
      </dsp:nvSpPr>
      <dsp:spPr>
        <a:xfrm>
          <a:off x="5487836" y="2987880"/>
          <a:ext cx="620576" cy="620576"/>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rtl="1">
            <a:lnSpc>
              <a:spcPct val="90000"/>
            </a:lnSpc>
            <a:spcBef>
              <a:spcPct val="0"/>
            </a:spcBef>
            <a:spcAft>
              <a:spcPct val="35000"/>
            </a:spcAft>
            <a:buNone/>
          </a:pPr>
          <a:endParaRPr lang="he-IL" sz="2900" kern="1200"/>
        </a:p>
      </dsp:txBody>
      <dsp:txXfrm>
        <a:off x="5627466" y="2987880"/>
        <a:ext cx="341316" cy="4669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19-10-03T20:59:51.941"/>
    </inkml:context>
    <inkml:brush xml:id="br0">
      <inkml:brushProperty name="width" value="0.3" units="cm"/>
      <inkml:brushProperty name="height" value="0.6" units="cm"/>
      <inkml:brushProperty name="color" value="#FF40FF"/>
      <inkml:brushProperty name="tip" value="rectangle"/>
      <inkml:brushProperty name="rasterOp" value="maskPen"/>
      <inkml:brushProperty name="fitToCurve" value="1"/>
    </inkml:brush>
  </inkml:definitions>
  <inkml:trace contextRef="#ctx0" brushRef="#br0">5100 120 0,'-57'56'812,"1"1"-796,-1-57-16,1 0 16,-57 0-16,0 0 15,0 56 1,57-56 0,-1 0-16,1 0 15,56 57 79,-56-1-78,-1-56-16,1 0 15,-1 57-15,1-57 16,56 56-16,-57-56 15,1 0-15,-1 57 110,1-1-95,0 0-15,-1-56 16,1 0 0,56 57 46,-57-1-15,1-56-31,-1 57-16,1-57 15,-1 56 1,1-56 0,0 0-16,-1 57 15,1-57 1,-1 0-16,1 0 15,-1 0 1,1 56-16,-1-56 31,1 57-31,0-57 16,-1 0 0,1 0-1,-1 0 1,1 0-1,-1 0 17,57 56-32,-56-56 15,-1 0 1,1 56-16,0-56 16,56 57-16,-57-57 15,1 0 1,-1 56-1,1-56 1,-1 57-16,1-57 16,-1 56-1,57 1 1,-56-57-16,0 0 16,56 56-1,-57-56-15,1 0 31,56 57-31,-57-1 16,1-56 0,-1 0-16,1 56 15,56 1-15,-57-57 16,1 0-16,56 56 16,0 1-16,-56-1 15,-1-56 1,1 57-16,56-1 15,-57-56-15,1 0 16,56 57 0,0-1-16,-57 0 15,1-56-15,56 57 16,-57-1 0,1-56-1,0 57-15,56-1 16,0 1-16,-57-57 15,1 56 1,56 1-16,-57-1 16,57 0-1,-56 1-15,-1-57 0,57 56 16,0 1 0,-56-57-1,-1 56 1,57 1-16,0-1 15,-56-56-15,56 57 16,-56-57-16,56 56 16,-57-56-1,57 56-15,0 1 16,0-1-16,-56 1 16,56-1-16,-57-56 15,57 57-15,0-1 16,0 1-1,0-1 1,0 0-16,-56 1 16,56-1-1,0 1 1,0-1-16,0 1 16,0-1-1,0 1-15,0-1 16,0 0-1,0 1 1,0-1 0,0 1-1,0-1 17,0 1 30,0-1-46,56 1-1,1-1 1,-1 0 0,1 1-1,-1-1 1,0 1 78,-56-1-79,57-56-15,-57 57 16,56-1-16,1 1 15,-1-57 17,-56 56-17,0 0 1,57-56 15,-1 57 16,-56 56 94,57-113-126,-1 56 1,0 1 0,1-57 15,-57 56-16,56-56 17,-56 57-17,0-1-15,57-56 16,-1 56 31,-56 1-32,57-57 1,-57 56-16,56-56 16,1 0-16,-57 57 15,56-1-15,0-56 16,1 57-16,-1-1 16,1-56-1,-1 0 16,1 57-31,-1-57 16,-56 56-16,57-56 16,-1 0-16,-56 56 15,56-56-15,1 0 16,-57 57-16,56-1 16,1-56-16,-1 0 15,-56 57-15,57-1 16,-1-56-16,-56 57 0,57-57 15,-1 0 1,0 0-16,1 56 31,-1-56-15,-56 57 15,57-57-15,-1 0-1,1 0 1,-1 0 0,1 0-1,-1 0 1,0 0-16,1 0 0,-1 0 16,1 0-1,-57 56 1,56-56 15,1 0-31,-1 0 16,-56 56-16,57-56 15,-1 0-15,0 0 16,1 0 0,-1 0-16,1 0 15,-1 0 1,1 0-1,-1 0-15,1 0 32,-1 0-32,0 57 15,1-57 1,-1 0-16,1 0 16,-1 0-1,1 0-15,-1 56 16,1-56-16,-1 0 15,0 57 1,1-57 0,-1 0-1,1 0-15,-1 0 16,1 0 0,-1 0-16,-56 56 15,57-56-15,-1 0 16,-56 57-16,56-57 15,57 0 220,0 0-220,-56 0-15,-1 0 16,1 0 0,-1 0-16,0 0 15,1 0 1,-1 0 343,1 0-343,56 0-16,0 0 16,-1 0-16,-55 0 15,-1 0-15,1 0 16,-1 0-1,1 0 1,-1 0 0,1 0-16,-1 0 15,0 0 1,1 0-16,-1 0 16,1 0-1,-1 0-15,1 0 16,-1 0-1,1-57 1,-1 57 0,0 0-16,1 0 15,-1 0 1,1 0 31,-1-56-47,1-1 62,-1 57-46,1 0-16,-57-56 16,56 56-1,0-57-15,1 1 31,-1 56-15,1-56 0,-57-1-1,0 1 17,56-1-17,-56 1 1,57 56-16,-57-57 31,56 1-15,1-1-1,-57 1 110,56 0-109,-56-1 0,0 1-1,56 56-15,-56-57 16,0 1-16,57 56 15,-57-57 1,0 1 0,0-1-16,0 1 47,0 0-32,0-1 16,0 1-31,0-1 16,0 1 15,0-1-31,0 1 32,0-1-32,0 1 15,0 0 16,0-1-15,0 1 0,0-1-1,0 1 1,0-1 0,0 1-1,0-1 1,0 1-16,0 0 15,0-1 1,0 1-16,0-1 16,0 1-1,0-1 1,0 1 0,0-1-16,0 1 15,0 0 1,0-1-1,0 1 1,0-1 0,0 1 15,0-1-31,0 1 31,0-1-15,0 1-16,0 0 31,0-1-31,0 1 31,0-1-31,0 1 16,0-1 0,0 1-16,0-1 31,0 1-31,0 0 15,0-1 17,0 1-32,0-1 15,0 1 1,0-1-16,0 1 16,0-1-1,0 1 16,0 0-15,0-1-16,0 1 31,0-1-31,-57 57 16,57-56 15,-56-1-15,0 1-1,56-1-15,-57 57 16,57-56 15,-56 56-31,56-56 16,-57-1 0,1 1-1,56-1 1,-57 1-1,1-1 17,56 1-32,-57 56 31,1 0-15,56-57-16,0 1 15,0 0 1,-56 56-16,56-57 31,-57 1-31,57-1 31,0 1-15,-56-1-16,-1 1 31,57-1-15,-56 57-1,56-56 1,0 0 0,-57-1-16,1 57 15,56-56 1,0-1-16,-57 57 16,57-56-1,-56-1-15,0 1 16,-1-1 15,57 1-31,-56 56 16,56-56 15,-57-1 0,1 57-15,-1-56-16,57-1 15,-56 57 1,-1-56-16,1 56 16,0-57-1,-1 57 1,57-56 0,-56 56 155,-1-57-61,-56 57-95,57-56-15,-1 0 16,1 56 0,0 0-16,-1 0 15,1 0 1,-1 0 0,1-57-16,-1 57 31,1 0 422,-1 0-453,1 0 16,0 0-1,-1 0-15,1 0 31,-1 0-31,1 0 16,-1 0 0,1 0-1,-1 0 17,57 57-17,-56-57-15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3293" y="0"/>
            <a:ext cx="2984870" cy="502835"/>
          </a:xfrm>
          <a:prstGeom prst="rect">
            <a:avLst/>
          </a:prstGeom>
        </p:spPr>
        <p:txBody>
          <a:bodyPr vert="horz" lIns="96616" tIns="48308" rIns="96616" bIns="48308" rtlCol="1"/>
          <a:lstStyle>
            <a:lvl1pPr algn="r">
              <a:defRPr sz="1300"/>
            </a:lvl1pPr>
          </a:lstStyle>
          <a:p>
            <a:endParaRPr lang="he-IL"/>
          </a:p>
        </p:txBody>
      </p:sp>
      <p:sp>
        <p:nvSpPr>
          <p:cNvPr id="3" name="מציין מיקום של תאריך 2"/>
          <p:cNvSpPr>
            <a:spLocks noGrp="1"/>
          </p:cNvSpPr>
          <p:nvPr>
            <p:ph type="dt" idx="1"/>
          </p:nvPr>
        </p:nvSpPr>
        <p:spPr>
          <a:xfrm>
            <a:off x="1596" y="0"/>
            <a:ext cx="2984870" cy="502835"/>
          </a:xfrm>
          <a:prstGeom prst="rect">
            <a:avLst/>
          </a:prstGeom>
        </p:spPr>
        <p:txBody>
          <a:bodyPr vert="horz" lIns="96616" tIns="48308" rIns="96616" bIns="48308" rtlCol="1"/>
          <a:lstStyle>
            <a:lvl1pPr algn="l">
              <a:defRPr sz="1300"/>
            </a:lvl1pPr>
          </a:lstStyle>
          <a:p>
            <a:fld id="{2BE38BDF-189D-4C34-ADAB-04B3B2B3899B}" type="datetimeFigureOut">
              <a:rPr lang="he-IL" smtClean="0"/>
              <a:t>י"ח/חשון/תשפ"א</a:t>
            </a:fld>
            <a:endParaRPr lang="he-IL"/>
          </a:p>
        </p:txBody>
      </p:sp>
      <p:sp>
        <p:nvSpPr>
          <p:cNvPr id="4" name="מציין מיקום של תמונת שקופית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16" tIns="48308" rIns="96616" bIns="48308" rtlCol="1" anchor="ctr"/>
          <a:lstStyle/>
          <a:p>
            <a:endParaRPr lang="he-IL"/>
          </a:p>
        </p:txBody>
      </p:sp>
      <p:sp>
        <p:nvSpPr>
          <p:cNvPr id="5" name="מציין מיקום של הערות 4"/>
          <p:cNvSpPr>
            <a:spLocks noGrp="1"/>
          </p:cNvSpPr>
          <p:nvPr>
            <p:ph type="body" sz="quarter" idx="3"/>
          </p:nvPr>
        </p:nvSpPr>
        <p:spPr>
          <a:xfrm>
            <a:off x="688817" y="4823034"/>
            <a:ext cx="5510530" cy="3946118"/>
          </a:xfrm>
          <a:prstGeom prst="rect">
            <a:avLst/>
          </a:prstGeom>
        </p:spPr>
        <p:txBody>
          <a:bodyPr vert="horz" lIns="96616" tIns="48308" rIns="96616" bIns="48308"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903293" y="9519055"/>
            <a:ext cx="2984870" cy="502833"/>
          </a:xfrm>
          <a:prstGeom prst="rect">
            <a:avLst/>
          </a:prstGeom>
        </p:spPr>
        <p:txBody>
          <a:bodyPr vert="horz" lIns="96616" tIns="48308" rIns="96616" bIns="48308"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596" y="9519055"/>
            <a:ext cx="2984870" cy="502833"/>
          </a:xfrm>
          <a:prstGeom prst="rect">
            <a:avLst/>
          </a:prstGeom>
        </p:spPr>
        <p:txBody>
          <a:bodyPr vert="horz" lIns="96616" tIns="48308" rIns="96616" bIns="48308" rtlCol="1" anchor="b"/>
          <a:lstStyle>
            <a:lvl1pPr algn="l">
              <a:defRPr sz="1300"/>
            </a:lvl1pPr>
          </a:lstStyle>
          <a:p>
            <a:fld id="{32DB3185-CA56-455C-B25F-3A692F8D8B4B}" type="slidenum">
              <a:rPr lang="he-IL" smtClean="0"/>
              <a:t>‹#›</a:t>
            </a:fld>
            <a:endParaRPr lang="he-IL"/>
          </a:p>
        </p:txBody>
      </p:sp>
    </p:spTree>
    <p:extLst>
      <p:ext uri="{BB962C8B-B14F-4D97-AF65-F5344CB8AC3E}">
        <p14:creationId xmlns:p14="http://schemas.microsoft.com/office/powerpoint/2010/main" val="212324738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38150" y="1252538"/>
            <a:ext cx="6011863"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817" y="4823034"/>
            <a:ext cx="5510530" cy="3946118"/>
          </a:xfrm>
          <a:prstGeom prst="rect">
            <a:avLst/>
          </a:prstGeom>
          <a:noFill/>
          <a:ln>
            <a:noFill/>
          </a:ln>
        </p:spPr>
        <p:txBody>
          <a:bodyPr spcFirstLastPara="1" wrap="square" lIns="96600" tIns="48300" rIns="96600" bIns="48300" anchor="t" anchorCtr="0">
            <a:noAutofit/>
          </a:bodyPr>
          <a:lstStyle/>
          <a:p>
            <a:pPr marL="0" lvl="0" indent="0" algn="r" rtl="1">
              <a:spcBef>
                <a:spcPts val="0"/>
              </a:spcBef>
              <a:spcAft>
                <a:spcPts val="0"/>
              </a:spcAft>
              <a:buNone/>
            </a:pPr>
            <a:r>
              <a:rPr lang="he-IL"/>
              <a:t>הצגה עצמית. </a:t>
            </a:r>
            <a:endParaRPr/>
          </a:p>
          <a:p>
            <a:pPr marL="0" marR="0" lvl="0" indent="0" algn="r" rtl="1">
              <a:lnSpc>
                <a:spcPct val="100000"/>
              </a:lnSpc>
              <a:spcBef>
                <a:spcPts val="0"/>
              </a:spcBef>
              <a:spcAft>
                <a:spcPts val="0"/>
              </a:spcAft>
              <a:buClr>
                <a:schemeClr val="dk1"/>
              </a:buClr>
              <a:buSzPts val="1200"/>
              <a:buFont typeface="Calibri"/>
              <a:buNone/>
            </a:pPr>
            <a:r>
              <a:rPr lang="he-IL"/>
              <a:t>התקווה למפגש פנים אל פנים .. כמורה, יש רצון לקשר אישי במהלך הלימוד, מתארת לעצמי שללמוד מול מסך במיוחד כשלא מעט ממפגשי העבודה נעשים דרכו.. יוצר</a:t>
            </a:r>
            <a:r>
              <a:rPr lang="he-IL" baseline="0"/>
              <a:t> </a:t>
            </a:r>
            <a:r>
              <a:rPr lang="he-IL"/>
              <a:t>אתגר לריכוז, לחיבור הרגשי, לתחושה של הדבר מקרוב..  </a:t>
            </a:r>
          </a:p>
          <a:p>
            <a:pPr marL="0" marR="0" lvl="0" indent="0" algn="r" rtl="1">
              <a:lnSpc>
                <a:spcPct val="100000"/>
              </a:lnSpc>
              <a:spcBef>
                <a:spcPts val="0"/>
              </a:spcBef>
              <a:spcAft>
                <a:spcPts val="0"/>
              </a:spcAft>
              <a:buClr>
                <a:schemeClr val="dk1"/>
              </a:buClr>
              <a:buSzPts val="1200"/>
              <a:buFont typeface="Calibri"/>
              <a:buNone/>
            </a:pPr>
            <a:r>
              <a:rPr lang="he-IL"/>
              <a:t>חשיבות</a:t>
            </a:r>
            <a:r>
              <a:rPr lang="he-IL" baseline="0"/>
              <a:t> להתבוננות העצמית, בקורסי ההכשרה של איכה, בדרך כלל חלק מהלימוד הוא קבוצת הורים- עבודה על עצמנו כהורים. פה ננסה לשלב הזמנות אליכם להתבונן פנימה </a:t>
            </a:r>
          </a:p>
          <a:p>
            <a:pPr marL="0" marR="0" lvl="0" indent="0" algn="r" rtl="1">
              <a:lnSpc>
                <a:spcPct val="100000"/>
              </a:lnSpc>
              <a:spcBef>
                <a:spcPts val="0"/>
              </a:spcBef>
              <a:spcAft>
                <a:spcPts val="0"/>
              </a:spcAft>
              <a:buClr>
                <a:schemeClr val="dk1"/>
              </a:buClr>
              <a:buSzPts val="1200"/>
              <a:buFont typeface="Calibri"/>
              <a:buNone/>
            </a:pPr>
            <a:r>
              <a:rPr lang="he-IL" baseline="0"/>
              <a:t>זו גם דרך לומר שמדובר בקורס מבוא, לא בהכשרה להיות מטפל איכה. לכך נדרש לימוד נוסף. </a:t>
            </a:r>
          </a:p>
          <a:p>
            <a:pPr marL="0" marR="0" lvl="0" indent="0" algn="r" rtl="1">
              <a:lnSpc>
                <a:spcPct val="100000"/>
              </a:lnSpc>
              <a:spcBef>
                <a:spcPts val="0"/>
              </a:spcBef>
              <a:spcAft>
                <a:spcPts val="0"/>
              </a:spcAft>
              <a:buClr>
                <a:schemeClr val="dk1"/>
              </a:buClr>
              <a:buSzPts val="1200"/>
              <a:buFont typeface="Calibri"/>
              <a:buNone/>
            </a:pPr>
            <a:r>
              <a:rPr lang="he-IL" baseline="0"/>
              <a:t>מבנה הקורס- </a:t>
            </a:r>
          </a:p>
          <a:p>
            <a:pPr marL="0" marR="0" lvl="0" indent="0" algn="r" rtl="1">
              <a:lnSpc>
                <a:spcPct val="100000"/>
              </a:lnSpc>
              <a:spcBef>
                <a:spcPts val="0"/>
              </a:spcBef>
              <a:spcAft>
                <a:spcPts val="0"/>
              </a:spcAft>
              <a:buClr>
                <a:schemeClr val="dk1"/>
              </a:buClr>
              <a:buSzPts val="1200"/>
              <a:buFont typeface="Calibri"/>
              <a:buNone/>
            </a:pPr>
            <a:r>
              <a:rPr lang="he-IL" baseline="0"/>
              <a:t>כמה מורים- קלאודיה, לילך, </a:t>
            </a:r>
            <a:r>
              <a:rPr lang="he-IL" baseline="0" err="1"/>
              <a:t>ריה</a:t>
            </a:r>
            <a:r>
              <a:rPr lang="he-IL" baseline="0"/>
              <a:t>, איתן ורונית. רונית תהיה המורה שתלווה אתכם לאורך כל המפגשים, תעביר את ההרצאה השלישית בכל יום לימוד. מזכירה את אמנת מפרשים- חיבור עם מצלמה, פרטיות המידע,  נוכחות</a:t>
            </a:r>
            <a:endParaRPr/>
          </a:p>
        </p:txBody>
      </p:sp>
      <p:sp>
        <p:nvSpPr>
          <p:cNvPr id="87" name="Google Shape;87;p1:notes"/>
          <p:cNvSpPr txBox="1">
            <a:spLocks noGrp="1"/>
          </p:cNvSpPr>
          <p:nvPr>
            <p:ph type="sldNum" idx="12"/>
          </p:nvPr>
        </p:nvSpPr>
        <p:spPr>
          <a:xfrm>
            <a:off x="1596" y="9519055"/>
            <a:ext cx="2984870" cy="502833"/>
          </a:xfrm>
          <a:prstGeom prst="rect">
            <a:avLst/>
          </a:prstGeom>
          <a:noFill/>
          <a:ln>
            <a:noFill/>
          </a:ln>
        </p:spPr>
        <p:txBody>
          <a:bodyPr spcFirstLastPara="1" wrap="square" lIns="96600" tIns="48300" rIns="96600" bIns="483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4685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438150" y="1252538"/>
            <a:ext cx="6011863"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8817" y="4823034"/>
            <a:ext cx="5510530" cy="3946118"/>
          </a:xfrm>
          <a:prstGeom prst="rect">
            <a:avLst/>
          </a:prstGeom>
          <a:noFill/>
          <a:ln>
            <a:noFill/>
          </a:ln>
        </p:spPr>
        <p:txBody>
          <a:bodyPr spcFirstLastPara="1" wrap="square" lIns="96600" tIns="48300" rIns="96600" bIns="48300" anchor="t" anchorCtr="0">
            <a:noAutofit/>
          </a:bodyPr>
          <a:lstStyle/>
          <a:p>
            <a:pPr marL="514350" lvl="0" indent="-514350" algn="r" rtl="1">
              <a:spcBef>
                <a:spcPts val="0"/>
              </a:spcBef>
              <a:spcAft>
                <a:spcPts val="0"/>
              </a:spcAft>
              <a:buClr>
                <a:srgbClr val="1E4E79"/>
              </a:buClr>
              <a:buSzPts val="1200"/>
              <a:buFont typeface="Calibri"/>
              <a:buAutoNum type="arabicPeriod"/>
            </a:pPr>
            <a:r>
              <a:rPr lang="x-none">
                <a:solidFill>
                  <a:srgbClr val="1E4E79"/>
                </a:solidFill>
              </a:rPr>
              <a:t>לידתה של השיטה </a:t>
            </a:r>
            <a:endParaRPr/>
          </a:p>
          <a:p>
            <a:pPr marL="514350" lvl="0" indent="-514350" algn="r" rtl="1">
              <a:spcBef>
                <a:spcPts val="0"/>
              </a:spcBef>
              <a:spcAft>
                <a:spcPts val="0"/>
              </a:spcAft>
              <a:buClr>
                <a:srgbClr val="1E4E79"/>
              </a:buClr>
              <a:buSzPts val="1200"/>
              <a:buFont typeface="Calibri"/>
              <a:buAutoNum type="arabicPeriod"/>
            </a:pPr>
            <a:r>
              <a:rPr lang="x-none">
                <a:solidFill>
                  <a:srgbClr val="1E4E79"/>
                </a:solidFill>
              </a:rPr>
              <a:t>תמורות בהורות והסתבכות הקשר הורה-ילד כנקודת מוצא להבנת הגישה </a:t>
            </a:r>
            <a:endParaRPr/>
          </a:p>
          <a:p>
            <a:pPr marL="514350" lvl="0" indent="-514350" algn="r" rtl="1">
              <a:spcBef>
                <a:spcPts val="0"/>
              </a:spcBef>
              <a:spcAft>
                <a:spcPts val="0"/>
              </a:spcAft>
              <a:buClr>
                <a:srgbClr val="1E4E79"/>
              </a:buClr>
              <a:buSzPts val="1200"/>
              <a:buFont typeface="Calibri"/>
              <a:buAutoNum type="arabicPeriod"/>
            </a:pPr>
            <a:r>
              <a:rPr lang="x-none">
                <a:solidFill>
                  <a:srgbClr val="1E4E79"/>
                </a:solidFill>
              </a:rPr>
              <a:t>מבט אקולוגי-אינטרסובייקטיבי על קשיים של ילדים ועל קשיים ביחסי הורים-ילדים</a:t>
            </a:r>
            <a:endParaRPr/>
          </a:p>
          <a:p>
            <a:pPr marL="514350" marR="0" lvl="0" indent="-514350" algn="r" rtl="1">
              <a:lnSpc>
                <a:spcPct val="100000"/>
              </a:lnSpc>
              <a:spcBef>
                <a:spcPts val="0"/>
              </a:spcBef>
              <a:spcAft>
                <a:spcPts val="0"/>
              </a:spcAft>
              <a:buClr>
                <a:srgbClr val="1E4E79"/>
              </a:buClr>
              <a:buSzPts val="1200"/>
              <a:buFont typeface="Calibri"/>
              <a:buAutoNum type="arabicPeriod"/>
            </a:pPr>
            <a:r>
              <a:rPr lang="x-none">
                <a:solidFill>
                  <a:srgbClr val="1E4E79"/>
                </a:solidFill>
              </a:rPr>
              <a:t>הכרה הדדית, מתן כיוון, חירות, אחריות ויחס מכבד כעקרונות מנחים של קשר מגדל. </a:t>
            </a:r>
            <a:endParaRPr/>
          </a:p>
          <a:p>
            <a:pPr marL="514350" lvl="0" indent="-438150" algn="r" rtl="1">
              <a:spcBef>
                <a:spcPts val="0"/>
              </a:spcBef>
              <a:spcAft>
                <a:spcPts val="0"/>
              </a:spcAft>
              <a:buClr>
                <a:schemeClr val="dk1"/>
              </a:buClr>
              <a:buSzPts val="1200"/>
              <a:buFont typeface="Calibri"/>
              <a:buNone/>
            </a:pPr>
            <a:endParaRPr>
              <a:solidFill>
                <a:srgbClr val="1E4E79"/>
              </a:solidFill>
            </a:endParaRPr>
          </a:p>
          <a:p>
            <a:pPr marL="514350" lvl="0" indent="-438150" algn="r" rtl="1">
              <a:spcBef>
                <a:spcPts val="0"/>
              </a:spcBef>
              <a:spcAft>
                <a:spcPts val="0"/>
              </a:spcAft>
              <a:buClr>
                <a:schemeClr val="dk1"/>
              </a:buClr>
              <a:buSzPts val="1200"/>
              <a:buFont typeface="Calibri"/>
              <a:buNone/>
            </a:pPr>
            <a:endParaRPr>
              <a:solidFill>
                <a:srgbClr val="1E4E79"/>
              </a:solidFill>
            </a:endParaRPr>
          </a:p>
          <a:p>
            <a:pPr marL="0" lvl="0" indent="0" algn="r" rtl="1">
              <a:spcBef>
                <a:spcPts val="0"/>
              </a:spcBef>
              <a:spcAft>
                <a:spcPts val="0"/>
              </a:spcAft>
              <a:buNone/>
            </a:pPr>
            <a:endParaRPr/>
          </a:p>
          <a:p>
            <a:pPr marL="0" lvl="0" indent="0" algn="r" rtl="1">
              <a:spcBef>
                <a:spcPts val="0"/>
              </a:spcBef>
              <a:spcAft>
                <a:spcPts val="0"/>
              </a:spcAft>
              <a:buNone/>
            </a:pPr>
            <a:r>
              <a:rPr lang="x-none"/>
              <a:t>להתייחס לכך שהבנת הסיבוך משמעותית כיוון שהיא משרטטת את הדרך להחלץ מסיבוך, לתת לו מענה, שזה מה שטיפול איכה למעשה עושה/מציע. </a:t>
            </a:r>
            <a:endParaRPr/>
          </a:p>
        </p:txBody>
      </p:sp>
      <p:sp>
        <p:nvSpPr>
          <p:cNvPr id="98" name="Google Shape;98;p2:notes"/>
          <p:cNvSpPr txBox="1">
            <a:spLocks noGrp="1"/>
          </p:cNvSpPr>
          <p:nvPr>
            <p:ph type="sldNum" idx="12"/>
          </p:nvPr>
        </p:nvSpPr>
        <p:spPr>
          <a:xfrm>
            <a:off x="1596" y="9519055"/>
            <a:ext cx="2984870" cy="502833"/>
          </a:xfrm>
          <a:prstGeom prst="rect">
            <a:avLst/>
          </a:prstGeom>
          <a:noFill/>
          <a:ln>
            <a:noFill/>
          </a:ln>
        </p:spPr>
        <p:txBody>
          <a:bodyPr spcFirstLastPara="1" wrap="square" lIns="96600" tIns="48300" rIns="96600" bIns="483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4140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t>י"ח/חשון/תשפ"א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438787-96BE-4372-9FB5-E9F7F62A8E65}" type="slidenum">
              <a:rPr lang="he-IL" smtClean="0"/>
              <a:t>‹#›</a:t>
            </a:fld>
            <a:endParaRPr lang="he-IL"/>
          </a:p>
        </p:txBody>
      </p:sp>
    </p:spTree>
    <p:extLst>
      <p:ext uri="{BB962C8B-B14F-4D97-AF65-F5344CB8AC3E}">
        <p14:creationId xmlns:p14="http://schemas.microsoft.com/office/powerpoint/2010/main" val="2654392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t>י"ח/חשון/תשפ"א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438787-96BE-4372-9FB5-E9F7F62A8E65}" type="slidenum">
              <a:rPr lang="he-IL" smtClean="0"/>
              <a:t>‹#›</a:t>
            </a:fld>
            <a:endParaRPr lang="he-IL"/>
          </a:p>
        </p:txBody>
      </p:sp>
    </p:spTree>
    <p:extLst>
      <p:ext uri="{BB962C8B-B14F-4D97-AF65-F5344CB8AC3E}">
        <p14:creationId xmlns:p14="http://schemas.microsoft.com/office/powerpoint/2010/main" val="196851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t>י"ח/חשון/תשפ"א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438787-96BE-4372-9FB5-E9F7F62A8E65}" type="slidenum">
              <a:rPr lang="he-IL" smtClean="0"/>
              <a:t>‹#›</a:t>
            </a:fld>
            <a:endParaRPr lang="he-IL"/>
          </a:p>
        </p:txBody>
      </p:sp>
    </p:spTree>
    <p:extLst>
      <p:ext uri="{BB962C8B-B14F-4D97-AF65-F5344CB8AC3E}">
        <p14:creationId xmlns:p14="http://schemas.microsoft.com/office/powerpoint/2010/main" val="219814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C8F624B6-0AFD-41CE-82D1-FDFC2BCC7356}" type="datetimeFigureOut">
              <a:rPr lang="he-IL" smtClean="0"/>
              <a:t>י"ח/חשון/תשפ"א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438787-96BE-4372-9FB5-E9F7F62A8E65}" type="slidenum">
              <a:rPr lang="he-IL" smtClean="0"/>
              <a:t>‹#›</a:t>
            </a:fld>
            <a:endParaRPr lang="he-IL"/>
          </a:p>
        </p:txBody>
      </p:sp>
    </p:spTree>
    <p:extLst>
      <p:ext uri="{BB962C8B-B14F-4D97-AF65-F5344CB8AC3E}">
        <p14:creationId xmlns:p14="http://schemas.microsoft.com/office/powerpoint/2010/main" val="309468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624B6-0AFD-41CE-82D1-FDFC2BCC7356}" type="datetimeFigureOut">
              <a:rPr lang="he-IL" smtClean="0"/>
              <a:t>י"ח/חשון/תשפ"א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438787-96BE-4372-9FB5-E9F7F62A8E65}" type="slidenum">
              <a:rPr lang="he-IL" smtClean="0"/>
              <a:t>‹#›</a:t>
            </a:fld>
            <a:endParaRPr lang="he-IL"/>
          </a:p>
        </p:txBody>
      </p:sp>
    </p:spTree>
    <p:extLst>
      <p:ext uri="{BB962C8B-B14F-4D97-AF65-F5344CB8AC3E}">
        <p14:creationId xmlns:p14="http://schemas.microsoft.com/office/powerpoint/2010/main" val="200868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C8F624B6-0AFD-41CE-82D1-FDFC2BCC7356}" type="datetimeFigureOut">
              <a:rPr lang="he-IL" smtClean="0"/>
              <a:t>י"ח/חשון/תשפ"א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438787-96BE-4372-9FB5-E9F7F62A8E65}" type="slidenum">
              <a:rPr lang="he-IL" smtClean="0"/>
              <a:t>‹#›</a:t>
            </a:fld>
            <a:endParaRPr lang="he-IL"/>
          </a:p>
        </p:txBody>
      </p:sp>
    </p:spTree>
    <p:extLst>
      <p:ext uri="{BB962C8B-B14F-4D97-AF65-F5344CB8AC3E}">
        <p14:creationId xmlns:p14="http://schemas.microsoft.com/office/powerpoint/2010/main" val="156336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C8F624B6-0AFD-41CE-82D1-FDFC2BCC7356}" type="datetimeFigureOut">
              <a:rPr lang="he-IL" smtClean="0"/>
              <a:t>י"ח/חשון/תשפ"א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438787-96BE-4372-9FB5-E9F7F62A8E65}" type="slidenum">
              <a:rPr lang="he-IL" smtClean="0"/>
              <a:t>‹#›</a:t>
            </a:fld>
            <a:endParaRPr lang="he-IL"/>
          </a:p>
        </p:txBody>
      </p:sp>
    </p:spTree>
    <p:extLst>
      <p:ext uri="{BB962C8B-B14F-4D97-AF65-F5344CB8AC3E}">
        <p14:creationId xmlns:p14="http://schemas.microsoft.com/office/powerpoint/2010/main" val="12740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C8F624B6-0AFD-41CE-82D1-FDFC2BCC7356}" type="datetimeFigureOut">
              <a:rPr lang="he-IL" smtClean="0"/>
              <a:t>י"ח/חשון/תשפ"א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C438787-96BE-4372-9FB5-E9F7F62A8E65}" type="slidenum">
              <a:rPr lang="he-IL" smtClean="0"/>
              <a:t>‹#›</a:t>
            </a:fld>
            <a:endParaRPr lang="he-IL"/>
          </a:p>
        </p:txBody>
      </p:sp>
    </p:spTree>
    <p:extLst>
      <p:ext uri="{BB962C8B-B14F-4D97-AF65-F5344CB8AC3E}">
        <p14:creationId xmlns:p14="http://schemas.microsoft.com/office/powerpoint/2010/main" val="361070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624B6-0AFD-41CE-82D1-FDFC2BCC7356}" type="datetimeFigureOut">
              <a:rPr lang="he-IL" smtClean="0"/>
              <a:t>י"ח/חשון/תשפ"א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C438787-96BE-4372-9FB5-E9F7F62A8E65}" type="slidenum">
              <a:rPr lang="he-IL" smtClean="0"/>
              <a:t>‹#›</a:t>
            </a:fld>
            <a:endParaRPr lang="he-IL"/>
          </a:p>
        </p:txBody>
      </p:sp>
    </p:spTree>
    <p:extLst>
      <p:ext uri="{BB962C8B-B14F-4D97-AF65-F5344CB8AC3E}">
        <p14:creationId xmlns:p14="http://schemas.microsoft.com/office/powerpoint/2010/main" val="398015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t>י"ח/חשון/תשפ"א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438787-96BE-4372-9FB5-E9F7F62A8E65}" type="slidenum">
              <a:rPr lang="he-IL" smtClean="0"/>
              <a:t>‹#›</a:t>
            </a:fld>
            <a:endParaRPr lang="he-IL"/>
          </a:p>
        </p:txBody>
      </p:sp>
    </p:spTree>
    <p:extLst>
      <p:ext uri="{BB962C8B-B14F-4D97-AF65-F5344CB8AC3E}">
        <p14:creationId xmlns:p14="http://schemas.microsoft.com/office/powerpoint/2010/main" val="326846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F624B6-0AFD-41CE-82D1-FDFC2BCC7356}" type="datetimeFigureOut">
              <a:rPr lang="he-IL" smtClean="0"/>
              <a:t>י"ח/חשון/תשפ"א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438787-96BE-4372-9FB5-E9F7F62A8E65}" type="slidenum">
              <a:rPr lang="he-IL" smtClean="0"/>
              <a:t>‹#›</a:t>
            </a:fld>
            <a:endParaRPr lang="he-IL"/>
          </a:p>
        </p:txBody>
      </p:sp>
    </p:spTree>
    <p:extLst>
      <p:ext uri="{BB962C8B-B14F-4D97-AF65-F5344CB8AC3E}">
        <p14:creationId xmlns:p14="http://schemas.microsoft.com/office/powerpoint/2010/main" val="277256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8F624B6-0AFD-41CE-82D1-FDFC2BCC7356}" type="datetimeFigureOut">
              <a:rPr lang="he-IL" smtClean="0"/>
              <a:t>י"ח/חשון/תשפ"א</a:t>
            </a:fld>
            <a:endParaRPr lang="he-IL"/>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C438787-96BE-4372-9FB5-E9F7F62A8E65}" type="slidenum">
              <a:rPr lang="he-IL" smtClean="0"/>
              <a:t>‹#›</a:t>
            </a:fld>
            <a:endParaRPr lang="he-IL"/>
          </a:p>
        </p:txBody>
      </p:sp>
    </p:spTree>
    <p:extLst>
      <p:ext uri="{BB962C8B-B14F-4D97-AF65-F5344CB8AC3E}">
        <p14:creationId xmlns:p14="http://schemas.microsoft.com/office/powerpoint/2010/main" val="1603937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14979" y="5898776"/>
            <a:ext cx="1916826" cy="848011"/>
          </a:xfrm>
          <a:prstGeom prst="rect">
            <a:avLst/>
          </a:prstGeom>
          <a:noFill/>
          <a:ln>
            <a:noFill/>
          </a:ln>
        </p:spPr>
      </p:pic>
      <p:sp>
        <p:nvSpPr>
          <p:cNvPr id="90" name="Google Shape;90;p1"/>
          <p:cNvSpPr txBox="1">
            <a:spLocks noGrp="1"/>
          </p:cNvSpPr>
          <p:nvPr>
            <p:ph type="subTitle" idx="1"/>
          </p:nvPr>
        </p:nvSpPr>
        <p:spPr>
          <a:xfrm>
            <a:off x="599756" y="5004736"/>
            <a:ext cx="8383588" cy="1447800"/>
          </a:xfrm>
          <a:prstGeom prst="rect">
            <a:avLst/>
          </a:prstGeom>
          <a:noFill/>
          <a:ln>
            <a:noFill/>
          </a:ln>
        </p:spPr>
        <p:txBody>
          <a:bodyPr spcFirstLastPara="1" wrap="square" lIns="91425" tIns="45700" rIns="91425" bIns="45700" anchor="t" anchorCtr="0">
            <a:noAutofit/>
          </a:bodyPr>
          <a:lstStyle/>
          <a:p>
            <a:pPr marL="0" lvl="0" indent="0" algn="ctr" rtl="1">
              <a:lnSpc>
                <a:spcPct val="100000"/>
              </a:lnSpc>
              <a:spcBef>
                <a:spcPts val="0"/>
              </a:spcBef>
              <a:spcAft>
                <a:spcPts val="0"/>
              </a:spcAft>
              <a:buClr>
                <a:srgbClr val="204559"/>
              </a:buClr>
              <a:buSzPts val="2400"/>
              <a:buNone/>
            </a:pPr>
            <a:r>
              <a:rPr lang="x-none" sz="2400">
                <a:solidFill>
                  <a:srgbClr val="204559"/>
                </a:solidFill>
                <a:latin typeface="David"/>
                <a:ea typeface="David"/>
                <a:cs typeface="+mn-cs"/>
                <a:sym typeface="David"/>
              </a:rPr>
              <a:t>דר</a:t>
            </a:r>
            <a:r>
              <a:rPr lang="he-IL" sz="2400">
                <a:solidFill>
                  <a:srgbClr val="204559"/>
                </a:solidFill>
                <a:latin typeface="David"/>
                <a:ea typeface="David"/>
                <a:cs typeface="+mn-cs"/>
                <a:sym typeface="David"/>
              </a:rPr>
              <a:t>' קלאודיה לנג,</a:t>
            </a:r>
            <a:r>
              <a:rPr lang="x-none" sz="2400">
                <a:solidFill>
                  <a:srgbClr val="204559"/>
                </a:solidFill>
                <a:latin typeface="David"/>
                <a:ea typeface="David"/>
                <a:cs typeface="+mn-cs"/>
                <a:sym typeface="David"/>
              </a:rPr>
              <a:t> פסיכולוגית קלינית</a:t>
            </a:r>
            <a:r>
              <a:rPr lang="he-IL" sz="2400">
                <a:solidFill>
                  <a:srgbClr val="204559"/>
                </a:solidFill>
                <a:latin typeface="David"/>
                <a:ea typeface="David"/>
                <a:cs typeface="+mn-cs"/>
                <a:sym typeface="David"/>
              </a:rPr>
              <a:t> מדריכה</a:t>
            </a:r>
            <a:endParaRPr>
              <a:cs typeface="+mn-cs"/>
            </a:endParaRPr>
          </a:p>
          <a:p>
            <a:pPr marL="0" lvl="0" indent="0" algn="ctr" rtl="1">
              <a:spcBef>
                <a:spcPts val="640"/>
              </a:spcBef>
              <a:spcAft>
                <a:spcPts val="0"/>
              </a:spcAft>
              <a:buClr>
                <a:srgbClr val="888888"/>
              </a:buClr>
              <a:buSzPts val="3200"/>
              <a:buNone/>
            </a:pPr>
            <a:endParaRPr>
              <a:solidFill>
                <a:srgbClr val="204559"/>
              </a:solidFill>
              <a:latin typeface="David"/>
              <a:ea typeface="David"/>
              <a:cs typeface="David"/>
              <a:sym typeface="David"/>
            </a:endParaRPr>
          </a:p>
          <a:p>
            <a:pPr marL="0" lvl="0" indent="0" algn="ctr" rtl="1">
              <a:spcBef>
                <a:spcPts val="640"/>
              </a:spcBef>
              <a:spcAft>
                <a:spcPts val="0"/>
              </a:spcAft>
              <a:buClr>
                <a:srgbClr val="888888"/>
              </a:buClr>
              <a:buSzPts val="3200"/>
              <a:buNone/>
            </a:pPr>
            <a:endParaRPr>
              <a:solidFill>
                <a:srgbClr val="204559"/>
              </a:solidFill>
              <a:latin typeface="David"/>
              <a:ea typeface="David"/>
              <a:cs typeface="David"/>
              <a:sym typeface="David"/>
            </a:endParaRPr>
          </a:p>
          <a:p>
            <a:pPr marL="0" lvl="0" indent="0" algn="ctr" rtl="1">
              <a:spcBef>
                <a:spcPts val="640"/>
              </a:spcBef>
              <a:spcAft>
                <a:spcPts val="0"/>
              </a:spcAft>
              <a:buClr>
                <a:srgbClr val="204559"/>
              </a:buClr>
              <a:buSzPts val="3200"/>
              <a:buNone/>
            </a:pPr>
            <a:r>
              <a:rPr lang="x-none">
                <a:solidFill>
                  <a:srgbClr val="204559"/>
                </a:solidFill>
                <a:latin typeface="David"/>
                <a:ea typeface="David"/>
                <a:cs typeface="David"/>
                <a:sym typeface="David"/>
              </a:rPr>
              <a:t> </a:t>
            </a:r>
            <a:endParaRPr/>
          </a:p>
          <a:p>
            <a:pPr marL="0" lvl="0" indent="0" algn="ctr" rtl="1">
              <a:spcBef>
                <a:spcPts val="640"/>
              </a:spcBef>
              <a:spcAft>
                <a:spcPts val="0"/>
              </a:spcAft>
              <a:buClr>
                <a:srgbClr val="204559"/>
              </a:buClr>
              <a:buSzPts val="3200"/>
              <a:buNone/>
            </a:pPr>
            <a:r>
              <a:rPr lang="x-none">
                <a:solidFill>
                  <a:srgbClr val="204559"/>
                </a:solidFill>
              </a:rPr>
              <a:t> </a:t>
            </a:r>
            <a:r>
              <a:rPr lang="x-none">
                <a:solidFill>
                  <a:srgbClr val="204559"/>
                </a:solidFill>
                <a:latin typeface="David"/>
                <a:ea typeface="David"/>
                <a:cs typeface="David"/>
                <a:sym typeface="David"/>
              </a:rPr>
              <a:t>  </a:t>
            </a:r>
            <a:br>
              <a:rPr lang="x-none">
                <a:solidFill>
                  <a:srgbClr val="204559"/>
                </a:solidFill>
                <a:latin typeface="David"/>
                <a:ea typeface="David"/>
                <a:cs typeface="David"/>
                <a:sym typeface="David"/>
              </a:rPr>
            </a:br>
            <a:endParaRPr>
              <a:solidFill>
                <a:srgbClr val="204559"/>
              </a:solidFill>
              <a:latin typeface="David"/>
              <a:ea typeface="David"/>
              <a:cs typeface="David"/>
              <a:sym typeface="David"/>
            </a:endParaRPr>
          </a:p>
        </p:txBody>
      </p:sp>
      <p:sp>
        <p:nvSpPr>
          <p:cNvPr id="91" name="Google Shape;91;p1"/>
          <p:cNvSpPr txBox="1"/>
          <p:nvPr/>
        </p:nvSpPr>
        <p:spPr>
          <a:xfrm>
            <a:off x="541019" y="270456"/>
            <a:ext cx="8501063" cy="4005330"/>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ctr" defTabSz="914400" rtl="1" eaLnBrk="1" fontAlgn="auto" latinLnBrk="0" hangingPunct="1">
              <a:lnSpc>
                <a:spcPct val="80000"/>
              </a:lnSpc>
              <a:spcBef>
                <a:spcPts val="0"/>
              </a:spcBef>
              <a:spcAft>
                <a:spcPts val="0"/>
              </a:spcAft>
              <a:buClr>
                <a:srgbClr val="A6B727"/>
              </a:buClr>
              <a:buSzPts val="4050"/>
              <a:buFont typeface="David"/>
              <a:buNone/>
              <a:tabLst/>
              <a:defRPr/>
            </a:pPr>
            <a:br>
              <a:rPr kumimoji="0" lang="x-none" sz="4050" b="0" i="0" u="none" strike="noStrike" kern="0" cap="none" spc="0" normalizeH="0" baseline="0" noProof="0" dirty="0">
                <a:ln>
                  <a:noFill/>
                </a:ln>
                <a:solidFill>
                  <a:srgbClr val="A6B727"/>
                </a:solidFill>
                <a:effectLst/>
                <a:uLnTx/>
                <a:uFillTx/>
                <a:latin typeface="David"/>
                <a:ea typeface="David"/>
                <a:cs typeface="David"/>
                <a:sym typeface="David"/>
              </a:rPr>
            </a:br>
            <a:endParaRPr kumimoji="0" sz="4050" b="0" i="0" u="none" strike="noStrike" kern="0" cap="none" spc="0" normalizeH="0" baseline="0" noProof="0" dirty="0">
              <a:ln>
                <a:noFill/>
              </a:ln>
              <a:solidFill>
                <a:srgbClr val="204559"/>
              </a:solidFill>
              <a:effectLst/>
              <a:uLnTx/>
              <a:uFillTx/>
              <a:latin typeface="David"/>
              <a:ea typeface="David"/>
              <a:cs typeface="David"/>
              <a:sym typeface="David"/>
            </a:endParaRPr>
          </a:p>
          <a:p>
            <a:pPr marL="0" marR="0" lvl="0" indent="0" algn="ctr" defTabSz="914400" rtl="1" eaLnBrk="1" fontAlgn="auto" latinLnBrk="0" hangingPunct="1">
              <a:lnSpc>
                <a:spcPct val="80000"/>
              </a:lnSpc>
              <a:spcBef>
                <a:spcPts val="0"/>
              </a:spcBef>
              <a:spcAft>
                <a:spcPts val="0"/>
              </a:spcAft>
              <a:buClr>
                <a:srgbClr val="204559"/>
              </a:buClr>
              <a:buSzPts val="4050"/>
              <a:buFont typeface="David"/>
              <a:buNone/>
              <a:tabLst/>
              <a:defRPr/>
            </a:pPr>
            <a:r>
              <a:rPr kumimoji="0" lang="x-none" sz="4050" b="1" i="0" u="none" strike="noStrike" kern="0" cap="none" spc="0" normalizeH="0" baseline="0" noProof="0" dirty="0">
                <a:ln>
                  <a:noFill/>
                </a:ln>
                <a:solidFill>
                  <a:srgbClr val="204559"/>
                </a:solidFill>
                <a:effectLst/>
                <a:uLnTx/>
                <a:uFillTx/>
                <a:latin typeface="David"/>
                <a:ea typeface="David"/>
                <a:sym typeface="David"/>
              </a:rPr>
              <a:t>אַיֶּכָּה-הקשר המגדל</a:t>
            </a:r>
            <a:endParaRPr kumimoji="0" lang="he-IL" sz="1400" b="1" i="0" u="none" strike="noStrike" kern="0" cap="none" spc="0" normalizeH="0" baseline="0" noProof="0" dirty="0">
              <a:ln>
                <a:noFill/>
              </a:ln>
              <a:solidFill>
                <a:srgbClr val="000000"/>
              </a:solidFill>
              <a:effectLst/>
              <a:uLnTx/>
              <a:uFillTx/>
              <a:latin typeface="Arial"/>
              <a:sym typeface="Arial"/>
            </a:endParaRPr>
          </a:p>
          <a:p>
            <a:pPr marL="0" marR="0" lvl="0" indent="0" algn="ctr" defTabSz="914400" rtl="1" eaLnBrk="1" fontAlgn="auto" latinLnBrk="0" hangingPunct="1">
              <a:lnSpc>
                <a:spcPct val="80000"/>
              </a:lnSpc>
              <a:spcBef>
                <a:spcPts val="0"/>
              </a:spcBef>
              <a:spcAft>
                <a:spcPts val="0"/>
              </a:spcAft>
              <a:buClr>
                <a:srgbClr val="000000"/>
              </a:buClr>
              <a:buSzPts val="3600"/>
              <a:buFont typeface="Calibri"/>
              <a:buNone/>
              <a:tabLst/>
              <a:defRPr/>
            </a:pPr>
            <a:endParaRPr kumimoji="0" lang="he-IL" sz="3600" b="0" i="0" u="none" strike="noStrike" kern="0" cap="none" spc="0" normalizeH="0" baseline="0" noProof="0" dirty="0">
              <a:ln>
                <a:noFill/>
              </a:ln>
              <a:solidFill>
                <a:srgbClr val="204559"/>
              </a:solidFill>
              <a:effectLst/>
              <a:uLnTx/>
              <a:uFillTx/>
              <a:latin typeface="David"/>
              <a:ea typeface="David"/>
              <a:cs typeface="David"/>
              <a:sym typeface="David"/>
            </a:endParaRPr>
          </a:p>
          <a:p>
            <a:pPr marL="0" marR="0" lvl="0" indent="0" algn="ctr" defTabSz="914400" rtl="1" eaLnBrk="1" fontAlgn="auto" latinLnBrk="0" hangingPunct="1">
              <a:lnSpc>
                <a:spcPct val="80000"/>
              </a:lnSpc>
              <a:spcBef>
                <a:spcPts val="0"/>
              </a:spcBef>
              <a:spcAft>
                <a:spcPts val="0"/>
              </a:spcAft>
              <a:buClr>
                <a:srgbClr val="000000"/>
              </a:buClr>
              <a:buSzPts val="3600"/>
              <a:buFont typeface="Calibri"/>
              <a:buNone/>
              <a:tabLst/>
              <a:defRPr/>
            </a:pPr>
            <a:endParaRPr kumimoji="0" sz="3600" b="0" i="0" u="none" strike="noStrike" kern="0" cap="none" spc="0" normalizeH="0" baseline="0" noProof="0" dirty="0">
              <a:ln>
                <a:noFill/>
              </a:ln>
              <a:solidFill>
                <a:srgbClr val="204559"/>
              </a:solidFill>
              <a:effectLst/>
              <a:uLnTx/>
              <a:uFillTx/>
              <a:latin typeface="David"/>
              <a:ea typeface="David"/>
              <a:cs typeface="David"/>
              <a:sym typeface="David"/>
            </a:endParaRPr>
          </a:p>
          <a:p>
            <a:pPr marL="0" marR="0" lvl="0" indent="0" algn="ctr" defTabSz="914400" rtl="1" eaLnBrk="1" fontAlgn="auto" latinLnBrk="0" hangingPunct="1">
              <a:lnSpc>
                <a:spcPct val="80000"/>
              </a:lnSpc>
              <a:spcBef>
                <a:spcPts val="0"/>
              </a:spcBef>
              <a:spcAft>
                <a:spcPts val="0"/>
              </a:spcAft>
              <a:buClr>
                <a:srgbClr val="204559"/>
              </a:buClr>
              <a:buSzPts val="3600"/>
              <a:buFont typeface="David"/>
              <a:buNone/>
              <a:tabLst/>
              <a:defRPr/>
            </a:pPr>
            <a:r>
              <a:rPr kumimoji="0" lang="x-none" sz="3600" b="0" i="0" u="none" strike="noStrike" kern="0" cap="none" spc="0" normalizeH="0" baseline="0" noProof="0" dirty="0">
                <a:ln>
                  <a:noFill/>
                </a:ln>
                <a:solidFill>
                  <a:srgbClr val="204559"/>
                </a:solidFill>
                <a:effectLst/>
                <a:uLnTx/>
                <a:uFillTx/>
                <a:latin typeface="David"/>
                <a:ea typeface="David"/>
                <a:sym typeface="David"/>
              </a:rPr>
              <a:t>קורס מבוא במכון מפרשים</a:t>
            </a:r>
            <a:endParaRPr kumimoji="0" sz="3600" b="0" i="0" u="none" strike="noStrike" kern="0" cap="none" spc="0" normalizeH="0" baseline="0" noProof="0" dirty="0">
              <a:ln>
                <a:noFill/>
              </a:ln>
              <a:solidFill>
                <a:srgbClr val="204559"/>
              </a:solidFill>
              <a:effectLst/>
              <a:uLnTx/>
              <a:uFillTx/>
              <a:latin typeface="David"/>
              <a:ea typeface="David"/>
              <a:sym typeface="David"/>
            </a:endParaRPr>
          </a:p>
          <a:p>
            <a:pPr marL="0" marR="0" lvl="0" indent="0" algn="ctr" defTabSz="914400" rtl="1" eaLnBrk="1" fontAlgn="auto" latinLnBrk="0" hangingPunct="1">
              <a:lnSpc>
                <a:spcPct val="80000"/>
              </a:lnSpc>
              <a:spcBef>
                <a:spcPts val="0"/>
              </a:spcBef>
              <a:spcAft>
                <a:spcPts val="0"/>
              </a:spcAft>
              <a:buClr>
                <a:srgbClr val="000000"/>
              </a:buClr>
              <a:buSzPts val="3600"/>
              <a:buFont typeface="Calibri"/>
              <a:buNone/>
              <a:tabLst/>
              <a:defRPr/>
            </a:pPr>
            <a:endParaRPr kumimoji="0" sz="3600" b="1" i="0" u="none" strike="noStrike" kern="0" cap="none" spc="0" normalizeH="0" baseline="0" noProof="0" dirty="0">
              <a:ln>
                <a:noFill/>
              </a:ln>
              <a:solidFill>
                <a:srgbClr val="204559"/>
              </a:solidFill>
              <a:effectLst/>
              <a:uLnTx/>
              <a:uFillTx/>
              <a:latin typeface="David"/>
              <a:ea typeface="David"/>
              <a:sym typeface="David"/>
            </a:endParaRPr>
          </a:p>
          <a:p>
            <a:pPr marL="0" marR="0" lvl="0" indent="0" algn="ctr" defTabSz="914400" rtl="1" eaLnBrk="1" fontAlgn="auto" latinLnBrk="0" hangingPunct="1">
              <a:lnSpc>
                <a:spcPct val="80000"/>
              </a:lnSpc>
              <a:spcBef>
                <a:spcPts val="0"/>
              </a:spcBef>
              <a:spcAft>
                <a:spcPts val="0"/>
              </a:spcAft>
              <a:buClr>
                <a:srgbClr val="204559"/>
              </a:buClr>
              <a:buSzPts val="3600"/>
              <a:buFont typeface="David"/>
              <a:buNone/>
              <a:tabLst/>
              <a:defRPr/>
            </a:pPr>
            <a:r>
              <a:rPr kumimoji="0" lang="x-none" sz="3600" b="0" i="0" u="none" strike="noStrike" kern="0" cap="none" spc="0" normalizeH="0" baseline="0" noProof="0" dirty="0">
                <a:ln>
                  <a:noFill/>
                </a:ln>
                <a:solidFill>
                  <a:srgbClr val="204559"/>
                </a:solidFill>
                <a:effectLst/>
                <a:uLnTx/>
                <a:uFillTx/>
                <a:latin typeface="David"/>
                <a:ea typeface="David"/>
                <a:sym typeface="David"/>
              </a:rPr>
              <a:t>מפגש </a:t>
            </a:r>
            <a:r>
              <a:rPr kumimoji="0" lang="he-IL" sz="3600" b="0" i="0" u="none" strike="noStrike" kern="0" cap="none" spc="0" normalizeH="0" baseline="0" noProof="0" dirty="0">
                <a:ln>
                  <a:noFill/>
                </a:ln>
                <a:solidFill>
                  <a:srgbClr val="204559"/>
                </a:solidFill>
                <a:effectLst/>
                <a:uLnTx/>
                <a:uFillTx/>
                <a:latin typeface="David"/>
                <a:ea typeface="David"/>
                <a:sym typeface="David"/>
              </a:rPr>
              <a:t>רביעי</a:t>
            </a:r>
          </a:p>
          <a:p>
            <a:pPr marL="0" marR="0" lvl="0" indent="0" algn="ctr" defTabSz="914400" rtl="1" eaLnBrk="1" fontAlgn="auto" latinLnBrk="0" hangingPunct="1">
              <a:lnSpc>
                <a:spcPct val="80000"/>
              </a:lnSpc>
              <a:spcBef>
                <a:spcPts val="0"/>
              </a:spcBef>
              <a:spcAft>
                <a:spcPts val="0"/>
              </a:spcAft>
              <a:buClr>
                <a:srgbClr val="204559"/>
              </a:buClr>
              <a:buSzPts val="3600"/>
              <a:buFont typeface="David"/>
              <a:buNone/>
              <a:tabLst/>
              <a:defRPr/>
            </a:pPr>
            <a:endParaRPr kumimoji="0" lang="he-IL" sz="3600" b="0" i="0" u="none" strike="noStrike" kern="0" cap="none" spc="0" normalizeH="0" baseline="0" noProof="0" dirty="0">
              <a:ln>
                <a:noFill/>
              </a:ln>
              <a:solidFill>
                <a:srgbClr val="204559"/>
              </a:solidFill>
              <a:effectLst/>
              <a:uLnTx/>
              <a:uFillTx/>
              <a:latin typeface="David"/>
              <a:ea typeface="David"/>
              <a:sym typeface="David"/>
            </a:endParaRPr>
          </a:p>
          <a:p>
            <a:pPr marL="0" marR="0" lvl="0" indent="0" algn="ctr" defTabSz="914400" rtl="1" eaLnBrk="1" fontAlgn="auto" latinLnBrk="0" hangingPunct="1">
              <a:lnSpc>
                <a:spcPct val="80000"/>
              </a:lnSpc>
              <a:spcBef>
                <a:spcPts val="0"/>
              </a:spcBef>
              <a:spcAft>
                <a:spcPts val="0"/>
              </a:spcAft>
              <a:buClr>
                <a:srgbClr val="204559"/>
              </a:buClr>
              <a:buSzPts val="3600"/>
              <a:buFont typeface="David"/>
              <a:buNone/>
              <a:tabLst/>
              <a:defRPr/>
            </a:pPr>
            <a:r>
              <a:rPr lang="he-IL" sz="3600" kern="0" dirty="0">
                <a:solidFill>
                  <a:srgbClr val="204559"/>
                </a:solidFill>
                <a:latin typeface="David"/>
                <a:ea typeface="David"/>
                <a:sym typeface="David"/>
              </a:rPr>
              <a:t>כדאיות הוגנת</a:t>
            </a:r>
            <a:endParaRPr kumimoji="0" sz="3600" b="0" i="0" u="none" strike="noStrike" kern="0" cap="none" spc="0" normalizeH="0" baseline="0" noProof="0" dirty="0">
              <a:ln>
                <a:noFill/>
              </a:ln>
              <a:solidFill>
                <a:srgbClr val="204559"/>
              </a:solidFill>
              <a:effectLst/>
              <a:uLnTx/>
              <a:uFillTx/>
              <a:latin typeface="David"/>
              <a:ea typeface="David"/>
              <a:sym typeface="David"/>
            </a:endParaRPr>
          </a:p>
        </p:txBody>
      </p:sp>
      <p:cxnSp>
        <p:nvCxnSpPr>
          <p:cNvPr id="92" name="Google Shape;92;p1"/>
          <p:cNvCxnSpPr/>
          <p:nvPr/>
        </p:nvCxnSpPr>
        <p:spPr>
          <a:xfrm>
            <a:off x="1842418" y="4456769"/>
            <a:ext cx="6334062" cy="0"/>
          </a:xfrm>
          <a:prstGeom prst="straightConnector1">
            <a:avLst/>
          </a:prstGeom>
          <a:noFill/>
          <a:ln w="10000" cap="flat" cmpd="sng">
            <a:solidFill>
              <a:srgbClr val="204559"/>
            </a:solidFill>
            <a:prstDash val="solid"/>
            <a:round/>
            <a:headEnd type="none" w="sm" len="sm"/>
            <a:tailEnd type="none" w="sm" len="sm"/>
          </a:ln>
        </p:spPr>
      </p:cxnSp>
      <p:cxnSp>
        <p:nvCxnSpPr>
          <p:cNvPr id="93" name="Google Shape;93;p1"/>
          <p:cNvCxnSpPr>
            <a:cxnSpLocks/>
          </p:cNvCxnSpPr>
          <p:nvPr/>
        </p:nvCxnSpPr>
        <p:spPr>
          <a:xfrm flipH="1">
            <a:off x="9032875" y="0"/>
            <a:ext cx="9207" cy="6858000"/>
          </a:xfrm>
          <a:prstGeom prst="straightConnector1">
            <a:avLst/>
          </a:prstGeom>
          <a:noFill/>
          <a:ln w="76200" cap="flat" cmpd="sng">
            <a:solidFill>
              <a:schemeClr val="accent2"/>
            </a:solidFill>
            <a:prstDash val="solid"/>
            <a:round/>
            <a:headEnd type="none" w="sm" len="sm"/>
            <a:tailEnd type="none" w="sm" len="sm"/>
          </a:ln>
        </p:spPr>
      </p:cxnSp>
      <p:pic>
        <p:nvPicPr>
          <p:cNvPr id="94" name="Google Shape;94;p1"/>
          <p:cNvPicPr preferRelativeResize="0"/>
          <p:nvPr/>
        </p:nvPicPr>
        <p:blipFill rotWithShape="1">
          <a:blip r:embed="rId4">
            <a:alphaModFix/>
          </a:blip>
          <a:srcRect l="18367" t="18534" r="25628"/>
          <a:stretch/>
        </p:blipFill>
        <p:spPr>
          <a:xfrm>
            <a:off x="9060171" y="0"/>
            <a:ext cx="3159125"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04843" y="-428294"/>
            <a:ext cx="5945468" cy="1828800"/>
          </a:xfrm>
        </p:spPr>
        <p:txBody>
          <a:bodyPr>
            <a:normAutofit/>
          </a:bodyPr>
          <a:lstStyle/>
          <a:p>
            <a:pPr algn="ctr"/>
            <a:br>
              <a:rPr lang="he-IL" dirty="0">
                <a:solidFill>
                  <a:schemeClr val="accent6">
                    <a:lumMod val="75000"/>
                  </a:schemeClr>
                </a:solidFill>
                <a:latin typeface="David" panose="020E0502060401010101" pitchFamily="34" charset="-79"/>
                <a:cs typeface="David" panose="020E0502060401010101" pitchFamily="34" charset="-79"/>
              </a:rPr>
            </a:br>
            <a:r>
              <a:rPr lang="he-IL" b="1" dirty="0">
                <a:solidFill>
                  <a:schemeClr val="accent6">
                    <a:lumMod val="75000"/>
                  </a:schemeClr>
                </a:solidFill>
                <a:latin typeface="David" panose="020E0502060401010101" pitchFamily="34" charset="-79"/>
                <a:cs typeface="+mn-cs"/>
              </a:rPr>
              <a:t>כדאיות הוגנת - חוק מגדל</a:t>
            </a:r>
          </a:p>
        </p:txBody>
      </p:sp>
      <p:sp>
        <p:nvSpPr>
          <p:cNvPr id="3" name="מציין מיקום תוכן 2"/>
          <p:cNvSpPr>
            <a:spLocks noGrp="1"/>
          </p:cNvSpPr>
          <p:nvPr>
            <p:ph idx="1"/>
          </p:nvPr>
        </p:nvSpPr>
        <p:spPr>
          <a:xfrm>
            <a:off x="-1422" y="1362197"/>
            <a:ext cx="8166538" cy="4617719"/>
          </a:xfrm>
        </p:spPr>
        <p:txBody>
          <a:bodyPr>
            <a:normAutofit fontScale="92500" lnSpcReduction="10000"/>
          </a:bodyPr>
          <a:lstStyle/>
          <a:p>
            <a:pPr>
              <a:buClr>
                <a:schemeClr val="accent6">
                  <a:lumMod val="75000"/>
                </a:schemeClr>
              </a:buClr>
              <a:buFont typeface="Wingdings" panose="05000000000000000000" pitchFamily="2" charset="2"/>
              <a:buChar char="§"/>
            </a:pPr>
            <a:r>
              <a:rPr lang="he-IL" dirty="0">
                <a:solidFill>
                  <a:schemeClr val="accent1">
                    <a:lumMod val="50000"/>
                  </a:schemeClr>
                </a:solidFill>
                <a:latin typeface="David" panose="020E0502060401010101" pitchFamily="34" charset="-79"/>
              </a:rPr>
              <a:t>דומה לחוקי משחק המגדירים בצורה </a:t>
            </a:r>
            <a:r>
              <a:rPr lang="he-IL" b="1" dirty="0">
                <a:solidFill>
                  <a:schemeClr val="accent1">
                    <a:lumMod val="50000"/>
                  </a:schemeClr>
                </a:solidFill>
                <a:latin typeface="David" panose="020E0502060401010101" pitchFamily="34" charset="-79"/>
              </a:rPr>
              <a:t>ברורה וידועה מראש </a:t>
            </a:r>
            <a:r>
              <a:rPr lang="he-IL" dirty="0">
                <a:solidFill>
                  <a:schemeClr val="accent1">
                    <a:lumMod val="50000"/>
                  </a:schemeClr>
                </a:solidFill>
                <a:latin typeface="David" panose="020E0502060401010101" pitchFamily="34" charset="-79"/>
              </a:rPr>
              <a:t>את הכללים והתוצאות לבחירות השונות של השחקנים. </a:t>
            </a:r>
          </a:p>
          <a:p>
            <a:pPr>
              <a:buClr>
                <a:schemeClr val="accent6">
                  <a:lumMod val="75000"/>
                </a:schemeClr>
              </a:buClr>
              <a:buFont typeface="Wingdings" panose="05000000000000000000" pitchFamily="2" charset="2"/>
              <a:buChar char="§"/>
            </a:pPr>
            <a:r>
              <a:rPr lang="he-IL" dirty="0">
                <a:solidFill>
                  <a:schemeClr val="accent1">
                    <a:lumMod val="50000"/>
                  </a:schemeClr>
                </a:solidFill>
                <a:latin typeface="David" panose="020E0502060401010101" pitchFamily="34" charset="-79"/>
              </a:rPr>
              <a:t>חוקים ונורמות יוצרים עבור הילד </a:t>
            </a:r>
            <a:r>
              <a:rPr lang="he-IL" b="1" dirty="0">
                <a:solidFill>
                  <a:schemeClr val="accent1">
                    <a:lumMod val="50000"/>
                  </a:schemeClr>
                </a:solidFill>
                <a:latin typeface="David" panose="020E0502060401010101" pitchFamily="34" charset="-79"/>
              </a:rPr>
              <a:t>סביבה מוסדרת </a:t>
            </a:r>
            <a:r>
              <a:rPr lang="he-IL" dirty="0">
                <a:solidFill>
                  <a:schemeClr val="accent1">
                    <a:lumMod val="50000"/>
                  </a:schemeClr>
                </a:solidFill>
                <a:latin typeface="David" panose="020E0502060401010101" pitchFamily="34" charset="-79"/>
              </a:rPr>
              <a:t>וצפויה בה הוא יכול </a:t>
            </a:r>
            <a:r>
              <a:rPr lang="he-IL" b="1" dirty="0">
                <a:solidFill>
                  <a:schemeClr val="accent1">
                    <a:lumMod val="50000"/>
                  </a:schemeClr>
                </a:solidFill>
                <a:latin typeface="David" panose="020E0502060401010101" pitchFamily="34" charset="-79"/>
              </a:rPr>
              <a:t>לבחור</a:t>
            </a:r>
            <a:r>
              <a:rPr lang="he-IL" dirty="0">
                <a:solidFill>
                  <a:schemeClr val="accent1">
                    <a:lumMod val="50000"/>
                  </a:schemeClr>
                </a:solidFill>
                <a:latin typeface="David" panose="020E0502060401010101" pitchFamily="34" charset="-79"/>
              </a:rPr>
              <a:t> מה וכמה הוא רוצה להפסיד או לשלם עבור החלטותיו.</a:t>
            </a:r>
          </a:p>
          <a:p>
            <a:pPr>
              <a:buClr>
                <a:schemeClr val="accent6">
                  <a:lumMod val="75000"/>
                </a:schemeClr>
              </a:buClr>
              <a:buFont typeface="Wingdings" panose="05000000000000000000" pitchFamily="2" charset="2"/>
              <a:buChar char="§"/>
            </a:pPr>
            <a:r>
              <a:rPr lang="he-IL" dirty="0">
                <a:solidFill>
                  <a:schemeClr val="accent1">
                    <a:lumMod val="50000"/>
                  </a:schemeClr>
                </a:solidFill>
                <a:latin typeface="David" panose="020E0502060401010101" pitchFamily="34" charset="-79"/>
              </a:rPr>
              <a:t>חוק מגדל אינו מטפל במה שקרה אלה </a:t>
            </a:r>
            <a:r>
              <a:rPr lang="he-IL" b="1" dirty="0">
                <a:solidFill>
                  <a:schemeClr val="accent1">
                    <a:lumMod val="50000"/>
                  </a:schemeClr>
                </a:solidFill>
                <a:latin typeface="David" panose="020E0502060401010101" pitchFamily="34" charset="-79"/>
              </a:rPr>
              <a:t>במה שיקרה</a:t>
            </a:r>
            <a:r>
              <a:rPr lang="he-IL" dirty="0">
                <a:solidFill>
                  <a:schemeClr val="accent1">
                    <a:lumMod val="50000"/>
                  </a:schemeClr>
                </a:solidFill>
                <a:latin typeface="David" panose="020E0502060401010101" pitchFamily="34" charset="-79"/>
              </a:rPr>
              <a:t>!!!</a:t>
            </a:r>
          </a:p>
          <a:p>
            <a:pPr>
              <a:buClr>
                <a:schemeClr val="accent6">
                  <a:lumMod val="75000"/>
                </a:schemeClr>
              </a:buClr>
              <a:buFont typeface="Wingdings" panose="05000000000000000000" pitchFamily="2" charset="2"/>
              <a:buChar char="§"/>
            </a:pPr>
            <a:r>
              <a:rPr lang="he-IL" dirty="0">
                <a:solidFill>
                  <a:schemeClr val="accent1">
                    <a:lumMod val="50000"/>
                  </a:schemeClr>
                </a:solidFill>
                <a:latin typeface="David" panose="020E0502060401010101" pitchFamily="34" charset="-79"/>
              </a:rPr>
              <a:t>מטרתו של חוק מגדל להשיג את המטרה: </a:t>
            </a:r>
            <a:r>
              <a:rPr lang="he-IL" b="1" dirty="0">
                <a:solidFill>
                  <a:schemeClr val="accent1">
                    <a:lumMod val="50000"/>
                  </a:schemeClr>
                </a:solidFill>
                <a:latin typeface="David" panose="020E0502060401010101" pitchFamily="34" charset="-79"/>
              </a:rPr>
              <a:t>לקדם את ההתפתחות התקינה של הילד.</a:t>
            </a:r>
          </a:p>
          <a:p>
            <a:pPr>
              <a:buClr>
                <a:schemeClr val="accent6">
                  <a:lumMod val="75000"/>
                </a:schemeClr>
              </a:buClr>
              <a:buFont typeface="Wingdings" panose="05000000000000000000" pitchFamily="2" charset="2"/>
              <a:buChar char="§"/>
            </a:pPr>
            <a:endParaRPr lang="he-IL" dirty="0">
              <a:solidFill>
                <a:schemeClr val="accent1">
                  <a:lumMod val="50000"/>
                </a:schemeClr>
              </a:solidFill>
              <a:latin typeface="David" panose="020E0502060401010101" pitchFamily="34" charset="-79"/>
            </a:endParaRPr>
          </a:p>
        </p:txBody>
      </p:sp>
      <p:pic>
        <p:nvPicPr>
          <p:cNvPr id="2052" name="Picture 4" descr="תוצאת תמונה עבור גבולו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8429" y="1814645"/>
            <a:ext cx="3757448" cy="2712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Tree>
    <p:extLst>
      <p:ext uri="{BB962C8B-B14F-4D97-AF65-F5344CB8AC3E}">
        <p14:creationId xmlns:p14="http://schemas.microsoft.com/office/powerpoint/2010/main" val="248180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9F6092-0B1E-41F5-8582-FDDD09D8CE68}"/>
              </a:ext>
            </a:extLst>
          </p:cNvPr>
          <p:cNvSpPr>
            <a:spLocks noGrp="1"/>
          </p:cNvSpPr>
          <p:nvPr>
            <p:ph type="title"/>
          </p:nvPr>
        </p:nvSpPr>
        <p:spPr/>
        <p:txBody>
          <a:bodyPr/>
          <a:lstStyle/>
          <a:p>
            <a:r>
              <a:rPr lang="he-IL" b="1" dirty="0">
                <a:solidFill>
                  <a:schemeClr val="accent6">
                    <a:lumMod val="75000"/>
                  </a:schemeClr>
                </a:solidFill>
                <a:cs typeface="+mn-cs"/>
              </a:rPr>
              <a:t>תרגיל</a:t>
            </a:r>
          </a:p>
        </p:txBody>
      </p:sp>
      <p:sp>
        <p:nvSpPr>
          <p:cNvPr id="3" name="מציין מיקום תוכן 2">
            <a:extLst>
              <a:ext uri="{FF2B5EF4-FFF2-40B4-BE49-F238E27FC236}">
                <a16:creationId xmlns:a16="http://schemas.microsoft.com/office/drawing/2014/main" id="{0FEAE951-1111-405A-85FD-ABAC885FD9DB}"/>
              </a:ext>
            </a:extLst>
          </p:cNvPr>
          <p:cNvSpPr>
            <a:spLocks noGrp="1"/>
          </p:cNvSpPr>
          <p:nvPr>
            <p:ph idx="1"/>
          </p:nvPr>
        </p:nvSpPr>
        <p:spPr/>
        <p:txBody>
          <a:bodyPr>
            <a:normAutofit fontScale="92500" lnSpcReduction="20000"/>
          </a:bodyPr>
          <a:lstStyle/>
          <a:p>
            <a:pPr marL="0" indent="0">
              <a:buNone/>
            </a:pPr>
            <a:r>
              <a:rPr lang="he-IL" b="1" dirty="0">
                <a:solidFill>
                  <a:schemeClr val="accent5">
                    <a:lumMod val="50000"/>
                  </a:schemeClr>
                </a:solidFill>
              </a:rPr>
              <a:t>מה האתגרים העומדים בפני הורה שמנסה להשתמש בחוקים?</a:t>
            </a:r>
          </a:p>
          <a:p>
            <a:endParaRPr lang="en-US" dirty="0"/>
          </a:p>
          <a:p>
            <a:pPr lvl="0"/>
            <a:r>
              <a:rPr lang="he-IL" dirty="0">
                <a:solidFill>
                  <a:schemeClr val="accent5">
                    <a:lumMod val="50000"/>
                  </a:schemeClr>
                </a:solidFill>
              </a:rPr>
              <a:t>יש חוק אבל אין תוצאה מוגדרת</a:t>
            </a:r>
            <a:endParaRPr lang="en-US" dirty="0">
              <a:solidFill>
                <a:schemeClr val="accent5">
                  <a:lumMod val="50000"/>
                </a:schemeClr>
              </a:solidFill>
            </a:endParaRPr>
          </a:p>
          <a:p>
            <a:pPr lvl="0"/>
            <a:r>
              <a:rPr lang="he-IL" dirty="0">
                <a:solidFill>
                  <a:schemeClr val="accent5">
                    <a:lumMod val="50000"/>
                  </a:schemeClr>
                </a:solidFill>
              </a:rPr>
              <a:t>יש תוצאה מוגדרת אך אין אכיפה</a:t>
            </a:r>
            <a:endParaRPr lang="en-US" dirty="0">
              <a:solidFill>
                <a:schemeClr val="accent5">
                  <a:lumMod val="50000"/>
                </a:schemeClr>
              </a:solidFill>
            </a:endParaRPr>
          </a:p>
          <a:p>
            <a:pPr lvl="0"/>
            <a:r>
              <a:rPr lang="he-IL" dirty="0">
                <a:solidFill>
                  <a:schemeClr val="accent5">
                    <a:lumMod val="50000"/>
                  </a:schemeClr>
                </a:solidFill>
              </a:rPr>
              <a:t>יש אכיפה אך היא לא עקבית (תיאוריית הלמידה)</a:t>
            </a:r>
            <a:endParaRPr lang="en-US" dirty="0">
              <a:solidFill>
                <a:schemeClr val="accent5">
                  <a:lumMod val="50000"/>
                </a:schemeClr>
              </a:solidFill>
            </a:endParaRPr>
          </a:p>
          <a:p>
            <a:pPr lvl="0"/>
            <a:r>
              <a:rPr lang="he-IL" dirty="0">
                <a:solidFill>
                  <a:schemeClr val="accent5">
                    <a:lumMod val="50000"/>
                  </a:schemeClr>
                </a:solidFill>
              </a:rPr>
              <a:t>יש אכיפה אך היא מלווה בכעס, נקמנות ותוקפנות</a:t>
            </a:r>
            <a:endParaRPr lang="en-US" dirty="0">
              <a:solidFill>
                <a:schemeClr val="accent5">
                  <a:lumMod val="50000"/>
                </a:schemeClr>
              </a:solidFill>
            </a:endParaRPr>
          </a:p>
          <a:p>
            <a:pPr lvl="0"/>
            <a:r>
              <a:rPr lang="he-IL" dirty="0">
                <a:solidFill>
                  <a:schemeClr val="accent5">
                    <a:lumMod val="50000"/>
                  </a:schemeClr>
                </a:solidFill>
              </a:rPr>
              <a:t>יש כאב המתלווה להפסד ויש הורים המתקשים להכאיב, לאכזב  ולתסכל את הילדים שלהם</a:t>
            </a:r>
          </a:p>
          <a:p>
            <a:pPr lvl="0"/>
            <a:r>
              <a:rPr lang="he-IL" dirty="0">
                <a:solidFill>
                  <a:schemeClr val="accent5">
                    <a:lumMod val="50000"/>
                  </a:schemeClr>
                </a:solidFill>
              </a:rPr>
              <a:t>יש הורים שמתקשים לקבוע חוקים כי מבחינתם, להגיע לכדאיות נחווה ככישלון.</a:t>
            </a:r>
            <a:endParaRPr lang="en-US" dirty="0">
              <a:solidFill>
                <a:schemeClr val="accent5">
                  <a:lumMod val="50000"/>
                </a:schemeClr>
              </a:solidFill>
            </a:endParaRPr>
          </a:p>
          <a:p>
            <a:pPr marL="0" indent="0">
              <a:buNone/>
            </a:pPr>
            <a:endParaRPr lang="he-IL" dirty="0"/>
          </a:p>
        </p:txBody>
      </p:sp>
      <p:pic>
        <p:nvPicPr>
          <p:cNvPr id="4" name="Picture 2">
            <a:extLst>
              <a:ext uri="{FF2B5EF4-FFF2-40B4-BE49-F238E27FC236}">
                <a16:creationId xmlns:a16="http://schemas.microsoft.com/office/drawing/2014/main" id="{8E8BCE2C-543C-477F-BE49-21DA071BA4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pic>
        <p:nvPicPr>
          <p:cNvPr id="10242" name="Picture 2" descr="תוצאת תמונה עבור חוק">
            <a:extLst>
              <a:ext uri="{FF2B5EF4-FFF2-40B4-BE49-F238E27FC236}">
                <a16:creationId xmlns:a16="http://schemas.microsoft.com/office/drawing/2014/main" id="{5ED4EC9C-44CF-4FFB-AD1D-AE326DA04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050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4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41841" y="141894"/>
            <a:ext cx="8382396" cy="1325562"/>
          </a:xfrm>
        </p:spPr>
        <p:txBody>
          <a:bodyPr>
            <a:normAutofit/>
          </a:bodyPr>
          <a:lstStyle/>
          <a:p>
            <a:r>
              <a:rPr lang="he-IL" b="1" dirty="0">
                <a:solidFill>
                  <a:schemeClr val="accent6">
                    <a:lumMod val="75000"/>
                  </a:schemeClr>
                </a:solidFill>
                <a:latin typeface="David" panose="020E0502060401010101" pitchFamily="34" charset="-79"/>
                <a:cs typeface="+mn-cs"/>
              </a:rPr>
              <a:t>חוק מגדל</a:t>
            </a:r>
          </a:p>
        </p:txBody>
      </p:sp>
      <p:sp>
        <p:nvSpPr>
          <p:cNvPr id="3" name="מציין מיקום תוכן 2"/>
          <p:cNvSpPr>
            <a:spLocks noGrp="1"/>
          </p:cNvSpPr>
          <p:nvPr>
            <p:ph idx="1"/>
          </p:nvPr>
        </p:nvSpPr>
        <p:spPr>
          <a:xfrm>
            <a:off x="-107680" y="1754385"/>
            <a:ext cx="8192967" cy="4441462"/>
          </a:xfrm>
        </p:spPr>
        <p:txBody>
          <a:bodyPr>
            <a:normAutofit/>
          </a:bodyPr>
          <a:lstStyle/>
          <a:p>
            <a:pPr marL="0" indent="0">
              <a:buNone/>
            </a:pPr>
            <a:r>
              <a:rPr lang="he-IL" b="1" dirty="0">
                <a:solidFill>
                  <a:schemeClr val="accent1">
                    <a:lumMod val="50000"/>
                  </a:schemeClr>
                </a:solidFill>
                <a:latin typeface="David" panose="020E0502060401010101" pitchFamily="34" charset="-79"/>
              </a:rPr>
              <a:t>1. חוק מגדל </a:t>
            </a:r>
            <a:r>
              <a:rPr lang="he-IL" dirty="0">
                <a:solidFill>
                  <a:schemeClr val="accent1">
                    <a:lumMod val="50000"/>
                  </a:schemeClr>
                </a:solidFill>
                <a:latin typeface="David" panose="020E0502060401010101" pitchFamily="34" charset="-79"/>
              </a:rPr>
              <a:t>מתבסס על </a:t>
            </a:r>
            <a:r>
              <a:rPr lang="he-IL" b="1" dirty="0">
                <a:solidFill>
                  <a:schemeClr val="accent1">
                    <a:lumMod val="50000"/>
                  </a:schemeClr>
                </a:solidFill>
                <a:latin typeface="David" panose="020E0502060401010101" pitchFamily="34" charset="-79"/>
              </a:rPr>
              <a:t>ערך</a:t>
            </a:r>
            <a:r>
              <a:rPr lang="he-IL" dirty="0">
                <a:solidFill>
                  <a:schemeClr val="accent1">
                    <a:lumMod val="50000"/>
                  </a:schemeClr>
                </a:solidFill>
                <a:latin typeface="David" panose="020E0502060401010101" pitchFamily="34" charset="-79"/>
              </a:rPr>
              <a:t> התפתחותי מיטיב </a:t>
            </a:r>
          </a:p>
          <a:p>
            <a:pPr marL="0" indent="0">
              <a:buNone/>
            </a:pPr>
            <a:r>
              <a:rPr lang="he-IL" b="1" dirty="0">
                <a:solidFill>
                  <a:schemeClr val="accent1">
                    <a:lumMod val="50000"/>
                  </a:schemeClr>
                </a:solidFill>
                <a:latin typeface="David" panose="020E0502060401010101" pitchFamily="34" charset="-79"/>
              </a:rPr>
              <a:t>2. לחוק מגדל – הפסד מגדל</a:t>
            </a:r>
            <a:endParaRPr lang="he-IL" dirty="0">
              <a:solidFill>
                <a:schemeClr val="accent1">
                  <a:lumMod val="50000"/>
                </a:schemeClr>
              </a:solidFill>
              <a:latin typeface="David" panose="020E0502060401010101" pitchFamily="34" charset="-79"/>
            </a:endParaRPr>
          </a:p>
          <a:p>
            <a:pPr marL="0" indent="0">
              <a:buNone/>
            </a:pPr>
            <a:r>
              <a:rPr lang="he-IL" dirty="0">
                <a:solidFill>
                  <a:schemeClr val="accent1">
                    <a:lumMod val="50000"/>
                  </a:schemeClr>
                </a:solidFill>
                <a:latin typeface="David" panose="020E0502060401010101" pitchFamily="34" charset="-79"/>
              </a:rPr>
              <a:t>3. אפשרות </a:t>
            </a:r>
            <a:r>
              <a:rPr lang="he-IL" b="1" dirty="0">
                <a:solidFill>
                  <a:schemeClr val="accent1">
                    <a:lumMod val="50000"/>
                  </a:schemeClr>
                </a:solidFill>
                <a:latin typeface="David" panose="020E0502060401010101" pitchFamily="34" charset="-79"/>
              </a:rPr>
              <a:t>ליישם</a:t>
            </a:r>
            <a:r>
              <a:rPr lang="he-IL" dirty="0">
                <a:solidFill>
                  <a:schemeClr val="accent1">
                    <a:lumMod val="50000"/>
                  </a:schemeClr>
                </a:solidFill>
                <a:latin typeface="David" panose="020E0502060401010101" pitchFamily="34" charset="-79"/>
              </a:rPr>
              <a:t> את החוק בפשטות ב - 100%</a:t>
            </a:r>
          </a:p>
          <a:p>
            <a:pPr marL="0" indent="0">
              <a:buNone/>
            </a:pPr>
            <a:r>
              <a:rPr lang="he-IL" b="1" dirty="0">
                <a:solidFill>
                  <a:schemeClr val="accent1">
                    <a:lumMod val="50000"/>
                  </a:schemeClr>
                </a:solidFill>
                <a:latin typeface="David" panose="020E0502060401010101" pitchFamily="34" charset="-79"/>
              </a:rPr>
              <a:t>4. . מנוסח באופן חיובי</a:t>
            </a:r>
            <a:r>
              <a:rPr lang="he-IL" dirty="0">
                <a:solidFill>
                  <a:schemeClr val="accent1">
                    <a:lumMod val="50000"/>
                  </a:schemeClr>
                </a:solidFill>
                <a:latin typeface="David" panose="020E0502060401010101" pitchFamily="34" charset="-79"/>
              </a:rPr>
              <a:t> - המטרה לכוון להצלחה!</a:t>
            </a:r>
          </a:p>
          <a:p>
            <a:pPr marL="0" indent="0">
              <a:buNone/>
            </a:pPr>
            <a:r>
              <a:rPr lang="he-IL" dirty="0">
                <a:solidFill>
                  <a:schemeClr val="accent1">
                    <a:lumMod val="50000"/>
                  </a:schemeClr>
                </a:solidFill>
                <a:latin typeface="David" panose="020E0502060401010101" pitchFamily="34" charset="-79"/>
              </a:rPr>
              <a:t>5. מבחינת הגדל </a:t>
            </a:r>
            <a:r>
              <a:rPr lang="he-IL" b="1" dirty="0">
                <a:solidFill>
                  <a:schemeClr val="accent1">
                    <a:lumMod val="50000"/>
                  </a:schemeClr>
                </a:solidFill>
                <a:latin typeface="David" panose="020E0502060401010101" pitchFamily="34" charset="-79"/>
              </a:rPr>
              <a:t>קיימת בחירה ידועה מראש</a:t>
            </a:r>
          </a:p>
          <a:p>
            <a:pPr marL="0" indent="0">
              <a:buNone/>
            </a:pPr>
            <a:r>
              <a:rPr lang="he-IL" dirty="0">
                <a:solidFill>
                  <a:schemeClr val="accent1">
                    <a:lumMod val="50000"/>
                  </a:schemeClr>
                </a:solidFill>
                <a:latin typeface="David" panose="020E0502060401010101" pitchFamily="34" charset="-79"/>
              </a:rPr>
              <a:t>6. מבחינת המגדל ישנו מרחב המאפשר לשאת תהליך למידה. מרחב "לספוג גול".</a:t>
            </a:r>
          </a:p>
          <a:p>
            <a:pPr marL="514350" indent="-514350">
              <a:buFont typeface="+mj-lt"/>
              <a:buAutoNum type="arabicPeriod"/>
            </a:pPr>
            <a:endParaRPr lang="he-IL" dirty="0">
              <a:solidFill>
                <a:schemeClr val="accent1">
                  <a:lumMod val="50000"/>
                </a:schemeClr>
              </a:solidFill>
              <a:latin typeface="David" panose="020E0502060401010101" pitchFamily="34" charset="-79"/>
              <a:cs typeface="David" panose="020E0502060401010101" pitchFamily="34" charset="-79"/>
            </a:endParaRPr>
          </a:p>
        </p:txBody>
      </p:sp>
      <p:pic>
        <p:nvPicPr>
          <p:cNvPr id="6146" name="Picture 2" descr="תוצאת תמונה עבור איך לנסח ">
            <a:extLst>
              <a:ext uri="{FF2B5EF4-FFF2-40B4-BE49-F238E27FC236}">
                <a16:creationId xmlns:a16="http://schemas.microsoft.com/office/drawing/2014/main" id="{FAAF62AE-1A31-4C67-AF4E-36A87046B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287" y="2290044"/>
            <a:ext cx="4106714" cy="27549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Tree>
    <p:extLst>
      <p:ext uri="{BB962C8B-B14F-4D97-AF65-F5344CB8AC3E}">
        <p14:creationId xmlns:p14="http://schemas.microsoft.com/office/powerpoint/2010/main" val="2608181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5127" y="670560"/>
            <a:ext cx="10515600" cy="1020762"/>
          </a:xfrm>
        </p:spPr>
        <p:txBody>
          <a:bodyPr>
            <a:normAutofit fontScale="90000"/>
          </a:bodyPr>
          <a:lstStyle/>
          <a:p>
            <a:pPr algn="ctr"/>
            <a:br>
              <a:rPr lang="he-IL" dirty="0"/>
            </a:br>
            <a:endParaRPr lang="he-IL" dirty="0"/>
          </a:p>
        </p:txBody>
      </p:sp>
      <p:sp>
        <p:nvSpPr>
          <p:cNvPr id="3" name="מציין מיקום תוכן 2"/>
          <p:cNvSpPr>
            <a:spLocks noGrp="1"/>
          </p:cNvSpPr>
          <p:nvPr>
            <p:ph idx="1"/>
          </p:nvPr>
        </p:nvSpPr>
        <p:spPr/>
        <p:txBody>
          <a:bodyPr/>
          <a:lstStyle/>
          <a:p>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466621680"/>
              </p:ext>
            </p:extLst>
          </p:nvPr>
        </p:nvGraphicFramePr>
        <p:xfrm>
          <a:off x="568036" y="554182"/>
          <a:ext cx="11238808" cy="6124055"/>
        </p:xfrm>
        <a:graphic>
          <a:graphicData uri="http://schemas.openxmlformats.org/drawingml/2006/table">
            <a:tbl>
              <a:tblPr rtl="1" firstRow="1" bandRow="1">
                <a:tableStyleId>{5C22544A-7EE6-4342-B048-85BDC9FD1C3A}</a:tableStyleId>
              </a:tblPr>
              <a:tblGrid>
                <a:gridCol w="5619404">
                  <a:extLst>
                    <a:ext uri="{9D8B030D-6E8A-4147-A177-3AD203B41FA5}">
                      <a16:colId xmlns:a16="http://schemas.microsoft.com/office/drawing/2014/main" val="4108060186"/>
                    </a:ext>
                  </a:extLst>
                </a:gridCol>
                <a:gridCol w="5619404">
                  <a:extLst>
                    <a:ext uri="{9D8B030D-6E8A-4147-A177-3AD203B41FA5}">
                      <a16:colId xmlns:a16="http://schemas.microsoft.com/office/drawing/2014/main" val="1086348511"/>
                    </a:ext>
                  </a:extLst>
                </a:gridCol>
              </a:tblGrid>
              <a:tr h="749971">
                <a:tc>
                  <a:txBody>
                    <a:bodyPr/>
                    <a:lstStyle/>
                    <a:p>
                      <a:pPr rtl="1"/>
                      <a:r>
                        <a:rPr lang="he-IL" sz="3600" dirty="0">
                          <a:latin typeface="David" panose="020E0502060401010101" pitchFamily="34" charset="-79"/>
                          <a:cs typeface="+mn-cs"/>
                        </a:rPr>
                        <a:t>עונש</a:t>
                      </a:r>
                    </a:p>
                  </a:txBody>
                  <a:tcPr/>
                </a:tc>
                <a:tc>
                  <a:txBody>
                    <a:bodyPr/>
                    <a:lstStyle/>
                    <a:p>
                      <a:pPr rtl="1"/>
                      <a:r>
                        <a:rPr lang="he-IL" sz="3600" dirty="0">
                          <a:latin typeface="David" panose="020E0502060401010101" pitchFamily="34" charset="-79"/>
                          <a:cs typeface="+mn-cs"/>
                        </a:rPr>
                        <a:t>הפסד מגדל</a:t>
                      </a:r>
                    </a:p>
                  </a:txBody>
                  <a:tcPr/>
                </a:tc>
                <a:extLst>
                  <a:ext uri="{0D108BD9-81ED-4DB2-BD59-A6C34878D82A}">
                    <a16:rowId xmlns:a16="http://schemas.microsoft.com/office/drawing/2014/main" val="3145112072"/>
                  </a:ext>
                </a:extLst>
              </a:tr>
              <a:tr h="510792">
                <a:tc>
                  <a:txBody>
                    <a:bodyPr/>
                    <a:lstStyle/>
                    <a:p>
                      <a:pPr rtl="1"/>
                      <a:r>
                        <a:rPr lang="he-IL" sz="2800" dirty="0">
                          <a:solidFill>
                            <a:schemeClr val="accent1">
                              <a:lumMod val="50000"/>
                            </a:schemeClr>
                          </a:solidFill>
                          <a:latin typeface="David" panose="020E0502060401010101" pitchFamily="34" charset="-79"/>
                          <a:cs typeface="+mn-cs"/>
                        </a:rPr>
                        <a:t>תכליתו ליצור בושה, אשם ופחד</a:t>
                      </a:r>
                    </a:p>
                  </a:txBody>
                  <a:tcPr/>
                </a:tc>
                <a:tc>
                  <a:txBody>
                    <a:bodyPr/>
                    <a:lstStyle/>
                    <a:p>
                      <a:pPr rtl="1"/>
                      <a:r>
                        <a:rPr lang="he-IL" sz="2800" dirty="0">
                          <a:solidFill>
                            <a:schemeClr val="accent1">
                              <a:lumMod val="50000"/>
                            </a:schemeClr>
                          </a:solidFill>
                          <a:latin typeface="David" panose="020E0502060401010101" pitchFamily="34" charset="-79"/>
                          <a:cs typeface="+mn-cs"/>
                        </a:rPr>
                        <a:t>תכליתו להסדיר</a:t>
                      </a:r>
                      <a:r>
                        <a:rPr lang="he-IL" sz="2800" baseline="0" dirty="0">
                          <a:solidFill>
                            <a:schemeClr val="accent1">
                              <a:lumMod val="50000"/>
                            </a:schemeClr>
                          </a:solidFill>
                          <a:latin typeface="David" panose="020E0502060401010101" pitchFamily="34" charset="-79"/>
                          <a:cs typeface="+mn-cs"/>
                        </a:rPr>
                        <a:t> ולווסת</a:t>
                      </a:r>
                      <a:endParaRPr lang="he-IL" sz="2800" dirty="0">
                        <a:solidFill>
                          <a:schemeClr val="accent1">
                            <a:lumMod val="50000"/>
                          </a:schemeClr>
                        </a:solidFill>
                        <a:latin typeface="David" panose="020E0502060401010101" pitchFamily="34" charset="-79"/>
                        <a:cs typeface="+mn-cs"/>
                      </a:endParaRPr>
                    </a:p>
                  </a:txBody>
                  <a:tcPr/>
                </a:tc>
                <a:extLst>
                  <a:ext uri="{0D108BD9-81ED-4DB2-BD59-A6C34878D82A}">
                    <a16:rowId xmlns:a16="http://schemas.microsoft.com/office/drawing/2014/main" val="1298869752"/>
                  </a:ext>
                </a:extLst>
              </a:tr>
              <a:tr h="582649">
                <a:tc>
                  <a:txBody>
                    <a:bodyPr/>
                    <a:lstStyle/>
                    <a:p>
                      <a:pPr rtl="1"/>
                      <a:r>
                        <a:rPr lang="he-IL" sz="2800" dirty="0">
                          <a:solidFill>
                            <a:schemeClr val="accent1">
                              <a:lumMod val="50000"/>
                            </a:schemeClr>
                          </a:solidFill>
                          <a:latin typeface="David" panose="020E0502060401010101" pitchFamily="34" charset="-79"/>
                          <a:cs typeface="+mn-cs"/>
                        </a:rPr>
                        <a:t>מונע מכעס,</a:t>
                      </a:r>
                      <a:r>
                        <a:rPr lang="he-IL" sz="2800" baseline="0" dirty="0">
                          <a:solidFill>
                            <a:schemeClr val="accent1">
                              <a:lumMod val="50000"/>
                            </a:schemeClr>
                          </a:solidFill>
                          <a:latin typeface="David" panose="020E0502060401010101" pitchFamily="34" charset="-79"/>
                          <a:cs typeface="+mn-cs"/>
                        </a:rPr>
                        <a:t> נקמה</a:t>
                      </a:r>
                      <a:endParaRPr lang="he-IL" sz="2800" dirty="0">
                        <a:solidFill>
                          <a:schemeClr val="accent1">
                            <a:lumMod val="50000"/>
                          </a:schemeClr>
                        </a:solidFill>
                        <a:latin typeface="David" panose="020E0502060401010101" pitchFamily="34" charset="-79"/>
                        <a:cs typeface="+mn-cs"/>
                      </a:endParaRPr>
                    </a:p>
                  </a:txBody>
                  <a:tcPr/>
                </a:tc>
                <a:tc>
                  <a:txBody>
                    <a:bodyPr/>
                    <a:lstStyle/>
                    <a:p>
                      <a:pPr rtl="1"/>
                      <a:r>
                        <a:rPr lang="he-IL" sz="2800" dirty="0">
                          <a:solidFill>
                            <a:schemeClr val="accent1">
                              <a:lumMod val="50000"/>
                            </a:schemeClr>
                          </a:solidFill>
                          <a:latin typeface="David" panose="020E0502060401010101" pitchFamily="34" charset="-79"/>
                          <a:cs typeface="+mn-cs"/>
                        </a:rPr>
                        <a:t>מונע מדאגה ורצון לקדם את האחר</a:t>
                      </a:r>
                    </a:p>
                  </a:txBody>
                  <a:tcPr/>
                </a:tc>
                <a:extLst>
                  <a:ext uri="{0D108BD9-81ED-4DB2-BD59-A6C34878D82A}">
                    <a16:rowId xmlns:a16="http://schemas.microsoft.com/office/drawing/2014/main" val="1800670030"/>
                  </a:ext>
                </a:extLst>
              </a:tr>
              <a:tr h="582649">
                <a:tc>
                  <a:txBody>
                    <a:bodyPr/>
                    <a:lstStyle/>
                    <a:p>
                      <a:pPr rtl="1"/>
                      <a:r>
                        <a:rPr lang="he-IL" sz="2800" dirty="0">
                          <a:solidFill>
                            <a:schemeClr val="accent1">
                              <a:lumMod val="50000"/>
                            </a:schemeClr>
                          </a:solidFill>
                          <a:latin typeface="David" panose="020E0502060401010101" pitchFamily="34" charset="-79"/>
                          <a:cs typeface="+mn-cs"/>
                        </a:rPr>
                        <a:t>נקבע</a:t>
                      </a:r>
                      <a:r>
                        <a:rPr lang="he-IL" sz="2800" baseline="0" dirty="0">
                          <a:solidFill>
                            <a:schemeClr val="accent1">
                              <a:lumMod val="50000"/>
                            </a:schemeClr>
                          </a:solidFill>
                          <a:latin typeface="David" panose="020E0502060401010101" pitchFamily="34" charset="-79"/>
                          <a:cs typeface="+mn-cs"/>
                        </a:rPr>
                        <a:t> באימפולסיביות</a:t>
                      </a:r>
                      <a:endParaRPr lang="he-IL" sz="2800" dirty="0">
                        <a:solidFill>
                          <a:schemeClr val="accent1">
                            <a:lumMod val="50000"/>
                          </a:schemeClr>
                        </a:solidFill>
                        <a:latin typeface="David" panose="020E0502060401010101" pitchFamily="34" charset="-79"/>
                        <a:cs typeface="+mn-cs"/>
                      </a:endParaRPr>
                    </a:p>
                  </a:txBody>
                  <a:tcPr/>
                </a:tc>
                <a:tc>
                  <a:txBody>
                    <a:bodyPr/>
                    <a:lstStyle/>
                    <a:p>
                      <a:pPr rtl="1"/>
                      <a:r>
                        <a:rPr lang="he-IL" sz="2800" dirty="0">
                          <a:solidFill>
                            <a:schemeClr val="accent1">
                              <a:lumMod val="50000"/>
                            </a:schemeClr>
                          </a:solidFill>
                          <a:latin typeface="David" panose="020E0502060401010101" pitchFamily="34" charset="-79"/>
                          <a:cs typeface="+mn-cs"/>
                        </a:rPr>
                        <a:t>מתוכנן</a:t>
                      </a:r>
                      <a:r>
                        <a:rPr lang="he-IL" sz="2800" baseline="0" dirty="0">
                          <a:solidFill>
                            <a:schemeClr val="accent1">
                              <a:lumMod val="50000"/>
                            </a:schemeClr>
                          </a:solidFill>
                          <a:latin typeface="David" panose="020E0502060401010101" pitchFamily="34" charset="-79"/>
                          <a:cs typeface="+mn-cs"/>
                        </a:rPr>
                        <a:t> וידוע מראש</a:t>
                      </a:r>
                    </a:p>
                  </a:txBody>
                  <a:tcPr/>
                </a:tc>
                <a:extLst>
                  <a:ext uri="{0D108BD9-81ED-4DB2-BD59-A6C34878D82A}">
                    <a16:rowId xmlns:a16="http://schemas.microsoft.com/office/drawing/2014/main" val="1702587848"/>
                  </a:ext>
                </a:extLst>
              </a:tr>
              <a:tr h="1062478">
                <a:tc>
                  <a:txBody>
                    <a:bodyPr/>
                    <a:lstStyle/>
                    <a:p>
                      <a:pPr rtl="1"/>
                      <a:r>
                        <a:rPr lang="he-IL" sz="2800" dirty="0">
                          <a:solidFill>
                            <a:schemeClr val="accent1">
                              <a:lumMod val="50000"/>
                            </a:schemeClr>
                          </a:solidFill>
                          <a:latin typeface="David" panose="020E0502060401010101" pitchFamily="34" charset="-79"/>
                          <a:cs typeface="+mn-cs"/>
                        </a:rPr>
                        <a:t>הגבלה או שלילה של האוטונומיה של הפרט</a:t>
                      </a:r>
                    </a:p>
                  </a:txBody>
                  <a:tcPr/>
                </a:tc>
                <a:tc>
                  <a:txBody>
                    <a:bodyPr/>
                    <a:lstStyle/>
                    <a:p>
                      <a:pPr rtl="1"/>
                      <a:r>
                        <a:rPr lang="he-IL" sz="2800" dirty="0">
                          <a:solidFill>
                            <a:schemeClr val="accent1">
                              <a:lumMod val="50000"/>
                            </a:schemeClr>
                          </a:solidFill>
                          <a:latin typeface="David" panose="020E0502060401010101" pitchFamily="34" charset="-79"/>
                          <a:cs typeface="+mn-cs"/>
                        </a:rPr>
                        <a:t>ביטוי</a:t>
                      </a:r>
                      <a:r>
                        <a:rPr lang="he-IL" sz="2800" baseline="0" dirty="0">
                          <a:solidFill>
                            <a:schemeClr val="accent1">
                              <a:lumMod val="50000"/>
                            </a:schemeClr>
                          </a:solidFill>
                          <a:latin typeface="David" panose="020E0502060401010101" pitchFamily="34" charset="-79"/>
                          <a:cs typeface="+mn-cs"/>
                        </a:rPr>
                        <a:t> לאוטונומיה של המגדל</a:t>
                      </a:r>
                      <a:endParaRPr lang="he-IL" sz="2800" dirty="0">
                        <a:solidFill>
                          <a:schemeClr val="accent1">
                            <a:lumMod val="50000"/>
                          </a:schemeClr>
                        </a:solidFill>
                        <a:latin typeface="David" panose="020E0502060401010101" pitchFamily="34" charset="-79"/>
                        <a:cs typeface="+mn-cs"/>
                      </a:endParaRPr>
                    </a:p>
                  </a:txBody>
                  <a:tcPr/>
                </a:tc>
                <a:extLst>
                  <a:ext uri="{0D108BD9-81ED-4DB2-BD59-A6C34878D82A}">
                    <a16:rowId xmlns:a16="http://schemas.microsoft.com/office/drawing/2014/main" val="3746220930"/>
                  </a:ext>
                </a:extLst>
              </a:tr>
              <a:tr h="582649">
                <a:tc>
                  <a:txBody>
                    <a:bodyPr/>
                    <a:lstStyle/>
                    <a:p>
                      <a:pPr rtl="1"/>
                      <a:r>
                        <a:rPr lang="he-IL" sz="2800" dirty="0">
                          <a:solidFill>
                            <a:schemeClr val="accent1">
                              <a:lumMod val="50000"/>
                            </a:schemeClr>
                          </a:solidFill>
                          <a:latin typeface="David" panose="020E0502060401010101" pitchFamily="34" charset="-79"/>
                          <a:cs typeface="+mn-cs"/>
                        </a:rPr>
                        <a:t>מתייחס לעבר</a:t>
                      </a:r>
                    </a:p>
                  </a:txBody>
                  <a:tcPr/>
                </a:tc>
                <a:tc>
                  <a:txBody>
                    <a:bodyPr/>
                    <a:lstStyle/>
                    <a:p>
                      <a:pPr rtl="1"/>
                      <a:r>
                        <a:rPr lang="he-IL" sz="2800" baseline="0" dirty="0">
                          <a:solidFill>
                            <a:schemeClr val="accent1">
                              <a:lumMod val="50000"/>
                            </a:schemeClr>
                          </a:solidFill>
                          <a:latin typeface="David" panose="020E0502060401010101" pitchFamily="34" charset="-79"/>
                          <a:cs typeface="+mn-cs"/>
                        </a:rPr>
                        <a:t>מתייחס לעתיד</a:t>
                      </a:r>
                    </a:p>
                  </a:txBody>
                  <a:tcPr/>
                </a:tc>
                <a:extLst>
                  <a:ext uri="{0D108BD9-81ED-4DB2-BD59-A6C34878D82A}">
                    <a16:rowId xmlns:a16="http://schemas.microsoft.com/office/drawing/2014/main" val="3587449793"/>
                  </a:ext>
                </a:extLst>
              </a:tr>
              <a:tr h="1062478">
                <a:tc>
                  <a:txBody>
                    <a:bodyPr/>
                    <a:lstStyle/>
                    <a:p>
                      <a:pPr rtl="1"/>
                      <a:r>
                        <a:rPr lang="he-IL" sz="2800" dirty="0">
                          <a:solidFill>
                            <a:schemeClr val="accent1">
                              <a:lumMod val="50000"/>
                            </a:schemeClr>
                          </a:solidFill>
                          <a:latin typeface="David" panose="020E0502060401010101" pitchFamily="34" charset="-79"/>
                          <a:cs typeface="+mn-cs"/>
                        </a:rPr>
                        <a:t>נאמר</a:t>
                      </a:r>
                      <a:r>
                        <a:rPr lang="he-IL" sz="2800" baseline="0" dirty="0">
                          <a:solidFill>
                            <a:schemeClr val="accent1">
                              <a:lumMod val="50000"/>
                            </a:schemeClr>
                          </a:solidFill>
                          <a:latin typeface="David" panose="020E0502060401010101" pitchFamily="34" charset="-79"/>
                          <a:cs typeface="+mn-cs"/>
                        </a:rPr>
                        <a:t> תוך כדי הקונפליקט</a:t>
                      </a:r>
                    </a:p>
                    <a:p>
                      <a:pPr rtl="1"/>
                      <a:r>
                        <a:rPr lang="he-IL" sz="2800" baseline="0" dirty="0">
                          <a:solidFill>
                            <a:schemeClr val="accent1">
                              <a:lumMod val="50000"/>
                            </a:schemeClr>
                          </a:solidFill>
                          <a:latin typeface="David" panose="020E0502060401010101" pitchFamily="34" charset="-79"/>
                          <a:cs typeface="+mn-cs"/>
                        </a:rPr>
                        <a:t>"להכות בברזל כהוא חם"</a:t>
                      </a:r>
                      <a:endParaRPr lang="he-IL" sz="2800" dirty="0">
                        <a:solidFill>
                          <a:schemeClr val="accent1">
                            <a:lumMod val="50000"/>
                          </a:schemeClr>
                        </a:solidFill>
                        <a:latin typeface="David" panose="020E0502060401010101" pitchFamily="34" charset="-79"/>
                        <a:cs typeface="+mn-cs"/>
                      </a:endParaRPr>
                    </a:p>
                  </a:txBody>
                  <a:tcPr/>
                </a:tc>
                <a:tc>
                  <a:txBody>
                    <a:bodyPr/>
                    <a:lstStyle/>
                    <a:p>
                      <a:pPr rtl="1"/>
                      <a:r>
                        <a:rPr lang="he-IL" sz="2800" dirty="0">
                          <a:solidFill>
                            <a:schemeClr val="accent1">
                              <a:lumMod val="50000"/>
                            </a:schemeClr>
                          </a:solidFill>
                          <a:latin typeface="David" panose="020E0502060401010101" pitchFamily="34" charset="-79"/>
                          <a:cs typeface="+mn-cs"/>
                        </a:rPr>
                        <a:t>לא</a:t>
                      </a:r>
                      <a:r>
                        <a:rPr lang="he-IL" sz="2800" baseline="0" dirty="0">
                          <a:solidFill>
                            <a:schemeClr val="accent1">
                              <a:lumMod val="50000"/>
                            </a:schemeClr>
                          </a:solidFill>
                          <a:latin typeface="David" panose="020E0502060401010101" pitchFamily="34" charset="-79"/>
                          <a:cs typeface="+mn-cs"/>
                        </a:rPr>
                        <a:t> נאמר בזמן ההתרחשות </a:t>
                      </a:r>
                    </a:p>
                    <a:p>
                      <a:pPr rtl="1"/>
                      <a:r>
                        <a:rPr lang="he-IL" sz="2800" baseline="0" dirty="0">
                          <a:solidFill>
                            <a:schemeClr val="accent1">
                              <a:lumMod val="50000"/>
                            </a:schemeClr>
                          </a:solidFill>
                          <a:latin typeface="David" panose="020E0502060401010101" pitchFamily="34" charset="-79"/>
                          <a:cs typeface="+mn-cs"/>
                        </a:rPr>
                        <a:t>"להכות בברזל שהוא קר"</a:t>
                      </a:r>
                      <a:endParaRPr lang="he-IL" sz="2800" dirty="0">
                        <a:solidFill>
                          <a:schemeClr val="accent1">
                            <a:lumMod val="50000"/>
                          </a:schemeClr>
                        </a:solidFill>
                        <a:latin typeface="David" panose="020E0502060401010101" pitchFamily="34" charset="-79"/>
                        <a:cs typeface="+mn-cs"/>
                      </a:endParaRPr>
                    </a:p>
                  </a:txBody>
                  <a:tcPr/>
                </a:tc>
                <a:extLst>
                  <a:ext uri="{0D108BD9-81ED-4DB2-BD59-A6C34878D82A}">
                    <a16:rowId xmlns:a16="http://schemas.microsoft.com/office/drawing/2014/main" val="855623238"/>
                  </a:ext>
                </a:extLst>
              </a:tr>
              <a:tr h="983021">
                <a:tc>
                  <a:txBody>
                    <a:bodyPr/>
                    <a:lstStyle/>
                    <a:p>
                      <a:pPr rtl="1"/>
                      <a:r>
                        <a:rPr lang="he-IL" sz="2800" dirty="0">
                          <a:solidFill>
                            <a:schemeClr val="accent1">
                              <a:lumMod val="50000"/>
                            </a:schemeClr>
                          </a:solidFill>
                          <a:latin typeface="David" panose="020E0502060401010101" pitchFamily="34" charset="-79"/>
                          <a:cs typeface="+mn-cs"/>
                        </a:rPr>
                        <a:t>מנוסח במונחים שליליים</a:t>
                      </a:r>
                    </a:p>
                  </a:txBody>
                  <a:tcPr/>
                </a:tc>
                <a:tc>
                  <a:txBody>
                    <a:bodyPr/>
                    <a:lstStyle/>
                    <a:p>
                      <a:pPr rtl="1"/>
                      <a:r>
                        <a:rPr lang="he-IL" sz="2800" dirty="0">
                          <a:solidFill>
                            <a:schemeClr val="accent1">
                              <a:lumMod val="50000"/>
                            </a:schemeClr>
                          </a:solidFill>
                          <a:latin typeface="David" panose="020E0502060401010101" pitchFamily="34" charset="-79"/>
                          <a:cs typeface="+mn-cs"/>
                        </a:rPr>
                        <a:t>מנוסח במונחים</a:t>
                      </a:r>
                      <a:r>
                        <a:rPr lang="he-IL" sz="2800" baseline="0" dirty="0">
                          <a:solidFill>
                            <a:schemeClr val="accent1">
                              <a:lumMod val="50000"/>
                            </a:schemeClr>
                          </a:solidFill>
                          <a:latin typeface="David" panose="020E0502060401010101" pitchFamily="34" charset="-79"/>
                          <a:cs typeface="+mn-cs"/>
                        </a:rPr>
                        <a:t> חיוביים</a:t>
                      </a:r>
                      <a:endParaRPr lang="he-IL" sz="2800" dirty="0">
                        <a:solidFill>
                          <a:schemeClr val="accent1">
                            <a:lumMod val="50000"/>
                          </a:schemeClr>
                        </a:solidFill>
                        <a:latin typeface="David" panose="020E0502060401010101" pitchFamily="34" charset="-79"/>
                        <a:cs typeface="+mn-cs"/>
                      </a:endParaRPr>
                    </a:p>
                  </a:txBody>
                  <a:tcPr/>
                </a:tc>
                <a:extLst>
                  <a:ext uri="{0D108BD9-81ED-4DB2-BD59-A6C34878D82A}">
                    <a16:rowId xmlns:a16="http://schemas.microsoft.com/office/drawing/2014/main" val="1013545471"/>
                  </a:ext>
                </a:extLst>
              </a:tr>
            </a:tbl>
          </a:graphicData>
        </a:graphic>
      </p:graphicFrame>
    </p:spTree>
    <p:extLst>
      <p:ext uri="{BB962C8B-B14F-4D97-AF65-F5344CB8AC3E}">
        <p14:creationId xmlns:p14="http://schemas.microsoft.com/office/powerpoint/2010/main" val="53182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תוצאת תמונה עבור ילד חושב">
            <a:extLst>
              <a:ext uri="{FF2B5EF4-FFF2-40B4-BE49-F238E27FC236}">
                <a16:creationId xmlns:a16="http://schemas.microsoft.com/office/drawing/2014/main" id="{0F1428E1-75DD-4BA1-B36B-BDD9BDEC29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059682" y="1359151"/>
            <a:ext cx="2824480" cy="2069849"/>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F292200D-1648-4220-A05E-BFF60A46C0DD}"/>
              </a:ext>
            </a:extLst>
          </p:cNvPr>
          <p:cNvSpPr>
            <a:spLocks noGrp="1"/>
          </p:cNvSpPr>
          <p:nvPr>
            <p:ph type="title"/>
          </p:nvPr>
        </p:nvSpPr>
        <p:spPr>
          <a:xfrm>
            <a:off x="4451351" y="128184"/>
            <a:ext cx="4142742" cy="1325563"/>
          </a:xfrm>
        </p:spPr>
        <p:txBody>
          <a:bodyPr/>
          <a:lstStyle/>
          <a:p>
            <a:pPr algn="ctr"/>
            <a:r>
              <a:rPr lang="he-IL" b="1" dirty="0">
                <a:solidFill>
                  <a:schemeClr val="accent6">
                    <a:lumMod val="75000"/>
                  </a:schemeClr>
                </a:solidFill>
                <a:latin typeface="David" panose="020E0502060401010101" pitchFamily="34" charset="-79"/>
                <a:cs typeface="+mn-cs"/>
              </a:rPr>
              <a:t>בנק הפסדים </a:t>
            </a:r>
          </a:p>
        </p:txBody>
      </p:sp>
      <p:sp>
        <p:nvSpPr>
          <p:cNvPr id="3" name="מציין מיקום תוכן 2">
            <a:extLst>
              <a:ext uri="{FF2B5EF4-FFF2-40B4-BE49-F238E27FC236}">
                <a16:creationId xmlns:a16="http://schemas.microsoft.com/office/drawing/2014/main" id="{00553008-3726-4263-8596-17095C41BD08}"/>
              </a:ext>
            </a:extLst>
          </p:cNvPr>
          <p:cNvSpPr>
            <a:spLocks noGrp="1"/>
          </p:cNvSpPr>
          <p:nvPr>
            <p:ph idx="1"/>
          </p:nvPr>
        </p:nvSpPr>
        <p:spPr>
          <a:xfrm>
            <a:off x="8698444" y="1683056"/>
            <a:ext cx="2941320" cy="4678204"/>
          </a:xfrm>
        </p:spPr>
        <p:txBody>
          <a:bodyPr>
            <a:normAutofit fontScale="85000" lnSpcReduction="10000"/>
          </a:bodyPr>
          <a:lstStyle/>
          <a:p>
            <a:pPr>
              <a:buClr>
                <a:schemeClr val="accent6">
                  <a:lumMod val="75000"/>
                </a:schemeClr>
              </a:buClr>
            </a:pPr>
            <a:r>
              <a:rPr lang="he-IL" dirty="0">
                <a:solidFill>
                  <a:schemeClr val="accent1">
                    <a:lumMod val="50000"/>
                  </a:schemeClr>
                </a:solidFill>
                <a:latin typeface="David" panose="020E0502060401010101" pitchFamily="34" charset="-79"/>
              </a:rPr>
              <a:t>הקראת סיפור</a:t>
            </a:r>
          </a:p>
          <a:p>
            <a:pPr>
              <a:buClr>
                <a:schemeClr val="accent6">
                  <a:lumMod val="75000"/>
                </a:schemeClr>
              </a:buClr>
            </a:pPr>
            <a:r>
              <a:rPr lang="he-IL" dirty="0">
                <a:solidFill>
                  <a:schemeClr val="accent1">
                    <a:lumMod val="50000"/>
                  </a:schemeClr>
                </a:solidFill>
                <a:latin typeface="David" panose="020E0502060401010101" pitchFamily="34" charset="-79"/>
              </a:rPr>
              <a:t>דמי כיס</a:t>
            </a:r>
          </a:p>
          <a:p>
            <a:pPr>
              <a:buClr>
                <a:schemeClr val="accent6">
                  <a:lumMod val="75000"/>
                </a:schemeClr>
              </a:buClr>
            </a:pPr>
            <a:r>
              <a:rPr lang="he-IL" dirty="0">
                <a:solidFill>
                  <a:schemeClr val="accent1">
                    <a:lumMod val="50000"/>
                  </a:schemeClr>
                </a:solidFill>
                <a:latin typeface="David" panose="020E0502060401010101" pitchFamily="34" charset="-79"/>
              </a:rPr>
              <a:t>שירותי הסעות</a:t>
            </a:r>
          </a:p>
          <a:p>
            <a:pPr>
              <a:buClr>
                <a:schemeClr val="accent6">
                  <a:lumMod val="75000"/>
                </a:schemeClr>
              </a:buClr>
            </a:pPr>
            <a:r>
              <a:rPr lang="he-IL" dirty="0">
                <a:solidFill>
                  <a:schemeClr val="accent1">
                    <a:lumMod val="50000"/>
                  </a:schemeClr>
                </a:solidFill>
                <a:latin typeface="David" panose="020E0502060401010101" pitchFamily="34" charset="-79"/>
              </a:rPr>
              <a:t>שירותי השכמה</a:t>
            </a:r>
          </a:p>
          <a:p>
            <a:pPr>
              <a:buClr>
                <a:schemeClr val="accent6">
                  <a:lumMod val="75000"/>
                </a:schemeClr>
              </a:buClr>
            </a:pPr>
            <a:r>
              <a:rPr lang="he-IL" dirty="0">
                <a:solidFill>
                  <a:schemeClr val="accent1">
                    <a:lumMod val="50000"/>
                  </a:schemeClr>
                </a:solidFill>
                <a:latin typeface="David" panose="020E0502060401010101" pitchFamily="34" charset="-79"/>
              </a:rPr>
              <a:t>בילוי משותף</a:t>
            </a:r>
          </a:p>
          <a:p>
            <a:pPr>
              <a:buClr>
                <a:schemeClr val="accent6">
                  <a:lumMod val="75000"/>
                </a:schemeClr>
              </a:buClr>
            </a:pPr>
            <a:r>
              <a:rPr lang="he-IL" dirty="0">
                <a:solidFill>
                  <a:schemeClr val="accent1">
                    <a:lumMod val="50000"/>
                  </a:schemeClr>
                </a:solidFill>
                <a:latin typeface="David" panose="020E0502060401010101" pitchFamily="34" charset="-79"/>
              </a:rPr>
              <a:t>הקשבה</a:t>
            </a:r>
          </a:p>
          <a:p>
            <a:pPr>
              <a:buClr>
                <a:schemeClr val="accent6">
                  <a:lumMod val="75000"/>
                </a:schemeClr>
              </a:buClr>
            </a:pPr>
            <a:r>
              <a:rPr lang="he-IL" dirty="0">
                <a:solidFill>
                  <a:schemeClr val="accent1">
                    <a:lumMod val="50000"/>
                  </a:schemeClr>
                </a:solidFill>
                <a:latin typeface="David" panose="020E0502060401010101" pitchFamily="34" charset="-79"/>
              </a:rPr>
              <a:t>טקס השכבה</a:t>
            </a:r>
          </a:p>
          <a:p>
            <a:pPr>
              <a:buClr>
                <a:schemeClr val="accent6">
                  <a:lumMod val="75000"/>
                </a:schemeClr>
              </a:buClr>
            </a:pPr>
            <a:r>
              <a:rPr lang="he-IL" dirty="0">
                <a:solidFill>
                  <a:schemeClr val="accent1">
                    <a:lumMod val="50000"/>
                  </a:schemeClr>
                </a:solidFill>
                <a:latin typeface="David" panose="020E0502060401010101" pitchFamily="34" charset="-79"/>
              </a:rPr>
              <a:t>בישולים מיוחדים</a:t>
            </a:r>
          </a:p>
          <a:p>
            <a:pPr>
              <a:buClr>
                <a:schemeClr val="accent6">
                  <a:lumMod val="75000"/>
                </a:schemeClr>
              </a:buClr>
            </a:pPr>
            <a:r>
              <a:rPr lang="he-IL" dirty="0">
                <a:solidFill>
                  <a:schemeClr val="accent1">
                    <a:lumMod val="50000"/>
                  </a:schemeClr>
                </a:solidFill>
                <a:latin typeface="David" panose="020E0502060401010101" pitchFamily="34" charset="-79"/>
              </a:rPr>
              <a:t>מימון סלולרי/אינטרנט</a:t>
            </a:r>
          </a:p>
          <a:p>
            <a:pPr>
              <a:buClr>
                <a:schemeClr val="accent6">
                  <a:lumMod val="75000"/>
                </a:schemeClr>
              </a:buClr>
            </a:pPr>
            <a:endParaRPr lang="he-IL" dirty="0">
              <a:solidFill>
                <a:schemeClr val="accent1">
                  <a:lumMod val="50000"/>
                </a:schemeClr>
              </a:solidFill>
              <a:latin typeface="David" panose="020E0502060401010101" pitchFamily="34" charset="-79"/>
              <a:cs typeface="David" panose="020E0502060401010101" pitchFamily="34" charset="-79"/>
            </a:endParaRPr>
          </a:p>
        </p:txBody>
      </p:sp>
      <p:sp>
        <p:nvSpPr>
          <p:cNvPr id="4" name="TextBox 3">
            <a:extLst>
              <a:ext uri="{FF2B5EF4-FFF2-40B4-BE49-F238E27FC236}">
                <a16:creationId xmlns:a16="http://schemas.microsoft.com/office/drawing/2014/main" id="{FC464887-6953-4854-803D-31FC509B61C0}"/>
              </a:ext>
            </a:extLst>
          </p:cNvPr>
          <p:cNvSpPr txBox="1"/>
          <p:nvPr/>
        </p:nvSpPr>
        <p:spPr>
          <a:xfrm>
            <a:off x="4846322" y="3202741"/>
            <a:ext cx="3352800" cy="3108543"/>
          </a:xfrm>
          <a:prstGeom prst="rect">
            <a:avLst/>
          </a:prstGeom>
          <a:noFill/>
        </p:spPr>
        <p:txBody>
          <a:bodyPr wrap="square" rtlCol="1">
            <a:spAutoFit/>
          </a:bodyPr>
          <a:lstStyle/>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עזרה בשיעורי הבית</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פנייה לגורמי חוץ (מורה, מוכר)</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קניות</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מימון חוגים</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הגשת אוכל</a:t>
            </a:r>
          </a:p>
        </p:txBody>
      </p:sp>
      <p:sp>
        <p:nvSpPr>
          <p:cNvPr id="5" name="מלבן 4">
            <a:extLst>
              <a:ext uri="{FF2B5EF4-FFF2-40B4-BE49-F238E27FC236}">
                <a16:creationId xmlns:a16="http://schemas.microsoft.com/office/drawing/2014/main" id="{AAEF03B6-12BF-40DC-9E7E-CEFC53735EDF}"/>
              </a:ext>
            </a:extLst>
          </p:cNvPr>
          <p:cNvSpPr/>
          <p:nvPr/>
        </p:nvSpPr>
        <p:spPr>
          <a:xfrm>
            <a:off x="283779" y="1635759"/>
            <a:ext cx="4024061" cy="8710077"/>
          </a:xfrm>
          <a:prstGeom prst="rect">
            <a:avLst/>
          </a:prstGeom>
        </p:spPr>
        <p:txBody>
          <a:bodyPr wrap="square">
            <a:spAutoFit/>
          </a:bodyPr>
          <a:lstStyle/>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מגע פיזי (חיבוק/ נשיקה)</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נוכחות פיזית </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התחשבות</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הנאה משותפת</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ליווי לפי בקשה</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עיצוב שיער</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צחוקים והומור</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ארוחות חגיגיות</a:t>
            </a:r>
          </a:p>
          <a:p>
            <a:pPr marL="457200" indent="-457200">
              <a:buClr>
                <a:schemeClr val="accent6">
                  <a:lumMod val="75000"/>
                </a:schemeClr>
              </a:buClr>
              <a:buFont typeface="Arial" panose="020B0604020202020204" pitchFamily="34" charset="0"/>
              <a:buChar char="•"/>
            </a:pPr>
            <a:r>
              <a:rPr lang="he-IL" sz="2800" dirty="0">
                <a:solidFill>
                  <a:schemeClr val="accent1">
                    <a:lumMod val="50000"/>
                  </a:schemeClr>
                </a:solidFill>
                <a:latin typeface="David" panose="020E0502060401010101" pitchFamily="34" charset="-79"/>
              </a:rPr>
              <a:t>אירוח</a:t>
            </a:r>
          </a:p>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a:p>
            <a:pPr marL="457200" indent="-457200">
              <a:buClr>
                <a:schemeClr val="accent6">
                  <a:lumMod val="75000"/>
                </a:schemeClr>
              </a:buClr>
              <a:buFont typeface="Arial" panose="020B0604020202020204" pitchFamily="34" charset="0"/>
              <a:buChar char="•"/>
            </a:pPr>
            <a:endParaRPr lang="he-IL" sz="2800" dirty="0">
              <a:solidFill>
                <a:schemeClr val="accent1">
                  <a:lumMod val="50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02668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03259" y="-3179"/>
            <a:ext cx="4778477" cy="1578077"/>
          </a:xfrm>
        </p:spPr>
        <p:txBody>
          <a:bodyPr>
            <a:normAutofit/>
          </a:bodyPr>
          <a:lstStyle/>
          <a:p>
            <a:pPr algn="ctr"/>
            <a:r>
              <a:rPr lang="he-IL" b="1" dirty="0">
                <a:solidFill>
                  <a:schemeClr val="accent6">
                    <a:lumMod val="75000"/>
                  </a:schemeClr>
                </a:solidFill>
                <a:latin typeface="David" panose="020E0502060401010101" pitchFamily="34" charset="-79"/>
                <a:cs typeface="+mn-cs"/>
              </a:rPr>
              <a:t>למה לא פרסים???</a:t>
            </a:r>
          </a:p>
        </p:txBody>
      </p:sp>
      <p:sp>
        <p:nvSpPr>
          <p:cNvPr id="3" name="מציין מיקום תוכן 2"/>
          <p:cNvSpPr>
            <a:spLocks noGrp="1"/>
          </p:cNvSpPr>
          <p:nvPr>
            <p:ph idx="1"/>
          </p:nvPr>
        </p:nvSpPr>
        <p:spPr>
          <a:xfrm>
            <a:off x="566246" y="1174346"/>
            <a:ext cx="6622828" cy="3586809"/>
          </a:xfrm>
        </p:spPr>
        <p:txBody>
          <a:bodyPr>
            <a:normAutofit fontScale="92500" lnSpcReduction="20000"/>
          </a:bodyPr>
          <a:lstStyle/>
          <a:p>
            <a:pPr>
              <a:buClr>
                <a:schemeClr val="accent6">
                  <a:lumMod val="75000"/>
                </a:schemeClr>
              </a:buClr>
              <a:buFont typeface="Wingdings" panose="05000000000000000000" pitchFamily="2" charset="2"/>
              <a:buChar char="§"/>
            </a:pPr>
            <a:endParaRPr lang="he-IL" sz="3600" dirty="0">
              <a:solidFill>
                <a:schemeClr val="accent1">
                  <a:lumMod val="50000"/>
                </a:schemeClr>
              </a:solidFill>
              <a:latin typeface="David" panose="020E0502060401010101" pitchFamily="34" charset="-79"/>
              <a:cs typeface="David" panose="020E0502060401010101" pitchFamily="34" charset="-79"/>
            </a:endParaRPr>
          </a:p>
          <a:p>
            <a:pPr>
              <a:buClr>
                <a:schemeClr val="accent6">
                  <a:lumMod val="75000"/>
                </a:schemeClr>
              </a:buClr>
              <a:buFont typeface="Wingdings" panose="05000000000000000000" pitchFamily="2" charset="2"/>
              <a:buChar char="§"/>
            </a:pPr>
            <a:endParaRPr lang="he-IL" sz="3600" dirty="0">
              <a:solidFill>
                <a:schemeClr val="accent1">
                  <a:lumMod val="50000"/>
                </a:schemeClr>
              </a:solidFill>
              <a:latin typeface="David" panose="020E0502060401010101" pitchFamily="34" charset="-79"/>
              <a:cs typeface="David" panose="020E0502060401010101" pitchFamily="34" charset="-79"/>
            </a:endParaRPr>
          </a:p>
          <a:p>
            <a:pPr>
              <a:buClr>
                <a:schemeClr val="accent6">
                  <a:lumMod val="75000"/>
                </a:schemeClr>
              </a:buClr>
              <a:buFont typeface="Wingdings" panose="05000000000000000000" pitchFamily="2" charset="2"/>
              <a:buChar char="§"/>
            </a:pPr>
            <a:r>
              <a:rPr lang="he-IL" sz="3600" dirty="0">
                <a:solidFill>
                  <a:schemeClr val="accent1">
                    <a:lumMod val="50000"/>
                  </a:schemeClr>
                </a:solidFill>
                <a:latin typeface="David" panose="020E0502060401010101" pitchFamily="34" charset="-79"/>
              </a:rPr>
              <a:t>פרס - מתאים לשימוש </a:t>
            </a:r>
            <a:r>
              <a:rPr lang="he-IL" sz="3600" b="1" dirty="0">
                <a:solidFill>
                  <a:schemeClr val="accent1">
                    <a:lumMod val="50000"/>
                  </a:schemeClr>
                </a:solidFill>
                <a:latin typeface="David" panose="020E0502060401010101" pitchFamily="34" charset="-79"/>
              </a:rPr>
              <a:t>במצבים של שותפות</a:t>
            </a:r>
          </a:p>
          <a:p>
            <a:pPr>
              <a:buClr>
                <a:schemeClr val="accent6">
                  <a:lumMod val="75000"/>
                </a:schemeClr>
              </a:buClr>
              <a:buFont typeface="Wingdings" panose="05000000000000000000" pitchFamily="2" charset="2"/>
              <a:buChar char="§"/>
            </a:pPr>
            <a:endParaRPr lang="he-IL" sz="3600" dirty="0">
              <a:solidFill>
                <a:schemeClr val="accent1">
                  <a:lumMod val="50000"/>
                </a:schemeClr>
              </a:solidFill>
              <a:latin typeface="David" panose="020E0502060401010101" pitchFamily="34" charset="-79"/>
            </a:endParaRPr>
          </a:p>
          <a:p>
            <a:pPr>
              <a:buClr>
                <a:schemeClr val="accent6">
                  <a:lumMod val="75000"/>
                </a:schemeClr>
              </a:buClr>
              <a:buFont typeface="Wingdings" panose="05000000000000000000" pitchFamily="2" charset="2"/>
              <a:buChar char="§"/>
            </a:pPr>
            <a:r>
              <a:rPr lang="he-IL" sz="3600" b="1" dirty="0">
                <a:solidFill>
                  <a:schemeClr val="accent1">
                    <a:lumMod val="50000"/>
                  </a:schemeClr>
                </a:solidFill>
                <a:latin typeface="David" panose="020E0502060401010101" pitchFamily="34" charset="-79"/>
              </a:rPr>
              <a:t>במצבי קונפליקט </a:t>
            </a:r>
            <a:r>
              <a:rPr lang="he-IL" sz="3600" dirty="0">
                <a:solidFill>
                  <a:schemeClr val="accent1">
                    <a:lumMod val="50000"/>
                  </a:schemeClr>
                </a:solidFill>
                <a:latin typeface="David" panose="020E0502060401010101" pitchFamily="34" charset="-79"/>
              </a:rPr>
              <a:t>הפרס מעביר מסרים מבלבלים</a:t>
            </a:r>
          </a:p>
          <a:p>
            <a:pPr>
              <a:buClr>
                <a:schemeClr val="accent6">
                  <a:lumMod val="75000"/>
                </a:schemeClr>
              </a:buClr>
              <a:buFont typeface="Wingdings" panose="05000000000000000000" pitchFamily="2" charset="2"/>
              <a:buChar char="§"/>
            </a:pPr>
            <a:endParaRPr lang="he-IL" sz="3600" dirty="0">
              <a:solidFill>
                <a:schemeClr val="accent1">
                  <a:lumMod val="50000"/>
                </a:schemeClr>
              </a:solidFill>
              <a:latin typeface="David" panose="020E0502060401010101" pitchFamily="34" charset="-79"/>
              <a:cs typeface="David" panose="020E0502060401010101" pitchFamily="34" charset="-79"/>
            </a:endParaRPr>
          </a:p>
        </p:txBody>
      </p:sp>
      <p:pic>
        <p:nvPicPr>
          <p:cNvPr id="5122" name="Picture 2" descr="תוצאת תמונה עבור ילד קיבל מתנה">
            <a:extLst>
              <a:ext uri="{FF2B5EF4-FFF2-40B4-BE49-F238E27FC236}">
                <a16:creationId xmlns:a16="http://schemas.microsoft.com/office/drawing/2014/main" id="{6FCEB37A-9C1E-48A9-A27F-A09B3CF21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138" y="1712126"/>
            <a:ext cx="4581875" cy="30490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Tree>
    <p:extLst>
      <p:ext uri="{BB962C8B-B14F-4D97-AF65-F5344CB8AC3E}">
        <p14:creationId xmlns:p14="http://schemas.microsoft.com/office/powerpoint/2010/main" val="330733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BACCED92-5808-4EFD-A87F-D0FB566C8AB4}"/>
              </a:ext>
            </a:extLst>
          </p:cNvPr>
          <p:cNvSpPr/>
          <p:nvPr/>
        </p:nvSpPr>
        <p:spPr>
          <a:xfrm>
            <a:off x="4516596" y="517913"/>
            <a:ext cx="4301066" cy="646331"/>
          </a:xfrm>
          <a:prstGeom prst="rect">
            <a:avLst/>
          </a:prstGeom>
        </p:spPr>
        <p:txBody>
          <a:bodyPr wrap="square">
            <a:spAutoFit/>
          </a:bodyPr>
          <a:lstStyle/>
          <a:p>
            <a:r>
              <a:rPr lang="he-IL" sz="3600" b="1" dirty="0">
                <a:solidFill>
                  <a:schemeClr val="accent6">
                    <a:lumMod val="75000"/>
                  </a:schemeClr>
                </a:solidFill>
                <a:latin typeface="David" panose="020E0502060401010101" pitchFamily="34" charset="-79"/>
              </a:rPr>
              <a:t>תרגול - סיטואציה 1 </a:t>
            </a:r>
          </a:p>
        </p:txBody>
      </p:sp>
      <p:pic>
        <p:nvPicPr>
          <p:cNvPr id="6148" name="Picture 4" descr="×ª××¦××ª ×ª××× × ×¢×××¨ âªon the floor boy cryingâ¬â">
            <a:extLst>
              <a:ext uri="{FF2B5EF4-FFF2-40B4-BE49-F238E27FC236}">
                <a16:creationId xmlns:a16="http://schemas.microsoft.com/office/drawing/2014/main" id="{CA130AC9-2C1E-4292-B035-686244E3C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21" t="22233" r="26551" b="25186"/>
          <a:stretch/>
        </p:blipFill>
        <p:spPr bwMode="auto">
          <a:xfrm>
            <a:off x="391955" y="3192518"/>
            <a:ext cx="4205804" cy="30529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10" name="TextBox 9"/>
          <p:cNvSpPr txBox="1"/>
          <p:nvPr/>
        </p:nvSpPr>
        <p:spPr>
          <a:xfrm>
            <a:off x="839479" y="1599152"/>
            <a:ext cx="11083158" cy="1754326"/>
          </a:xfrm>
          <a:prstGeom prst="rect">
            <a:avLst/>
          </a:prstGeom>
          <a:noFill/>
        </p:spPr>
        <p:txBody>
          <a:bodyPr wrap="square" rtlCol="1">
            <a:spAutoFit/>
          </a:bodyPr>
          <a:lstStyle/>
          <a:p>
            <a:pPr algn="ctr"/>
            <a:r>
              <a:rPr lang="he-IL" sz="3600" dirty="0">
                <a:solidFill>
                  <a:schemeClr val="accent1">
                    <a:lumMod val="50000"/>
                  </a:schemeClr>
                </a:solidFill>
                <a:latin typeface="David" panose="020E0502060401010101" pitchFamily="34" charset="-79"/>
              </a:rPr>
              <a:t>עומר בן 3 מגיב בבכי בכל פעם שמבקש שירימו אותו ולא נענה. במידה ולא נענה גם כשבוכה - הבכי מתגבר והופך עד מהרה להתקף זעם.</a:t>
            </a:r>
          </a:p>
        </p:txBody>
      </p:sp>
      <p:cxnSp>
        <p:nvCxnSpPr>
          <p:cNvPr id="11" name="Straight Connector 10"/>
          <p:cNvCxnSpPr/>
          <p:nvPr/>
        </p:nvCxnSpPr>
        <p:spPr>
          <a:xfrm flipV="1">
            <a:off x="2494857" y="3547242"/>
            <a:ext cx="7677806" cy="3153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55200" y="4410256"/>
            <a:ext cx="10956195" cy="1569660"/>
          </a:xfrm>
          <a:prstGeom prst="rect">
            <a:avLst/>
          </a:prstGeom>
          <a:noFill/>
        </p:spPr>
        <p:txBody>
          <a:bodyPr wrap="square" rtlCol="1">
            <a:spAutoFit/>
          </a:bodyPr>
          <a:lstStyle/>
          <a:p>
            <a:pPr algn="ctr"/>
            <a:r>
              <a:rPr lang="he-IL" sz="3200" b="1" dirty="0">
                <a:solidFill>
                  <a:schemeClr val="accent1">
                    <a:lumMod val="50000"/>
                  </a:schemeClr>
                </a:solidFill>
                <a:latin typeface="David" panose="020E0502060401010101" pitchFamily="34" charset="-79"/>
              </a:rPr>
              <a:t>1. מהו הערך המגדל?</a:t>
            </a:r>
          </a:p>
          <a:p>
            <a:pPr algn="ctr"/>
            <a:r>
              <a:rPr lang="he-IL" sz="3200" b="1" dirty="0">
                <a:solidFill>
                  <a:schemeClr val="accent1">
                    <a:lumMod val="50000"/>
                  </a:schemeClr>
                </a:solidFill>
                <a:latin typeface="David" panose="020E0502060401010101" pitchFamily="34" charset="-79"/>
              </a:rPr>
              <a:t>2. נסחו מסר מגדל בעמדת התחשבות</a:t>
            </a:r>
          </a:p>
          <a:p>
            <a:pPr algn="ctr"/>
            <a:r>
              <a:rPr lang="he-IL" sz="3200" b="1" dirty="0">
                <a:solidFill>
                  <a:schemeClr val="accent1">
                    <a:lumMod val="50000"/>
                  </a:schemeClr>
                </a:solidFill>
                <a:latin typeface="David" panose="020E0502060401010101" pitchFamily="34" charset="-79"/>
              </a:rPr>
              <a:t>3. נסחו חוק ותוצאה בעמדת כדאיות</a:t>
            </a:r>
          </a:p>
        </p:txBody>
      </p:sp>
    </p:spTree>
    <p:extLst>
      <p:ext uri="{BB962C8B-B14F-4D97-AF65-F5344CB8AC3E}">
        <p14:creationId xmlns:p14="http://schemas.microsoft.com/office/powerpoint/2010/main" val="379706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47F594-E085-4D63-ADCF-BBA5112F96F8}"/>
              </a:ext>
            </a:extLst>
          </p:cNvPr>
          <p:cNvSpPr>
            <a:spLocks noGrp="1"/>
          </p:cNvSpPr>
          <p:nvPr>
            <p:ph type="title"/>
          </p:nvPr>
        </p:nvSpPr>
        <p:spPr>
          <a:xfrm>
            <a:off x="4236837" y="94596"/>
            <a:ext cx="4893734" cy="1325563"/>
          </a:xfrm>
        </p:spPr>
        <p:txBody>
          <a:bodyPr>
            <a:normAutofit fontScale="90000"/>
          </a:bodyPr>
          <a:lstStyle/>
          <a:p>
            <a:r>
              <a:rPr lang="he-IL" dirty="0">
                <a:solidFill>
                  <a:schemeClr val="accent6">
                    <a:lumMod val="75000"/>
                  </a:schemeClr>
                </a:solidFill>
                <a:latin typeface="David" panose="020E0502060401010101" pitchFamily="34" charset="-79"/>
                <a:cs typeface="David" panose="020E0502060401010101" pitchFamily="34" charset="-79"/>
              </a:rPr>
              <a:t>    </a:t>
            </a:r>
            <a:r>
              <a:rPr lang="he-IL" b="1" dirty="0">
                <a:solidFill>
                  <a:schemeClr val="accent6">
                    <a:lumMod val="75000"/>
                  </a:schemeClr>
                </a:solidFill>
                <a:latin typeface="David" panose="020E0502060401010101" pitchFamily="34" charset="-79"/>
                <a:cs typeface="+mn-cs"/>
              </a:rPr>
              <a:t>תרגול - סיטואציה 2</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3" name="TextBox 2"/>
          <p:cNvSpPr txBox="1"/>
          <p:nvPr/>
        </p:nvSpPr>
        <p:spPr>
          <a:xfrm>
            <a:off x="197224" y="1503272"/>
            <a:ext cx="11390431" cy="2308324"/>
          </a:xfrm>
          <a:prstGeom prst="rect">
            <a:avLst/>
          </a:prstGeom>
          <a:noFill/>
        </p:spPr>
        <p:txBody>
          <a:bodyPr wrap="square" rtlCol="1">
            <a:spAutoFit/>
          </a:bodyPr>
          <a:lstStyle/>
          <a:p>
            <a:pPr algn="ctr"/>
            <a:r>
              <a:rPr lang="he-IL" sz="3600" dirty="0">
                <a:solidFill>
                  <a:schemeClr val="accent1">
                    <a:lumMod val="50000"/>
                  </a:schemeClr>
                </a:solidFill>
                <a:latin typeface="David" panose="020E0502060401010101" pitchFamily="34" charset="-79"/>
              </a:rPr>
              <a:t>יונתן, בן 5, מרבה להציק לענבל אחותו בת ה-9 בעיקר כאשר מגיעות אליה חברות. הוא נכנס לחדר בו הן משחקות, מתערב ונוגע במשחקים גם כאשר הן מבקשות ממנו לצאת. תוך רגע נוצרת מהומה של מריבה ויש קושי רב להחזיר את השקט לזירה</a:t>
            </a:r>
          </a:p>
        </p:txBody>
      </p:sp>
      <p:sp>
        <p:nvSpPr>
          <p:cNvPr id="8" name="TextBox 7"/>
          <p:cNvSpPr txBox="1"/>
          <p:nvPr/>
        </p:nvSpPr>
        <p:spPr>
          <a:xfrm>
            <a:off x="1055200" y="4410256"/>
            <a:ext cx="10956195" cy="1569660"/>
          </a:xfrm>
          <a:prstGeom prst="rect">
            <a:avLst/>
          </a:prstGeom>
          <a:noFill/>
        </p:spPr>
        <p:txBody>
          <a:bodyPr wrap="square" rtlCol="1">
            <a:spAutoFit/>
          </a:bodyPr>
          <a:lstStyle/>
          <a:p>
            <a:pPr algn="ctr"/>
            <a:r>
              <a:rPr lang="he-IL" sz="3200" b="1" dirty="0">
                <a:solidFill>
                  <a:schemeClr val="accent1">
                    <a:lumMod val="50000"/>
                  </a:schemeClr>
                </a:solidFill>
                <a:latin typeface="David" panose="020E0502060401010101" pitchFamily="34" charset="-79"/>
              </a:rPr>
              <a:t>1. מהו הערך המגדל?</a:t>
            </a:r>
          </a:p>
          <a:p>
            <a:pPr algn="ctr"/>
            <a:r>
              <a:rPr lang="he-IL" sz="3200" b="1" dirty="0">
                <a:solidFill>
                  <a:schemeClr val="accent1">
                    <a:lumMod val="50000"/>
                  </a:schemeClr>
                </a:solidFill>
                <a:latin typeface="David" panose="020E0502060401010101" pitchFamily="34" charset="-79"/>
              </a:rPr>
              <a:t>2. נסחו מסר מגדל בעמדת התחשבות</a:t>
            </a:r>
          </a:p>
          <a:p>
            <a:pPr algn="ctr"/>
            <a:r>
              <a:rPr lang="he-IL" sz="3200" b="1" dirty="0">
                <a:solidFill>
                  <a:schemeClr val="accent1">
                    <a:lumMod val="50000"/>
                  </a:schemeClr>
                </a:solidFill>
                <a:latin typeface="David" panose="020E0502060401010101" pitchFamily="34" charset="-79"/>
              </a:rPr>
              <a:t>3. נסחו חוק ותוצאה בעמדת כדאיות</a:t>
            </a:r>
          </a:p>
        </p:txBody>
      </p:sp>
      <p:cxnSp>
        <p:nvCxnSpPr>
          <p:cNvPr id="9" name="Straight Connector 8"/>
          <p:cNvCxnSpPr/>
          <p:nvPr/>
        </p:nvCxnSpPr>
        <p:spPr>
          <a:xfrm flipV="1">
            <a:off x="2207173" y="4083273"/>
            <a:ext cx="7677806" cy="3153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10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ª××¦××ª ×ª××× × ×¢×××¨ ×××× ××××">
            <a:extLst>
              <a:ext uri="{FF2B5EF4-FFF2-40B4-BE49-F238E27FC236}">
                <a16:creationId xmlns:a16="http://schemas.microsoft.com/office/drawing/2014/main" id="{4FC752F4-A5DA-4B65-B457-AB0F17EB4B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9" name="כותרת 1">
            <a:extLst>
              <a:ext uri="{FF2B5EF4-FFF2-40B4-BE49-F238E27FC236}">
                <a16:creationId xmlns:a16="http://schemas.microsoft.com/office/drawing/2014/main" id="{4E47F594-E085-4D63-ADCF-BBA5112F96F8}"/>
              </a:ext>
            </a:extLst>
          </p:cNvPr>
          <p:cNvSpPr>
            <a:spLocks noGrp="1"/>
          </p:cNvSpPr>
          <p:nvPr>
            <p:ph type="title"/>
          </p:nvPr>
        </p:nvSpPr>
        <p:spPr>
          <a:xfrm>
            <a:off x="4236837" y="94596"/>
            <a:ext cx="4893734" cy="1325563"/>
          </a:xfrm>
        </p:spPr>
        <p:txBody>
          <a:bodyPr>
            <a:normAutofit fontScale="90000"/>
          </a:bodyPr>
          <a:lstStyle/>
          <a:p>
            <a:r>
              <a:rPr lang="he-IL" dirty="0">
                <a:solidFill>
                  <a:schemeClr val="accent6">
                    <a:lumMod val="75000"/>
                  </a:schemeClr>
                </a:solidFill>
                <a:latin typeface="David" panose="020E0502060401010101" pitchFamily="34" charset="-79"/>
                <a:cs typeface="David" panose="020E0502060401010101" pitchFamily="34" charset="-79"/>
              </a:rPr>
              <a:t>    </a:t>
            </a:r>
            <a:r>
              <a:rPr lang="he-IL" b="1" dirty="0">
                <a:solidFill>
                  <a:schemeClr val="accent6">
                    <a:lumMod val="75000"/>
                  </a:schemeClr>
                </a:solidFill>
                <a:latin typeface="David" panose="020E0502060401010101" pitchFamily="34" charset="-79"/>
                <a:cs typeface="+mn-cs"/>
              </a:rPr>
              <a:t>תרגול - סיטואציה 3</a:t>
            </a:r>
          </a:p>
        </p:txBody>
      </p:sp>
      <p:sp>
        <p:nvSpPr>
          <p:cNvPr id="10" name="TextBox 9"/>
          <p:cNvSpPr txBox="1"/>
          <p:nvPr/>
        </p:nvSpPr>
        <p:spPr>
          <a:xfrm>
            <a:off x="1055200" y="4410256"/>
            <a:ext cx="10956195" cy="1569660"/>
          </a:xfrm>
          <a:prstGeom prst="rect">
            <a:avLst/>
          </a:prstGeom>
          <a:noFill/>
        </p:spPr>
        <p:txBody>
          <a:bodyPr wrap="square" rtlCol="1">
            <a:spAutoFit/>
          </a:bodyPr>
          <a:lstStyle/>
          <a:p>
            <a:pPr algn="ctr"/>
            <a:r>
              <a:rPr lang="he-IL" sz="3200" b="1" dirty="0">
                <a:solidFill>
                  <a:schemeClr val="accent1">
                    <a:lumMod val="50000"/>
                  </a:schemeClr>
                </a:solidFill>
                <a:latin typeface="David" panose="020E0502060401010101" pitchFamily="34" charset="-79"/>
              </a:rPr>
              <a:t>1. מהו הערך המגדל?</a:t>
            </a:r>
          </a:p>
          <a:p>
            <a:pPr algn="ctr"/>
            <a:r>
              <a:rPr lang="he-IL" sz="3200" b="1" dirty="0">
                <a:solidFill>
                  <a:schemeClr val="accent1">
                    <a:lumMod val="50000"/>
                  </a:schemeClr>
                </a:solidFill>
                <a:latin typeface="David" panose="020E0502060401010101" pitchFamily="34" charset="-79"/>
              </a:rPr>
              <a:t>2. נסחו מסר מגדל בעמדת התחשבות</a:t>
            </a:r>
          </a:p>
          <a:p>
            <a:pPr algn="ctr"/>
            <a:r>
              <a:rPr lang="he-IL" sz="3200" b="1" dirty="0">
                <a:solidFill>
                  <a:schemeClr val="accent1">
                    <a:lumMod val="50000"/>
                  </a:schemeClr>
                </a:solidFill>
                <a:latin typeface="David" panose="020E0502060401010101" pitchFamily="34" charset="-79"/>
              </a:rPr>
              <a:t>3. נסחו חוק ותוצאה בעמדת כדאיות</a:t>
            </a:r>
          </a:p>
        </p:txBody>
      </p:sp>
      <p:cxnSp>
        <p:nvCxnSpPr>
          <p:cNvPr id="11" name="Straight Connector 10"/>
          <p:cNvCxnSpPr/>
          <p:nvPr/>
        </p:nvCxnSpPr>
        <p:spPr>
          <a:xfrm flipV="1">
            <a:off x="2207173" y="4083273"/>
            <a:ext cx="7677806" cy="3153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6CF7416D-B681-4EF2-9AC2-0B39F7ECF8E3}"/>
              </a:ext>
            </a:extLst>
          </p:cNvPr>
          <p:cNvSpPr txBox="1"/>
          <p:nvPr/>
        </p:nvSpPr>
        <p:spPr>
          <a:xfrm>
            <a:off x="573741" y="1420158"/>
            <a:ext cx="10730753" cy="1938992"/>
          </a:xfrm>
          <a:prstGeom prst="rect">
            <a:avLst/>
          </a:prstGeom>
          <a:noFill/>
        </p:spPr>
        <p:txBody>
          <a:bodyPr wrap="square">
            <a:spAutoFit/>
          </a:bodyPr>
          <a:lstStyle/>
          <a:p>
            <a:pPr algn="ctr"/>
            <a:r>
              <a:rPr lang="he-IL" sz="2400" dirty="0"/>
              <a:t>ילדי משפחת כהן משתתפים במטלות הבית. לכל ילד יש יומיים בהם הוא מפנה ומעמיס את המדיח. טל, בת 12, מרבה לשכוח, לדבריה, את תורנות המדיח. כשמזכירים לה אומרת שתעשה זאת מאוחר יותר. עד שמגיעה שעת השינה, ואז אומרת שהיא חייבת כבר ללכת לישון ומבקשת מההורים לוותר לה. כשההורים לא מוכנים לוותר לה, היא מבצעת את המטלה תוך תלונות וכעס.  </a:t>
            </a:r>
          </a:p>
        </p:txBody>
      </p:sp>
      <p:pic>
        <p:nvPicPr>
          <p:cNvPr id="1026" name="Picture 2" descr="HOUSEHOLD CHORES Flashcards | Quizlet">
            <a:extLst>
              <a:ext uri="{FF2B5EF4-FFF2-40B4-BE49-F238E27FC236}">
                <a16:creationId xmlns:a16="http://schemas.microsoft.com/office/drawing/2014/main" id="{7B4D00A6-20DD-457E-86F5-B6C5ACB1A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200" y="3227161"/>
            <a:ext cx="1885950"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97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
        <p:nvSpPr>
          <p:cNvPr id="8" name="כותרת 1">
            <a:extLst>
              <a:ext uri="{FF2B5EF4-FFF2-40B4-BE49-F238E27FC236}">
                <a16:creationId xmlns:a16="http://schemas.microsoft.com/office/drawing/2014/main" id="{4E47F594-E085-4D63-ADCF-BBA5112F96F8}"/>
              </a:ext>
            </a:extLst>
          </p:cNvPr>
          <p:cNvSpPr>
            <a:spLocks noGrp="1"/>
          </p:cNvSpPr>
          <p:nvPr>
            <p:ph type="title"/>
          </p:nvPr>
        </p:nvSpPr>
        <p:spPr>
          <a:xfrm>
            <a:off x="4236837" y="94596"/>
            <a:ext cx="4893734" cy="1325563"/>
          </a:xfrm>
        </p:spPr>
        <p:txBody>
          <a:bodyPr>
            <a:normAutofit fontScale="90000"/>
          </a:bodyPr>
          <a:lstStyle/>
          <a:p>
            <a:r>
              <a:rPr lang="he-IL" dirty="0">
                <a:solidFill>
                  <a:schemeClr val="accent6">
                    <a:lumMod val="75000"/>
                  </a:schemeClr>
                </a:solidFill>
                <a:latin typeface="David" panose="020E0502060401010101" pitchFamily="34" charset="-79"/>
                <a:cs typeface="David" panose="020E0502060401010101" pitchFamily="34" charset="-79"/>
              </a:rPr>
              <a:t>    </a:t>
            </a:r>
            <a:r>
              <a:rPr lang="he-IL" b="1" dirty="0">
                <a:solidFill>
                  <a:schemeClr val="accent6">
                    <a:lumMod val="75000"/>
                  </a:schemeClr>
                </a:solidFill>
                <a:latin typeface="David" panose="020E0502060401010101" pitchFamily="34" charset="-79"/>
                <a:cs typeface="+mn-cs"/>
              </a:rPr>
              <a:t>תרגול - סיטואציה 4</a:t>
            </a:r>
          </a:p>
        </p:txBody>
      </p:sp>
      <p:sp>
        <p:nvSpPr>
          <p:cNvPr id="10" name="TextBox 9"/>
          <p:cNvSpPr txBox="1"/>
          <p:nvPr/>
        </p:nvSpPr>
        <p:spPr>
          <a:xfrm>
            <a:off x="1055200" y="4410256"/>
            <a:ext cx="10956195" cy="1569660"/>
          </a:xfrm>
          <a:prstGeom prst="rect">
            <a:avLst/>
          </a:prstGeom>
          <a:noFill/>
        </p:spPr>
        <p:txBody>
          <a:bodyPr wrap="square" rtlCol="1">
            <a:spAutoFit/>
          </a:bodyPr>
          <a:lstStyle/>
          <a:p>
            <a:pPr algn="ctr"/>
            <a:r>
              <a:rPr lang="he-IL" sz="3200" b="1" dirty="0">
                <a:solidFill>
                  <a:schemeClr val="accent1">
                    <a:lumMod val="50000"/>
                  </a:schemeClr>
                </a:solidFill>
                <a:latin typeface="David" panose="020E0502060401010101" pitchFamily="34" charset="-79"/>
              </a:rPr>
              <a:t>1. מהו הערך המגדל?</a:t>
            </a:r>
          </a:p>
          <a:p>
            <a:pPr algn="ctr"/>
            <a:r>
              <a:rPr lang="he-IL" sz="3200" b="1" dirty="0">
                <a:solidFill>
                  <a:schemeClr val="accent1">
                    <a:lumMod val="50000"/>
                  </a:schemeClr>
                </a:solidFill>
                <a:latin typeface="David" panose="020E0502060401010101" pitchFamily="34" charset="-79"/>
              </a:rPr>
              <a:t>2. נסחו מסר מגדל בעמדת התחשבות</a:t>
            </a:r>
          </a:p>
          <a:p>
            <a:pPr algn="ctr"/>
            <a:r>
              <a:rPr lang="he-IL" sz="3200" b="1" dirty="0">
                <a:solidFill>
                  <a:schemeClr val="accent1">
                    <a:lumMod val="50000"/>
                  </a:schemeClr>
                </a:solidFill>
                <a:latin typeface="David" panose="020E0502060401010101" pitchFamily="34" charset="-79"/>
              </a:rPr>
              <a:t>3. נסחו חוק ותוצאה בעמדת כדאיות</a:t>
            </a:r>
          </a:p>
        </p:txBody>
      </p:sp>
      <p:cxnSp>
        <p:nvCxnSpPr>
          <p:cNvPr id="11" name="Straight Connector 10"/>
          <p:cNvCxnSpPr/>
          <p:nvPr/>
        </p:nvCxnSpPr>
        <p:spPr>
          <a:xfrm flipV="1">
            <a:off x="2207173" y="4083273"/>
            <a:ext cx="7677806" cy="3153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ª××¦××ª ×ª××× × ×¢×××¨ × ×¢×¨× ××××¤××">
            <a:extLst>
              <a:ext uri="{FF2B5EF4-FFF2-40B4-BE49-F238E27FC236}">
                <a16:creationId xmlns:a16="http://schemas.microsoft.com/office/drawing/2014/main" id="{346ED9E2-8272-4AE1-A880-FB87C886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6" y="2774727"/>
            <a:ext cx="3465786" cy="21253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44566" y="1418922"/>
            <a:ext cx="9804222" cy="1754326"/>
          </a:xfrm>
          <a:prstGeom prst="rect">
            <a:avLst/>
          </a:prstGeom>
          <a:noFill/>
        </p:spPr>
        <p:txBody>
          <a:bodyPr wrap="square" rtlCol="1">
            <a:spAutoFit/>
          </a:bodyPr>
          <a:lstStyle/>
          <a:p>
            <a:pPr algn="ctr"/>
            <a:r>
              <a:rPr lang="he-IL" sz="3600" dirty="0">
                <a:solidFill>
                  <a:schemeClr val="accent1">
                    <a:lumMod val="50000"/>
                  </a:schemeClr>
                </a:solidFill>
                <a:latin typeface="David" panose="020E0502060401010101" pitchFamily="34" charset="-79"/>
              </a:rPr>
              <a:t>מרב, בת 16, נערה נבונה, פעילה חברתית, מתקשה לנהל את הזמן ולעמוד במשימותיה הלימודיות. מבלה שעות ארוכות ביום בטלפון הנייד</a:t>
            </a:r>
          </a:p>
        </p:txBody>
      </p:sp>
    </p:spTree>
    <p:extLst>
      <p:ext uri="{BB962C8B-B14F-4D97-AF65-F5344CB8AC3E}">
        <p14:creationId xmlns:p14="http://schemas.microsoft.com/office/powerpoint/2010/main" val="373749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a:ln>
                  <a:noFill/>
                </a:ln>
                <a:solidFill>
                  <a:srgbClr val="F79646">
                    <a:lumMod val="75000"/>
                  </a:srgbClr>
                </a:solidFill>
                <a:effectLst/>
                <a:uLnTx/>
                <a:uFillTx/>
                <a:latin typeface="David" panose="020E0502060401010101" pitchFamily="34" charset="-79"/>
                <a:ea typeface="+mn-ea"/>
                <a:cs typeface="Arial" panose="020B0604020202020204" pitchFamily="34" charset="0"/>
              </a:rPr>
              <a:t>נושאי המפגש</a:t>
            </a:r>
            <a:endParaRPr>
              <a:solidFill>
                <a:schemeClr val="accent2"/>
              </a:solidFill>
              <a:latin typeface="David"/>
              <a:ea typeface="David"/>
              <a:cs typeface="David"/>
              <a:sym typeface="David"/>
            </a:endParaRPr>
          </a:p>
        </p:txBody>
      </p:sp>
      <p:sp>
        <p:nvSpPr>
          <p:cNvPr id="101" name="Google Shape;101;p2"/>
          <p:cNvSpPr txBox="1">
            <a:spLocks noGrp="1"/>
          </p:cNvSpPr>
          <p:nvPr>
            <p:ph type="body" idx="1"/>
          </p:nvPr>
        </p:nvSpPr>
        <p:spPr>
          <a:xfrm>
            <a:off x="845574" y="1907965"/>
            <a:ext cx="10500852" cy="4525963"/>
          </a:xfrm>
          <a:prstGeom prst="rect">
            <a:avLst/>
          </a:prstGeom>
          <a:noFill/>
          <a:ln>
            <a:noFill/>
          </a:ln>
        </p:spPr>
        <p:txBody>
          <a:bodyPr spcFirstLastPara="1" wrap="square" lIns="91425" tIns="45700" rIns="91425" bIns="45700" anchor="t" anchorCtr="0">
            <a:normAutofit/>
          </a:bodyPr>
          <a:lstStyle/>
          <a:p>
            <a:pPr marL="342900" lvl="0" indent="-342900" algn="r" rtl="1">
              <a:spcBef>
                <a:spcPts val="0"/>
              </a:spcBef>
              <a:spcAft>
                <a:spcPts val="0"/>
              </a:spcAft>
              <a:buClr>
                <a:schemeClr val="accent6"/>
              </a:buClr>
              <a:buSzPts val="2800"/>
              <a:buFont typeface="Noto Sans Symbols"/>
              <a:buChar char="▪"/>
            </a:pPr>
            <a:r>
              <a:rPr lang="he-IL" sz="2800" b="1" dirty="0">
                <a:solidFill>
                  <a:srgbClr val="204559"/>
                </a:solidFill>
                <a:latin typeface="+mj-lt"/>
                <a:ea typeface="David"/>
                <a:cs typeface="+mn-cs"/>
                <a:sym typeface="David"/>
              </a:rPr>
              <a:t>יחידה ראשונה: קלאודיה לנג</a:t>
            </a:r>
          </a:p>
          <a:p>
            <a:pPr marL="0" lvl="0" indent="0" algn="r" rtl="1">
              <a:spcBef>
                <a:spcPts val="0"/>
              </a:spcBef>
              <a:spcAft>
                <a:spcPts val="0"/>
              </a:spcAft>
              <a:buClr>
                <a:schemeClr val="accent6"/>
              </a:buClr>
              <a:buSzPts val="2800"/>
              <a:buNone/>
            </a:pPr>
            <a:r>
              <a:rPr lang="he-IL" sz="2800" dirty="0">
                <a:solidFill>
                  <a:srgbClr val="204559"/>
                </a:solidFill>
                <a:latin typeface="+mj-lt"/>
                <a:ea typeface="David"/>
                <a:sym typeface="David"/>
              </a:rPr>
              <a:t>	חזרה על מפת היחסים</a:t>
            </a:r>
          </a:p>
          <a:p>
            <a:pPr marL="0" lvl="0" indent="0" algn="r" rtl="1">
              <a:spcBef>
                <a:spcPts val="0"/>
              </a:spcBef>
              <a:spcAft>
                <a:spcPts val="0"/>
              </a:spcAft>
              <a:buClr>
                <a:schemeClr val="accent6"/>
              </a:buClr>
              <a:buSzPts val="2800"/>
              <a:buNone/>
            </a:pPr>
            <a:r>
              <a:rPr lang="he-IL" sz="2800" dirty="0">
                <a:solidFill>
                  <a:srgbClr val="204559"/>
                </a:solidFill>
                <a:latin typeface="+mj-lt"/>
                <a:ea typeface="David"/>
                <a:sym typeface="David"/>
              </a:rPr>
              <a:t>	</a:t>
            </a:r>
            <a:r>
              <a:rPr lang="he-IL" sz="2800" dirty="0">
                <a:solidFill>
                  <a:srgbClr val="204559"/>
                </a:solidFill>
                <a:latin typeface="+mj-lt"/>
                <a:ea typeface="David"/>
                <a:cs typeface="+mn-cs"/>
                <a:sym typeface="David"/>
              </a:rPr>
              <a:t>עמדת יחס של כדאיות הוגנת</a:t>
            </a:r>
          </a:p>
          <a:p>
            <a:pPr marL="342900" lvl="0" indent="-342900" algn="r" rtl="1">
              <a:spcBef>
                <a:spcPts val="0"/>
              </a:spcBef>
              <a:spcAft>
                <a:spcPts val="0"/>
              </a:spcAft>
              <a:buClr>
                <a:schemeClr val="accent6"/>
              </a:buClr>
              <a:buSzPts val="2800"/>
              <a:buFont typeface="Noto Sans Symbols"/>
              <a:buChar char="▪"/>
            </a:pPr>
            <a:endParaRPr lang="he-IL" sz="2800" dirty="0">
              <a:solidFill>
                <a:srgbClr val="204559"/>
              </a:solidFill>
              <a:latin typeface="+mj-lt"/>
              <a:ea typeface="David"/>
              <a:cs typeface="+mn-cs"/>
              <a:sym typeface="David"/>
            </a:endParaRPr>
          </a:p>
          <a:p>
            <a:pPr marL="342900" lvl="0" indent="-342900" algn="r" rtl="1">
              <a:spcBef>
                <a:spcPts val="0"/>
              </a:spcBef>
              <a:spcAft>
                <a:spcPts val="0"/>
              </a:spcAft>
              <a:buClr>
                <a:schemeClr val="accent6"/>
              </a:buClr>
              <a:buSzPts val="2800"/>
              <a:buFont typeface="Noto Sans Symbols"/>
              <a:buChar char="▪"/>
            </a:pPr>
            <a:r>
              <a:rPr lang="he-IL" sz="2800" b="1" dirty="0">
                <a:solidFill>
                  <a:srgbClr val="204559"/>
                </a:solidFill>
                <a:latin typeface="+mj-lt"/>
                <a:cs typeface="+mn-cs"/>
                <a:sym typeface="David"/>
              </a:rPr>
              <a:t>יחידה שנייה: ריה פרוסט</a:t>
            </a:r>
          </a:p>
          <a:p>
            <a:pPr marL="0" lvl="0" indent="0" algn="r" rtl="1">
              <a:spcBef>
                <a:spcPts val="0"/>
              </a:spcBef>
              <a:spcAft>
                <a:spcPts val="0"/>
              </a:spcAft>
              <a:buClr>
                <a:schemeClr val="accent6"/>
              </a:buClr>
              <a:buSzPts val="2800"/>
              <a:buNone/>
            </a:pPr>
            <a:r>
              <a:rPr lang="he-IL" sz="2800" dirty="0">
                <a:solidFill>
                  <a:srgbClr val="204559"/>
                </a:solidFill>
                <a:latin typeface="+mj-lt"/>
                <a:cs typeface="+mn-cs"/>
                <a:sym typeface="David"/>
              </a:rPr>
              <a:t>	התקשורת המגדלת והחשיבה של ג'סיקה בנג'מין</a:t>
            </a:r>
          </a:p>
          <a:p>
            <a:pPr marL="342900" lvl="0" indent="-342900" algn="r" rtl="1">
              <a:spcBef>
                <a:spcPts val="0"/>
              </a:spcBef>
              <a:spcAft>
                <a:spcPts val="0"/>
              </a:spcAft>
              <a:buClr>
                <a:schemeClr val="accent6"/>
              </a:buClr>
              <a:buSzPts val="2800"/>
              <a:buFont typeface="Noto Sans Symbols"/>
              <a:buChar char="▪"/>
            </a:pPr>
            <a:endParaRPr lang="he-IL" sz="2800" dirty="0">
              <a:solidFill>
                <a:srgbClr val="204559"/>
              </a:solidFill>
              <a:latin typeface="+mj-lt"/>
              <a:cs typeface="+mn-cs"/>
              <a:sym typeface="David"/>
            </a:endParaRPr>
          </a:p>
          <a:p>
            <a:pPr marL="342900" lvl="0" indent="-342900" algn="r" rtl="1">
              <a:spcBef>
                <a:spcPts val="0"/>
              </a:spcBef>
              <a:spcAft>
                <a:spcPts val="0"/>
              </a:spcAft>
              <a:buClr>
                <a:schemeClr val="accent6"/>
              </a:buClr>
              <a:buSzPts val="2800"/>
              <a:buFont typeface="Noto Sans Symbols"/>
              <a:buChar char="▪"/>
            </a:pPr>
            <a:r>
              <a:rPr lang="he-IL" sz="2800" b="1" dirty="0">
                <a:solidFill>
                  <a:srgbClr val="204559"/>
                </a:solidFill>
                <a:latin typeface="+mj-lt"/>
                <a:cs typeface="+mn-cs"/>
                <a:sym typeface="David"/>
              </a:rPr>
              <a:t>יחידה שלישית: קונית בן דב</a:t>
            </a:r>
          </a:p>
          <a:p>
            <a:pPr marL="0" lvl="0" indent="0" algn="r" rtl="1">
              <a:spcBef>
                <a:spcPts val="0"/>
              </a:spcBef>
              <a:spcAft>
                <a:spcPts val="0"/>
              </a:spcAft>
              <a:buClr>
                <a:schemeClr val="accent6"/>
              </a:buClr>
              <a:buSzPts val="2800"/>
              <a:buNone/>
            </a:pPr>
            <a:r>
              <a:rPr lang="he-IL" sz="2800" dirty="0">
                <a:solidFill>
                  <a:srgbClr val="204559"/>
                </a:solidFill>
                <a:latin typeface="+mj-lt"/>
                <a:sym typeface="David"/>
              </a:rPr>
              <a:t>	תרגול ושאלות</a:t>
            </a:r>
            <a:endParaRPr lang="he-IL" sz="2800" dirty="0">
              <a:solidFill>
                <a:srgbClr val="204559"/>
              </a:solidFill>
              <a:latin typeface="+mj-lt"/>
              <a:cs typeface="+mn-cs"/>
              <a:sym typeface="David"/>
            </a:endParaRPr>
          </a:p>
          <a:p>
            <a:pPr marL="0" lvl="0" indent="0" algn="r" rtl="1">
              <a:spcBef>
                <a:spcPts val="0"/>
              </a:spcBef>
              <a:spcAft>
                <a:spcPts val="0"/>
              </a:spcAft>
              <a:buClr>
                <a:schemeClr val="accent6"/>
              </a:buClr>
              <a:buSzPts val="2800"/>
              <a:buNone/>
            </a:pPr>
            <a:endParaRPr dirty="0">
              <a:latin typeface="+mj-lt"/>
              <a:cs typeface="+mn-cs"/>
            </a:endParaRPr>
          </a:p>
        </p:txBody>
      </p:sp>
      <p:pic>
        <p:nvPicPr>
          <p:cNvPr id="102" name="Google Shape;102;p2"/>
          <p:cNvPicPr preferRelativeResize="0"/>
          <p:nvPr/>
        </p:nvPicPr>
        <p:blipFill rotWithShape="1">
          <a:blip r:embed="rId3">
            <a:alphaModFix/>
          </a:blip>
          <a:srcRect/>
          <a:stretch/>
        </p:blipFill>
        <p:spPr>
          <a:xfrm>
            <a:off x="115682" y="5920435"/>
            <a:ext cx="1988016" cy="8795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74" y="291661"/>
            <a:ext cx="10827851" cy="613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11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9F720533-0DF6-4218-B0A5-A5971A1B68B1}"/>
              </a:ext>
            </a:extLst>
          </p:cNvPr>
          <p:cNvSpPr>
            <a:spLocks noGrp="1"/>
          </p:cNvSpPr>
          <p:nvPr>
            <p:ph type="title"/>
          </p:nvPr>
        </p:nvSpPr>
        <p:spPr/>
        <p:txBody>
          <a:bodyPr>
            <a:normAutofit/>
          </a:bodyPr>
          <a:lstStyle/>
          <a:p>
            <a:r>
              <a:rPr lang="he-IL" sz="6000" b="1" dirty="0">
                <a:solidFill>
                  <a:schemeClr val="accent6">
                    <a:lumMod val="50000"/>
                  </a:schemeClr>
                </a:solidFill>
              </a:rPr>
              <a:t>שלבים</a:t>
            </a:r>
          </a:p>
        </p:txBody>
      </p:sp>
      <p:graphicFrame>
        <p:nvGraphicFramePr>
          <p:cNvPr id="2" name="מציין מיקום תוכן 1">
            <a:extLst>
              <a:ext uri="{FF2B5EF4-FFF2-40B4-BE49-F238E27FC236}">
                <a16:creationId xmlns:a16="http://schemas.microsoft.com/office/drawing/2014/main" id="{05398456-3408-4B39-8C6F-E1C69046927F}"/>
              </a:ext>
            </a:extLst>
          </p:cNvPr>
          <p:cNvGraphicFramePr>
            <a:graphicFrameLocks noGrp="1"/>
          </p:cNvGraphicFramePr>
          <p:nvPr>
            <p:ph idx="4294967295"/>
            <p:extLst>
              <p:ext uri="{D42A27DB-BD31-4B8C-83A1-F6EECF244321}">
                <p14:modId xmlns:p14="http://schemas.microsoft.com/office/powerpoint/2010/main" val="4217122565"/>
              </p:ext>
            </p:extLst>
          </p:nvPr>
        </p:nvGraphicFramePr>
        <p:xfrm>
          <a:off x="1185334" y="1417638"/>
          <a:ext cx="9702800" cy="4339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Tree>
    <p:extLst>
      <p:ext uri="{BB962C8B-B14F-4D97-AF65-F5344CB8AC3E}">
        <p14:creationId xmlns:p14="http://schemas.microsoft.com/office/powerpoint/2010/main" val="157337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45523" y="124144"/>
            <a:ext cx="7873181" cy="1325563"/>
          </a:xfrm>
        </p:spPr>
        <p:txBody>
          <a:bodyPr>
            <a:normAutofit fontScale="90000"/>
          </a:bodyPr>
          <a:lstStyle/>
          <a:p>
            <a:pPr algn="ctr"/>
            <a:br>
              <a:rPr lang="he-IL" dirty="0">
                <a:solidFill>
                  <a:srgbClr val="C00000"/>
                </a:solidFill>
              </a:rPr>
            </a:br>
            <a:br>
              <a:rPr lang="he-IL" dirty="0">
                <a:solidFill>
                  <a:srgbClr val="C00000"/>
                </a:solidFill>
              </a:rPr>
            </a:br>
            <a:r>
              <a:rPr lang="he-IL" sz="4900" b="1" dirty="0">
                <a:solidFill>
                  <a:schemeClr val="accent6">
                    <a:lumMod val="75000"/>
                  </a:schemeClr>
                </a:solidFill>
                <a:latin typeface="David" panose="020E0502060401010101" pitchFamily="34" charset="-79"/>
                <a:cs typeface="+mn-cs"/>
              </a:rPr>
              <a:t>הפנייה המגדלת:</a:t>
            </a:r>
            <a:br>
              <a:rPr lang="he-IL" sz="4900" b="1" dirty="0">
                <a:solidFill>
                  <a:schemeClr val="accent6">
                    <a:lumMod val="75000"/>
                  </a:schemeClr>
                </a:solidFill>
                <a:latin typeface="David" panose="020E0502060401010101" pitchFamily="34" charset="-79"/>
                <a:cs typeface="+mn-cs"/>
              </a:rPr>
            </a:br>
            <a:br>
              <a:rPr lang="he-IL" b="1" dirty="0">
                <a:solidFill>
                  <a:srgbClr val="C00000"/>
                </a:solidFill>
                <a:cs typeface="+mn-cs"/>
              </a:rPr>
            </a:br>
            <a:endParaRPr lang="he-IL" b="1" dirty="0">
              <a:solidFill>
                <a:srgbClr val="C00000"/>
              </a:solidFill>
              <a:cs typeface="+mn-cs"/>
            </a:endParaRPr>
          </a:p>
        </p:txBody>
      </p:sp>
      <p:sp>
        <p:nvSpPr>
          <p:cNvPr id="3" name="מציין מיקום תוכן 2"/>
          <p:cNvSpPr>
            <a:spLocks noGrp="1"/>
          </p:cNvSpPr>
          <p:nvPr>
            <p:ph idx="1"/>
          </p:nvPr>
        </p:nvSpPr>
        <p:spPr>
          <a:xfrm>
            <a:off x="464458" y="1147482"/>
            <a:ext cx="10885714" cy="5419004"/>
          </a:xfrm>
        </p:spPr>
        <p:txBody>
          <a:bodyPr>
            <a:normAutofit fontScale="92500" lnSpcReduction="20000"/>
          </a:bodyPr>
          <a:lstStyle/>
          <a:p>
            <a:pPr>
              <a:buClr>
                <a:schemeClr val="accent6">
                  <a:lumMod val="75000"/>
                </a:schemeClr>
              </a:buClr>
            </a:pPr>
            <a:r>
              <a:rPr lang="he-IL" sz="4000" b="1" dirty="0">
                <a:solidFill>
                  <a:schemeClr val="accent6">
                    <a:lumMod val="75000"/>
                  </a:schemeClr>
                </a:solidFill>
                <a:latin typeface="David" panose="020E0502060401010101" pitchFamily="34" charset="-79"/>
              </a:rPr>
              <a:t>ערכית: </a:t>
            </a:r>
          </a:p>
          <a:p>
            <a:pPr marL="0" indent="0">
              <a:buClr>
                <a:schemeClr val="accent6">
                  <a:lumMod val="75000"/>
                </a:schemeClr>
              </a:buClr>
              <a:buNone/>
            </a:pPr>
            <a:r>
              <a:rPr lang="he-IL" dirty="0">
                <a:solidFill>
                  <a:srgbClr val="002060"/>
                </a:solidFill>
                <a:latin typeface="David" panose="020E0502060401010101" pitchFamily="34" charset="-79"/>
              </a:rPr>
              <a:t>   מקדמת ערך התפתחותי מיטיב</a:t>
            </a:r>
          </a:p>
          <a:p>
            <a:pPr>
              <a:buClr>
                <a:schemeClr val="accent6">
                  <a:lumMod val="75000"/>
                </a:schemeClr>
              </a:buClr>
            </a:pPr>
            <a:r>
              <a:rPr lang="he-IL" sz="4000" b="1" dirty="0">
                <a:solidFill>
                  <a:schemeClr val="accent6">
                    <a:lumMod val="75000"/>
                  </a:schemeClr>
                </a:solidFill>
                <a:latin typeface="David" panose="020E0502060401010101" pitchFamily="34" charset="-79"/>
              </a:rPr>
              <a:t>בהירה:</a:t>
            </a:r>
            <a:r>
              <a:rPr lang="he-IL" sz="4000" dirty="0">
                <a:solidFill>
                  <a:schemeClr val="accent6">
                    <a:lumMod val="75000"/>
                  </a:schemeClr>
                </a:solidFill>
                <a:latin typeface="David" panose="020E0502060401010101" pitchFamily="34" charset="-79"/>
              </a:rPr>
              <a:t> </a:t>
            </a:r>
          </a:p>
          <a:p>
            <a:pPr marL="0" indent="0">
              <a:buClr>
                <a:schemeClr val="accent6">
                  <a:lumMod val="75000"/>
                </a:schemeClr>
              </a:buClr>
              <a:buNone/>
            </a:pPr>
            <a:r>
              <a:rPr lang="he-IL" dirty="0">
                <a:solidFill>
                  <a:srgbClr val="002060"/>
                </a:solidFill>
                <a:latin typeface="David" panose="020E0502060401010101" pitchFamily="34" charset="-79"/>
              </a:rPr>
              <a:t>   בהירת ערך, צורה, יחס </a:t>
            </a:r>
          </a:p>
          <a:p>
            <a:pPr>
              <a:buClr>
                <a:schemeClr val="accent6">
                  <a:lumMod val="75000"/>
                </a:schemeClr>
              </a:buClr>
            </a:pPr>
            <a:r>
              <a:rPr lang="he-IL" sz="4000" b="1" dirty="0">
                <a:solidFill>
                  <a:schemeClr val="accent6">
                    <a:lumMod val="75000"/>
                  </a:schemeClr>
                </a:solidFill>
                <a:latin typeface="David" panose="020E0502060401010101" pitchFamily="34" charset="-79"/>
              </a:rPr>
              <a:t>מכבדת:</a:t>
            </a:r>
            <a:r>
              <a:rPr lang="he-IL" sz="4000" dirty="0">
                <a:solidFill>
                  <a:schemeClr val="accent6">
                    <a:lumMod val="75000"/>
                  </a:schemeClr>
                </a:solidFill>
                <a:latin typeface="David" panose="020E0502060401010101" pitchFamily="34" charset="-79"/>
              </a:rPr>
              <a:t> </a:t>
            </a:r>
          </a:p>
          <a:p>
            <a:pPr marL="0" indent="0">
              <a:buClr>
                <a:schemeClr val="accent6">
                  <a:lumMod val="75000"/>
                </a:schemeClr>
              </a:buClr>
              <a:buNone/>
            </a:pPr>
            <a:r>
              <a:rPr lang="he-IL" dirty="0">
                <a:solidFill>
                  <a:srgbClr val="002060"/>
                </a:solidFill>
                <a:latin typeface="David" panose="020E0502060401010101" pitchFamily="34" charset="-79"/>
              </a:rPr>
              <a:t>   לא תוקפת, לא שופטת ולא מוחקת – לא את הילד ולא את ההורה.</a:t>
            </a:r>
          </a:p>
          <a:p>
            <a:pPr>
              <a:buClr>
                <a:schemeClr val="accent6">
                  <a:lumMod val="75000"/>
                </a:schemeClr>
              </a:buClr>
            </a:pPr>
            <a:r>
              <a:rPr lang="he-IL" sz="4000" b="1" dirty="0">
                <a:solidFill>
                  <a:schemeClr val="accent6">
                    <a:lumMod val="75000"/>
                  </a:schemeClr>
                </a:solidFill>
                <a:latin typeface="David" panose="020E0502060401010101" pitchFamily="34" charset="-79"/>
              </a:rPr>
              <a:t>עצמית:</a:t>
            </a:r>
            <a:r>
              <a:rPr lang="he-IL" sz="4000" dirty="0">
                <a:solidFill>
                  <a:schemeClr val="accent6">
                    <a:lumMod val="75000"/>
                  </a:schemeClr>
                </a:solidFill>
                <a:latin typeface="David" panose="020E0502060401010101" pitchFamily="34" charset="-79"/>
              </a:rPr>
              <a:t> </a:t>
            </a:r>
          </a:p>
          <a:p>
            <a:pPr marL="0" indent="0">
              <a:buClr>
                <a:schemeClr val="accent6">
                  <a:lumMod val="75000"/>
                </a:schemeClr>
              </a:buClr>
              <a:buNone/>
            </a:pPr>
            <a:r>
              <a:rPr lang="he-IL" dirty="0">
                <a:solidFill>
                  <a:srgbClr val="002060"/>
                </a:solidFill>
                <a:latin typeface="David" panose="020E0502060401010101" pitchFamily="34" charset="-79"/>
              </a:rPr>
              <a:t>   מגדירה את העצמי ולא את האחר. סובייקטיבית.</a:t>
            </a:r>
          </a:p>
          <a:p>
            <a:pPr>
              <a:buClr>
                <a:schemeClr val="accent6">
                  <a:lumMod val="75000"/>
                </a:schemeClr>
              </a:buClr>
            </a:pPr>
            <a:r>
              <a:rPr lang="he-IL" sz="4000" b="1" dirty="0">
                <a:solidFill>
                  <a:schemeClr val="accent6">
                    <a:lumMod val="75000"/>
                  </a:schemeClr>
                </a:solidFill>
                <a:latin typeface="David" panose="020E0502060401010101" pitchFamily="34" charset="-79"/>
              </a:rPr>
              <a:t>פרואקטיבית</a:t>
            </a:r>
            <a:r>
              <a:rPr lang="he-IL" sz="4000" dirty="0">
                <a:solidFill>
                  <a:schemeClr val="accent6">
                    <a:lumMod val="75000"/>
                  </a:schemeClr>
                </a:solidFill>
                <a:latin typeface="David" panose="020E0502060401010101" pitchFamily="34" charset="-79"/>
              </a:rPr>
              <a:t> </a:t>
            </a:r>
            <a:r>
              <a:rPr lang="he-IL" sz="4000" b="1" dirty="0">
                <a:solidFill>
                  <a:schemeClr val="accent6">
                    <a:lumMod val="75000"/>
                  </a:schemeClr>
                </a:solidFill>
                <a:latin typeface="David" panose="020E0502060401010101" pitchFamily="34" charset="-79"/>
              </a:rPr>
              <a:t>ולא ראקטיבית:</a:t>
            </a:r>
            <a:r>
              <a:rPr lang="he-IL" sz="4000" dirty="0">
                <a:solidFill>
                  <a:schemeClr val="accent6">
                    <a:lumMod val="75000"/>
                  </a:schemeClr>
                </a:solidFill>
                <a:latin typeface="David" panose="020E0502060401010101" pitchFamily="34" charset="-79"/>
              </a:rPr>
              <a:t> </a:t>
            </a:r>
          </a:p>
          <a:p>
            <a:pPr marL="0" indent="0">
              <a:buClr>
                <a:schemeClr val="accent6">
                  <a:lumMod val="75000"/>
                </a:schemeClr>
              </a:buClr>
              <a:buNone/>
            </a:pPr>
            <a:r>
              <a:rPr lang="he-IL" dirty="0">
                <a:solidFill>
                  <a:srgbClr val="002060"/>
                </a:solidFill>
                <a:latin typeface="David" panose="020E0502060401010101" pitchFamily="34" charset="-79"/>
              </a:rPr>
              <a:t>   מכוונת לעתיד ולא תגובתית ("על קר", לא "על חם")</a:t>
            </a:r>
          </a:p>
        </p:txBody>
      </p:sp>
      <p:pic>
        <p:nvPicPr>
          <p:cNvPr id="11280" name="Picture 16" descr="תמונה קשורה">
            <a:extLst>
              <a:ext uri="{FF2B5EF4-FFF2-40B4-BE49-F238E27FC236}">
                <a16:creationId xmlns:a16="http://schemas.microsoft.com/office/drawing/2014/main" id="{6FF8A39A-801B-4822-9BB0-3D4F99EDB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45" y="5715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2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742087-B48E-43A2-BD79-CDD0CA762600}"/>
              </a:ext>
            </a:extLst>
          </p:cNvPr>
          <p:cNvGrpSpPr/>
          <p:nvPr/>
        </p:nvGrpSpPr>
        <p:grpSpPr>
          <a:xfrm>
            <a:off x="4829928" y="246512"/>
            <a:ext cx="5537390" cy="6193090"/>
            <a:chOff x="4910138" y="422975"/>
            <a:chExt cx="5537390" cy="6193090"/>
          </a:xfrm>
        </p:grpSpPr>
        <p:sp>
          <p:nvSpPr>
            <p:cNvPr id="4" name="Flowchart: Manual Operation 3">
              <a:extLst>
                <a:ext uri="{FF2B5EF4-FFF2-40B4-BE49-F238E27FC236}">
                  <a16:creationId xmlns:a16="http://schemas.microsoft.com/office/drawing/2014/main" id="{C665DA6D-914C-4DEF-A449-E9CA7CDC4A76}"/>
                </a:ext>
              </a:extLst>
            </p:cNvPr>
            <p:cNvSpPr/>
            <p:nvPr/>
          </p:nvSpPr>
          <p:spPr>
            <a:xfrm rot="10800000">
              <a:off x="7965281" y="2511600"/>
              <a:ext cx="2482247" cy="4104465"/>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הגד</a:t>
              </a:r>
              <a:endParaRPr lang="en-US" dirty="0"/>
            </a:p>
          </p:txBody>
        </p:sp>
        <p:sp>
          <p:nvSpPr>
            <p:cNvPr id="28" name="Trapezoid 27">
              <a:extLst>
                <a:ext uri="{FF2B5EF4-FFF2-40B4-BE49-F238E27FC236}">
                  <a16:creationId xmlns:a16="http://schemas.microsoft.com/office/drawing/2014/main" id="{0655468F-18EB-49C6-8833-0003120EBC72}"/>
                </a:ext>
              </a:extLst>
            </p:cNvPr>
            <p:cNvSpPr/>
            <p:nvPr/>
          </p:nvSpPr>
          <p:spPr>
            <a:xfrm>
              <a:off x="7979420" y="6090119"/>
              <a:ext cx="2468107" cy="516415"/>
            </a:xfrm>
            <a:prstGeom prst="trapezoid">
              <a:avLst>
                <a:gd name="adj" fmla="val 12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2BB03584-B139-4E5E-AA7B-8DF15DB0294E}"/>
                </a:ext>
              </a:extLst>
            </p:cNvPr>
            <p:cNvSpPr/>
            <p:nvPr/>
          </p:nvSpPr>
          <p:spPr>
            <a:xfrm>
              <a:off x="8275680" y="3331903"/>
              <a:ext cx="1861159" cy="746069"/>
            </a:xfrm>
            <a:prstGeom prst="trapezoid">
              <a:avLst>
                <a:gd name="adj" fmla="val 12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בירור הערך</a:t>
              </a:r>
              <a:endParaRPr lang="en-US" b="1" dirty="0"/>
            </a:p>
          </p:txBody>
        </p:sp>
        <p:grpSp>
          <p:nvGrpSpPr>
            <p:cNvPr id="18" name="Group 17">
              <a:extLst>
                <a:ext uri="{FF2B5EF4-FFF2-40B4-BE49-F238E27FC236}">
                  <a16:creationId xmlns:a16="http://schemas.microsoft.com/office/drawing/2014/main" id="{A2C27FDB-0E6E-40D2-B843-80D7C17826F6}"/>
                </a:ext>
              </a:extLst>
            </p:cNvPr>
            <p:cNvGrpSpPr/>
            <p:nvPr/>
          </p:nvGrpSpPr>
          <p:grpSpPr>
            <a:xfrm>
              <a:off x="8175908" y="422975"/>
              <a:ext cx="2082273" cy="2078131"/>
              <a:chOff x="4959311" y="1916158"/>
              <a:chExt cx="2273378" cy="2865863"/>
            </a:xfrm>
          </p:grpSpPr>
          <p:sp>
            <p:nvSpPr>
              <p:cNvPr id="14" name="Partial Circle 13">
                <a:extLst>
                  <a:ext uri="{FF2B5EF4-FFF2-40B4-BE49-F238E27FC236}">
                    <a16:creationId xmlns:a16="http://schemas.microsoft.com/office/drawing/2014/main" id="{94EE27FD-8DFC-4688-9527-5116EDC17C78}"/>
                  </a:ext>
                </a:extLst>
              </p:cNvPr>
              <p:cNvSpPr/>
              <p:nvPr/>
            </p:nvSpPr>
            <p:spPr>
              <a:xfrm rot="5400000">
                <a:off x="5027918" y="2068068"/>
                <a:ext cx="2136164" cy="2273378"/>
              </a:xfrm>
              <a:prstGeom prst="pie">
                <a:avLst>
                  <a:gd name="adj1" fmla="val 5427830"/>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215F2489-65F6-41C3-89DD-6497E47044AA}"/>
                  </a:ext>
                </a:extLst>
              </p:cNvPr>
              <p:cNvSpPr/>
              <p:nvPr/>
            </p:nvSpPr>
            <p:spPr>
              <a:xfrm>
                <a:off x="5788482" y="1916158"/>
                <a:ext cx="550460" cy="5581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a:extLst>
                  <a:ext uri="{FF2B5EF4-FFF2-40B4-BE49-F238E27FC236}">
                    <a16:creationId xmlns:a16="http://schemas.microsoft.com/office/drawing/2014/main" id="{F4211C07-AC91-402F-97FD-36F51C76BF59}"/>
                  </a:ext>
                </a:extLst>
              </p:cNvPr>
              <p:cNvSpPr/>
              <p:nvPr/>
            </p:nvSpPr>
            <p:spPr>
              <a:xfrm>
                <a:off x="5261055" y="3204757"/>
                <a:ext cx="1623030" cy="1241867"/>
              </a:xfrm>
              <a:prstGeom prst="flowChartManualOper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CD2049B-9819-451A-AE2A-CFF6F3D07927}"/>
                  </a:ext>
                </a:extLst>
              </p:cNvPr>
              <p:cNvSpPr/>
              <p:nvPr/>
            </p:nvSpPr>
            <p:spPr>
              <a:xfrm>
                <a:off x="5329831" y="3431290"/>
                <a:ext cx="1475668" cy="915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5F7CF0-7741-4D87-9A5A-4AFE925DBB4D}"/>
                  </a:ext>
                </a:extLst>
              </p:cNvPr>
              <p:cNvSpPr/>
              <p:nvPr/>
            </p:nvSpPr>
            <p:spPr>
              <a:xfrm>
                <a:off x="5368119" y="4446624"/>
                <a:ext cx="1426756" cy="335397"/>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EFB31A3-2A9B-4C0B-B1B3-82D42E483013}"/>
                  </a:ext>
                </a:extLst>
              </p:cNvPr>
              <p:cNvSpPr/>
              <p:nvPr/>
            </p:nvSpPr>
            <p:spPr>
              <a:xfrm>
                <a:off x="5136107" y="4399128"/>
                <a:ext cx="1919786" cy="38064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FCBD2A-00DC-4376-BED9-38099B65BD58}"/>
                  </a:ext>
                </a:extLst>
              </p:cNvPr>
              <p:cNvSpPr/>
              <p:nvPr/>
            </p:nvSpPr>
            <p:spPr>
              <a:xfrm>
                <a:off x="5735554" y="3426711"/>
                <a:ext cx="685846" cy="90351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43E7E8-75CA-47AF-8B67-B1EA903F83AD}"/>
                  </a:ext>
                </a:extLst>
              </p:cNvPr>
              <p:cNvSpPr/>
              <p:nvPr/>
            </p:nvSpPr>
            <p:spPr>
              <a:xfrm>
                <a:off x="5387379" y="4402996"/>
                <a:ext cx="367427" cy="37222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6F74B6D-3D9D-4328-840D-DE59DAB32582}"/>
                  </a:ext>
                </a:extLst>
              </p:cNvPr>
              <p:cNvSpPr/>
              <p:nvPr/>
            </p:nvSpPr>
            <p:spPr>
              <a:xfrm>
                <a:off x="6472053" y="4405931"/>
                <a:ext cx="367427" cy="37222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EC3F80D-3878-4747-B871-83FDFBC1882F}"/>
                  </a:ext>
                </a:extLst>
              </p:cNvPr>
              <p:cNvSpPr/>
              <p:nvPr/>
            </p:nvSpPr>
            <p:spPr>
              <a:xfrm>
                <a:off x="5907413" y="4405931"/>
                <a:ext cx="367427" cy="37222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Isosceles Triangle 24">
              <a:extLst>
                <a:ext uri="{FF2B5EF4-FFF2-40B4-BE49-F238E27FC236}">
                  <a16:creationId xmlns:a16="http://schemas.microsoft.com/office/drawing/2014/main" id="{5E24D1EC-E812-4E98-AE07-9CBF358E9F0C}"/>
                </a:ext>
              </a:extLst>
            </p:cNvPr>
            <p:cNvSpPr/>
            <p:nvPr/>
          </p:nvSpPr>
          <p:spPr>
            <a:xfrm rot="5400000">
              <a:off x="5714883" y="12799"/>
              <a:ext cx="2015321" cy="3624812"/>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5F9FA4B0-E941-4A01-A89D-42600CC96584}"/>
                </a:ext>
              </a:extLst>
            </p:cNvPr>
            <p:cNvSpPr/>
            <p:nvPr/>
          </p:nvSpPr>
          <p:spPr>
            <a:xfrm>
              <a:off x="8117734" y="4802236"/>
              <a:ext cx="2172188" cy="588418"/>
            </a:xfrm>
            <a:prstGeom prst="trapezoid">
              <a:avLst>
                <a:gd name="adj" fmla="val 12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זיהוי עמדת היחס</a:t>
              </a:r>
              <a:endParaRPr lang="en-US" b="1" dirty="0"/>
            </a:p>
          </p:txBody>
        </p:sp>
      </p:grpSp>
      <p:sp>
        <p:nvSpPr>
          <p:cNvPr id="3" name="תיבת טקסט 2">
            <a:extLst>
              <a:ext uri="{FF2B5EF4-FFF2-40B4-BE49-F238E27FC236}">
                <a16:creationId xmlns:a16="http://schemas.microsoft.com/office/drawing/2014/main" id="{664686B1-B663-48AB-A7B7-A87857F95675}"/>
              </a:ext>
            </a:extLst>
          </p:cNvPr>
          <p:cNvSpPr txBox="1"/>
          <p:nvPr/>
        </p:nvSpPr>
        <p:spPr>
          <a:xfrm>
            <a:off x="5135686" y="1400343"/>
            <a:ext cx="2082274" cy="461665"/>
          </a:xfrm>
          <a:prstGeom prst="rect">
            <a:avLst/>
          </a:prstGeom>
          <a:noFill/>
        </p:spPr>
        <p:txBody>
          <a:bodyPr wrap="square" rtlCol="1">
            <a:spAutoFit/>
          </a:bodyPr>
          <a:lstStyle/>
          <a:p>
            <a:r>
              <a:rPr lang="he-IL" sz="2400" b="1" dirty="0"/>
              <a:t>השפה המגדלת</a:t>
            </a:r>
          </a:p>
        </p:txBody>
      </p:sp>
      <p:sp>
        <p:nvSpPr>
          <p:cNvPr id="7" name="תיבת טקסט 6">
            <a:extLst>
              <a:ext uri="{FF2B5EF4-FFF2-40B4-BE49-F238E27FC236}">
                <a16:creationId xmlns:a16="http://schemas.microsoft.com/office/drawing/2014/main" id="{0A6AB0CD-243F-45EE-85ED-5E7DFC42B6AA}"/>
              </a:ext>
            </a:extLst>
          </p:cNvPr>
          <p:cNvSpPr txBox="1"/>
          <p:nvPr/>
        </p:nvSpPr>
        <p:spPr>
          <a:xfrm>
            <a:off x="8195471" y="2572528"/>
            <a:ext cx="1861158" cy="369332"/>
          </a:xfrm>
          <a:prstGeom prst="rect">
            <a:avLst/>
          </a:prstGeom>
          <a:noFill/>
        </p:spPr>
        <p:txBody>
          <a:bodyPr wrap="square" rtlCol="1">
            <a:spAutoFit/>
          </a:bodyPr>
          <a:lstStyle/>
          <a:p>
            <a:pPr algn="ctr"/>
            <a:r>
              <a:rPr lang="he-IL" b="1" dirty="0"/>
              <a:t>זיהוי אי הנחת</a:t>
            </a:r>
            <a:r>
              <a:rPr lang="en-US" b="1" dirty="0"/>
              <a:t> </a:t>
            </a:r>
            <a:endParaRPr lang="he-IL" b="1" dirty="0"/>
          </a:p>
        </p:txBody>
      </p:sp>
      <p:sp>
        <p:nvSpPr>
          <p:cNvPr id="8" name="תיבת טקסט 7">
            <a:extLst>
              <a:ext uri="{FF2B5EF4-FFF2-40B4-BE49-F238E27FC236}">
                <a16:creationId xmlns:a16="http://schemas.microsoft.com/office/drawing/2014/main" id="{D73959DE-1BA0-45BA-BC79-3BC39294729F}"/>
              </a:ext>
            </a:extLst>
          </p:cNvPr>
          <p:cNvSpPr txBox="1"/>
          <p:nvPr/>
        </p:nvSpPr>
        <p:spPr>
          <a:xfrm>
            <a:off x="8372077" y="4078975"/>
            <a:ext cx="1566007" cy="369332"/>
          </a:xfrm>
          <a:prstGeom prst="rect">
            <a:avLst/>
          </a:prstGeom>
          <a:noFill/>
        </p:spPr>
        <p:txBody>
          <a:bodyPr wrap="square" rtlCol="1">
            <a:spAutoFit/>
          </a:bodyPr>
          <a:lstStyle/>
          <a:p>
            <a:pPr algn="ctr"/>
            <a:r>
              <a:rPr lang="he-IL" b="1" dirty="0"/>
              <a:t>פנייה מגדלת</a:t>
            </a:r>
          </a:p>
        </p:txBody>
      </p:sp>
      <p:sp>
        <p:nvSpPr>
          <p:cNvPr id="10" name="תיבת טקסט 9">
            <a:extLst>
              <a:ext uri="{FF2B5EF4-FFF2-40B4-BE49-F238E27FC236}">
                <a16:creationId xmlns:a16="http://schemas.microsoft.com/office/drawing/2014/main" id="{6B7A7044-6441-4D04-9E80-A762F8883419}"/>
              </a:ext>
            </a:extLst>
          </p:cNvPr>
          <p:cNvSpPr txBox="1"/>
          <p:nvPr/>
        </p:nvSpPr>
        <p:spPr>
          <a:xfrm>
            <a:off x="8037524" y="5338688"/>
            <a:ext cx="2140447" cy="369332"/>
          </a:xfrm>
          <a:prstGeom prst="rect">
            <a:avLst/>
          </a:prstGeom>
          <a:noFill/>
        </p:spPr>
        <p:txBody>
          <a:bodyPr wrap="square" rtlCol="1">
            <a:spAutoFit/>
          </a:bodyPr>
          <a:lstStyle/>
          <a:p>
            <a:pPr algn="ctr"/>
            <a:r>
              <a:rPr lang="he-IL" b="1" dirty="0"/>
              <a:t>מסר מגדל תואם יחס</a:t>
            </a:r>
          </a:p>
        </p:txBody>
      </p:sp>
      <p:sp>
        <p:nvSpPr>
          <p:cNvPr id="11" name="תיבת טקסט 10">
            <a:extLst>
              <a:ext uri="{FF2B5EF4-FFF2-40B4-BE49-F238E27FC236}">
                <a16:creationId xmlns:a16="http://schemas.microsoft.com/office/drawing/2014/main" id="{2FBFBF27-7503-46B1-8CD4-4A33049896E6}"/>
              </a:ext>
            </a:extLst>
          </p:cNvPr>
          <p:cNvSpPr txBox="1"/>
          <p:nvPr/>
        </p:nvSpPr>
        <p:spPr>
          <a:xfrm>
            <a:off x="8648700" y="1517013"/>
            <a:ext cx="966815" cy="369332"/>
          </a:xfrm>
          <a:prstGeom prst="rect">
            <a:avLst/>
          </a:prstGeom>
          <a:noFill/>
        </p:spPr>
        <p:txBody>
          <a:bodyPr wrap="square" rtlCol="1">
            <a:spAutoFit/>
          </a:bodyPr>
          <a:lstStyle/>
          <a:p>
            <a:pPr algn="ctr"/>
            <a:r>
              <a:rPr lang="he-IL" b="1" dirty="0"/>
              <a:t>ההורה</a:t>
            </a:r>
          </a:p>
        </p:txBody>
      </p:sp>
      <p:sp>
        <p:nvSpPr>
          <p:cNvPr id="12" name="תיבת טקסט 11">
            <a:extLst>
              <a:ext uri="{FF2B5EF4-FFF2-40B4-BE49-F238E27FC236}">
                <a16:creationId xmlns:a16="http://schemas.microsoft.com/office/drawing/2014/main" id="{178E2D13-9AFF-4DAD-8D52-5429A8D34A5B}"/>
              </a:ext>
            </a:extLst>
          </p:cNvPr>
          <p:cNvSpPr txBox="1"/>
          <p:nvPr/>
        </p:nvSpPr>
        <p:spPr>
          <a:xfrm>
            <a:off x="7899209" y="5988423"/>
            <a:ext cx="2397316" cy="369332"/>
          </a:xfrm>
          <a:prstGeom prst="rect">
            <a:avLst/>
          </a:prstGeom>
          <a:noFill/>
        </p:spPr>
        <p:txBody>
          <a:bodyPr wrap="square" rtlCol="1">
            <a:spAutoFit/>
          </a:bodyPr>
          <a:lstStyle/>
          <a:p>
            <a:pPr algn="ctr"/>
            <a:r>
              <a:rPr lang="he-IL" b="1" dirty="0">
                <a:solidFill>
                  <a:schemeClr val="bg1"/>
                </a:solidFill>
              </a:rPr>
              <a:t>מתקיעות להתפתחות</a:t>
            </a:r>
          </a:p>
        </p:txBody>
      </p:sp>
      <p:pic>
        <p:nvPicPr>
          <p:cNvPr id="29" name="תמונה 28">
            <a:extLst>
              <a:ext uri="{FF2B5EF4-FFF2-40B4-BE49-F238E27FC236}">
                <a16:creationId xmlns:a16="http://schemas.microsoft.com/office/drawing/2014/main" id="{B5627A1C-1E3C-45E1-8CA5-B25CF584AF12}"/>
              </a:ext>
            </a:extLst>
          </p:cNvPr>
          <p:cNvPicPr>
            <a:picLocks noChangeAspect="1"/>
          </p:cNvPicPr>
          <p:nvPr/>
        </p:nvPicPr>
        <p:blipFill>
          <a:blip r:embed="rId2"/>
          <a:stretch>
            <a:fillRect/>
          </a:stretch>
        </p:blipFill>
        <p:spPr>
          <a:xfrm>
            <a:off x="264980" y="2046995"/>
            <a:ext cx="3907993" cy="2314740"/>
          </a:xfrm>
          <a:prstGeom prst="rect">
            <a:avLst/>
          </a:prstGeom>
        </p:spPr>
      </p:pic>
      <p:pic>
        <p:nvPicPr>
          <p:cNvPr id="32" name="תמונה 31">
            <a:extLst>
              <a:ext uri="{FF2B5EF4-FFF2-40B4-BE49-F238E27FC236}">
                <a16:creationId xmlns:a16="http://schemas.microsoft.com/office/drawing/2014/main" id="{CE5BF1DF-480F-492D-9BD6-1C4F7BB73912}"/>
              </a:ext>
            </a:extLst>
          </p:cNvPr>
          <p:cNvPicPr>
            <a:picLocks noChangeAspect="1"/>
          </p:cNvPicPr>
          <p:nvPr/>
        </p:nvPicPr>
        <p:blipFill>
          <a:blip r:embed="rId3"/>
          <a:stretch>
            <a:fillRect/>
          </a:stretch>
        </p:blipFill>
        <p:spPr>
          <a:xfrm>
            <a:off x="0" y="4324350"/>
            <a:ext cx="4326236" cy="2433508"/>
          </a:xfrm>
          <a:prstGeom prst="rect">
            <a:avLst/>
          </a:prstGeom>
        </p:spPr>
      </p:pic>
      <p:pic>
        <p:nvPicPr>
          <p:cNvPr id="5" name="תמונה 4">
            <a:extLst>
              <a:ext uri="{FF2B5EF4-FFF2-40B4-BE49-F238E27FC236}">
                <a16:creationId xmlns:a16="http://schemas.microsoft.com/office/drawing/2014/main" id="{413016E5-6BEA-4645-A992-409BB223909F}"/>
              </a:ext>
            </a:extLst>
          </p:cNvPr>
          <p:cNvPicPr>
            <a:picLocks noChangeAspect="1"/>
          </p:cNvPicPr>
          <p:nvPr/>
        </p:nvPicPr>
        <p:blipFill>
          <a:blip r:embed="rId4"/>
          <a:stretch>
            <a:fillRect/>
          </a:stretch>
        </p:blipFill>
        <p:spPr>
          <a:xfrm>
            <a:off x="405329" y="149055"/>
            <a:ext cx="3598795" cy="2024322"/>
          </a:xfrm>
          <a:prstGeom prst="rect">
            <a:avLst/>
          </a:prstGeom>
        </p:spPr>
      </p:pic>
    </p:spTree>
    <p:extLst>
      <p:ext uri="{BB962C8B-B14F-4D97-AF65-F5344CB8AC3E}">
        <p14:creationId xmlns:p14="http://schemas.microsoft.com/office/powerpoint/2010/main" val="316568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2AFE3B3-2FD8-4E35-9C60-51738B47F907}"/>
              </a:ext>
            </a:extLst>
          </p:cNvPr>
          <p:cNvSpPr>
            <a:spLocks noGrp="1"/>
          </p:cNvSpPr>
          <p:nvPr>
            <p:ph idx="1"/>
          </p:nvPr>
        </p:nvSpPr>
        <p:spPr>
          <a:xfrm>
            <a:off x="578069" y="2333459"/>
            <a:ext cx="10972800" cy="4525963"/>
          </a:xfrm>
        </p:spPr>
        <p:txBody>
          <a:bodyPr/>
          <a:lstStyle/>
          <a:p>
            <a:pPr marL="0" indent="0" algn="ctr">
              <a:buNone/>
            </a:pPr>
            <a:r>
              <a:rPr lang="he-IL" sz="5400" b="1" dirty="0">
                <a:solidFill>
                  <a:schemeClr val="accent1">
                    <a:lumMod val="50000"/>
                  </a:schemeClr>
                </a:solidFill>
                <a:latin typeface="David" panose="020E0502060401010101" pitchFamily="34" charset="-79"/>
              </a:rPr>
              <a:t>כדאיות הוגנת</a:t>
            </a:r>
          </a:p>
          <a:p>
            <a:pPr marL="0" indent="0" algn="ctr">
              <a:buNone/>
            </a:pPr>
            <a:endParaRPr lang="he-I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spTree>
    <p:extLst>
      <p:ext uri="{BB962C8B-B14F-4D97-AF65-F5344CB8AC3E}">
        <p14:creationId xmlns:p14="http://schemas.microsoft.com/office/powerpoint/2010/main" val="343263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74" y="204951"/>
            <a:ext cx="10827851" cy="613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9" name="דיו 8">
                <a:extLst>
                  <a:ext uri="{FF2B5EF4-FFF2-40B4-BE49-F238E27FC236}">
                    <a16:creationId xmlns:a16="http://schemas.microsoft.com/office/drawing/2014/main" id="{1681EDBA-3465-4DAE-9712-D0B710AFB4E7}"/>
                  </a:ext>
                </a:extLst>
              </p14:cNvPr>
              <p14:cNvContentPartPr/>
              <p14:nvPr/>
            </p14:nvContentPartPr>
            <p14:xfrm>
              <a:off x="4434552" y="4131860"/>
              <a:ext cx="2936880" cy="2556360"/>
            </p14:xfrm>
          </p:contentPart>
        </mc:Choice>
        <mc:Fallback xmlns="">
          <p:pic>
            <p:nvPicPr>
              <p:cNvPr id="9" name="דיו 8">
                <a:extLst>
                  <a:ext uri="{FF2B5EF4-FFF2-40B4-BE49-F238E27FC236}">
                    <a16:creationId xmlns="" xmlns:a16="http://schemas.microsoft.com/office/drawing/2014/main" xmlns:p14="http://schemas.microsoft.com/office/powerpoint/2010/main" id="{1681EDBA-3465-4DAE-9712-D0B710AFB4E7}"/>
                  </a:ext>
                </a:extLst>
              </p:cNvPr>
              <p:cNvPicPr/>
              <p:nvPr/>
            </p:nvPicPr>
            <p:blipFill>
              <a:blip r:embed="rId4"/>
              <a:stretch>
                <a:fillRect/>
              </a:stretch>
            </p:blipFill>
            <p:spPr>
              <a:xfrm>
                <a:off x="4380552" y="4023860"/>
                <a:ext cx="3044880" cy="2772360"/>
              </a:xfrm>
              <a:prstGeom prst="rect">
                <a:avLst/>
              </a:prstGeom>
            </p:spPr>
          </p:pic>
        </mc:Fallback>
      </mc:AlternateContent>
    </p:spTree>
    <p:extLst>
      <p:ext uri="{BB962C8B-B14F-4D97-AF65-F5344CB8AC3E}">
        <p14:creationId xmlns:p14="http://schemas.microsoft.com/office/powerpoint/2010/main" val="26052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500BE7-4025-4CA0-8DFF-6FA4896E779A}"/>
              </a:ext>
            </a:extLst>
          </p:cNvPr>
          <p:cNvSpPr>
            <a:spLocks noGrp="1"/>
          </p:cNvSpPr>
          <p:nvPr>
            <p:ph type="title"/>
          </p:nvPr>
        </p:nvSpPr>
        <p:spPr>
          <a:xfrm>
            <a:off x="1564474" y="126129"/>
            <a:ext cx="6379738" cy="1325563"/>
          </a:xfrm>
        </p:spPr>
        <p:txBody>
          <a:bodyPr>
            <a:noAutofit/>
          </a:bodyPr>
          <a:lstStyle/>
          <a:p>
            <a:pPr algn="ctr"/>
            <a:r>
              <a:rPr lang="he-IL" b="1" dirty="0">
                <a:solidFill>
                  <a:schemeClr val="accent6">
                    <a:lumMod val="75000"/>
                  </a:schemeClr>
                </a:solidFill>
                <a:latin typeface="David" panose="020E0502060401010101" pitchFamily="34" charset="-79"/>
                <a:cs typeface="+mn-cs"/>
              </a:rPr>
              <a:t>כדאיות הוגנת</a:t>
            </a:r>
          </a:p>
        </p:txBody>
      </p:sp>
      <p:sp>
        <p:nvSpPr>
          <p:cNvPr id="3" name="מציין מיקום תוכן 2">
            <a:extLst>
              <a:ext uri="{FF2B5EF4-FFF2-40B4-BE49-F238E27FC236}">
                <a16:creationId xmlns:a16="http://schemas.microsoft.com/office/drawing/2014/main" id="{6775F463-5E4B-4EBA-9BBD-013A6707E619}"/>
              </a:ext>
            </a:extLst>
          </p:cNvPr>
          <p:cNvSpPr>
            <a:spLocks noGrp="1"/>
          </p:cNvSpPr>
          <p:nvPr>
            <p:ph idx="1"/>
          </p:nvPr>
        </p:nvSpPr>
        <p:spPr>
          <a:xfrm>
            <a:off x="381003" y="1645421"/>
            <a:ext cx="7010398" cy="3915251"/>
          </a:xfrm>
        </p:spPr>
        <p:txBody>
          <a:bodyPr>
            <a:normAutofit/>
          </a:bodyPr>
          <a:lstStyle/>
          <a:p>
            <a:pPr>
              <a:buClr>
                <a:schemeClr val="accent6">
                  <a:lumMod val="75000"/>
                </a:schemeClr>
              </a:buClr>
              <a:buFont typeface="Wingdings" panose="05000000000000000000" pitchFamily="2" charset="2"/>
              <a:buChar char="§"/>
            </a:pPr>
            <a:r>
              <a:rPr lang="he-IL" sz="3200" dirty="0">
                <a:solidFill>
                  <a:schemeClr val="accent1">
                    <a:lumMod val="50000"/>
                  </a:schemeClr>
                </a:solidFill>
                <a:latin typeface="David" panose="020E0502060401010101" pitchFamily="34" charset="-79"/>
              </a:rPr>
              <a:t>הפנטזיה היא שתהיה הרמוניה במשפחה</a:t>
            </a:r>
          </a:p>
          <a:p>
            <a:pPr>
              <a:buClr>
                <a:schemeClr val="accent6">
                  <a:lumMod val="75000"/>
                </a:schemeClr>
              </a:buClr>
              <a:buFont typeface="Wingdings" panose="05000000000000000000" pitchFamily="2" charset="2"/>
              <a:buChar char="§"/>
            </a:pPr>
            <a:r>
              <a:rPr lang="he-IL" sz="3200" dirty="0">
                <a:solidFill>
                  <a:schemeClr val="accent1">
                    <a:lumMod val="50000"/>
                  </a:schemeClr>
                </a:solidFill>
                <a:latin typeface="David" panose="020E0502060401010101" pitchFamily="34" charset="-79"/>
              </a:rPr>
              <a:t>אך </a:t>
            </a:r>
            <a:r>
              <a:rPr lang="he-IL" dirty="0">
                <a:solidFill>
                  <a:schemeClr val="accent1">
                    <a:lumMod val="50000"/>
                  </a:schemeClr>
                </a:solidFill>
                <a:latin typeface="David" panose="020E0502060401010101" pitchFamily="34" charset="-79"/>
              </a:rPr>
              <a:t>לגיטימי שיהיו ניגודי אג'נדות בין הורים לילדים</a:t>
            </a:r>
          </a:p>
          <a:p>
            <a:pPr>
              <a:buClr>
                <a:schemeClr val="accent6">
                  <a:lumMod val="75000"/>
                </a:schemeClr>
              </a:buClr>
              <a:buFont typeface="Wingdings" panose="05000000000000000000" pitchFamily="2" charset="2"/>
              <a:buChar char="§"/>
            </a:pPr>
            <a:r>
              <a:rPr lang="he-IL" sz="3200" dirty="0">
                <a:solidFill>
                  <a:schemeClr val="accent1">
                    <a:lumMod val="50000"/>
                  </a:schemeClr>
                </a:solidFill>
                <a:latin typeface="David" panose="020E0502060401010101" pitchFamily="34" charset="-79"/>
              </a:rPr>
              <a:t>זה אומר שיש שני סובייקטים עם אג'נדות נבדלות, ואף מתחרות</a:t>
            </a:r>
          </a:p>
          <a:p>
            <a:pPr>
              <a:buClr>
                <a:schemeClr val="accent6">
                  <a:lumMod val="75000"/>
                </a:schemeClr>
              </a:buClr>
              <a:buFont typeface="Wingdings" panose="05000000000000000000" pitchFamily="2" charset="2"/>
              <a:buChar char="§"/>
            </a:pPr>
            <a:r>
              <a:rPr lang="he-IL" dirty="0">
                <a:solidFill>
                  <a:schemeClr val="accent1">
                    <a:lumMod val="50000"/>
                  </a:schemeClr>
                </a:solidFill>
                <a:latin typeface="David" panose="020E0502060401010101" pitchFamily="34" charset="-79"/>
              </a:rPr>
              <a:t>המשחק הוא הוגן, כל עוד יש כבוד הדדי והכרה בחוק ובמחוקק!</a:t>
            </a:r>
            <a:endParaRPr lang="he-IL" sz="3200" dirty="0">
              <a:solidFill>
                <a:schemeClr val="accent1">
                  <a:lumMod val="50000"/>
                </a:schemeClr>
              </a:solidFill>
              <a:latin typeface="David" panose="020E0502060401010101" pitchFamily="34" charset="-79"/>
            </a:endParaRPr>
          </a:p>
        </p:txBody>
      </p:sp>
      <p:pic>
        <p:nvPicPr>
          <p:cNvPr id="1026" name="Picture 2" descr="תוצאת תמונה עבור דמקה">
            <a:extLst>
              <a:ext uri="{FF2B5EF4-FFF2-40B4-BE49-F238E27FC236}">
                <a16:creationId xmlns:a16="http://schemas.microsoft.com/office/drawing/2014/main" id="{8EF48315-E40C-4F1D-A250-385012BC5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944" y="264338"/>
            <a:ext cx="2357145" cy="1674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תוצאת תמונה עבור כדורסל">
            <a:extLst>
              <a:ext uri="{FF2B5EF4-FFF2-40B4-BE49-F238E27FC236}">
                <a16:creationId xmlns:a16="http://schemas.microsoft.com/office/drawing/2014/main" id="{FE41C19A-6312-437E-B37F-B3CF4E6F9F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44" t="14661" r="51857" b="9511"/>
          <a:stretch/>
        </p:blipFill>
        <p:spPr bwMode="auto">
          <a:xfrm>
            <a:off x="10499324" y="0"/>
            <a:ext cx="1681480" cy="21756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תוצאת תמונה עבור עסקים">
            <a:extLst>
              <a:ext uri="{FF2B5EF4-FFF2-40B4-BE49-F238E27FC236}">
                <a16:creationId xmlns:a16="http://schemas.microsoft.com/office/drawing/2014/main" id="{2F573F12-6AFC-4696-8E8F-9A165BA41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6413" y="360304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תוצאת תמונה עבור קניות">
            <a:extLst>
              <a:ext uri="{FF2B5EF4-FFF2-40B4-BE49-F238E27FC236}">
                <a16:creationId xmlns:a16="http://schemas.microsoft.com/office/drawing/2014/main" id="{FE70B100-7906-4FD8-9185-C9097415C4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0725" y="5094091"/>
            <a:ext cx="25812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תוצאת תמונה עבור שלט למכירה בית">
            <a:extLst>
              <a:ext uri="{FF2B5EF4-FFF2-40B4-BE49-F238E27FC236}">
                <a16:creationId xmlns:a16="http://schemas.microsoft.com/office/drawing/2014/main" id="{DF8A9538-56E5-408E-A7C7-82251ED553B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911" b="16001"/>
          <a:stretch/>
        </p:blipFill>
        <p:spPr bwMode="auto">
          <a:xfrm>
            <a:off x="9565911" y="2175642"/>
            <a:ext cx="2619375" cy="14274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92" y="5979916"/>
            <a:ext cx="1988016" cy="879506"/>
          </a:xfrm>
          <a:prstGeom prst="rect">
            <a:avLst/>
          </a:prstGeom>
        </p:spPr>
      </p:pic>
      <p:cxnSp>
        <p:nvCxnSpPr>
          <p:cNvPr id="11" name="Straight Connector 10"/>
          <p:cNvCxnSpPr/>
          <p:nvPr/>
        </p:nvCxnSpPr>
        <p:spPr>
          <a:xfrm>
            <a:off x="8108893" y="-37650"/>
            <a:ext cx="0" cy="6924675"/>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857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24299</TotalTime>
  <Words>1024</Words>
  <Application>Microsoft Office PowerPoint</Application>
  <PresentationFormat>מסך רחב</PresentationFormat>
  <Paragraphs>171</Paragraphs>
  <Slides>19</Slides>
  <Notes>2</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19</vt:i4>
      </vt:variant>
    </vt:vector>
  </HeadingPairs>
  <TitlesOfParts>
    <vt:vector size="27" baseType="lpstr">
      <vt:lpstr>Arial</vt:lpstr>
      <vt:lpstr>Calibri</vt:lpstr>
      <vt:lpstr>David</vt:lpstr>
      <vt:lpstr>Franklin Gothic Book</vt:lpstr>
      <vt:lpstr>Franklin Gothic Medium</vt:lpstr>
      <vt:lpstr>Noto Sans Symbols</vt:lpstr>
      <vt:lpstr>Wingdings</vt:lpstr>
      <vt:lpstr>Office Theme</vt:lpstr>
      <vt:lpstr>מצגת של PowerPoint‏</vt:lpstr>
      <vt:lpstr>נושאי המפגש</vt:lpstr>
      <vt:lpstr>מצגת של PowerPoint‏</vt:lpstr>
      <vt:lpstr>שלבים</vt:lpstr>
      <vt:lpstr>  הפנייה המגדלת:  </vt:lpstr>
      <vt:lpstr>מצגת של PowerPoint‏</vt:lpstr>
      <vt:lpstr>מצגת של PowerPoint‏</vt:lpstr>
      <vt:lpstr>מצגת של PowerPoint‏</vt:lpstr>
      <vt:lpstr>כדאיות הוגנת</vt:lpstr>
      <vt:lpstr> כדאיות הוגנת - חוק מגדל</vt:lpstr>
      <vt:lpstr>תרגיל</vt:lpstr>
      <vt:lpstr>חוק מגדל</vt:lpstr>
      <vt:lpstr> </vt:lpstr>
      <vt:lpstr>בנק הפסדים </vt:lpstr>
      <vt:lpstr>למה לא פרסים???</vt:lpstr>
      <vt:lpstr>מצגת של PowerPoint‏</vt:lpstr>
      <vt:lpstr>    תרגול - סיטואציה 2</vt:lpstr>
      <vt:lpstr>    תרגול - סיטואציה 3</vt:lpstr>
      <vt:lpstr>    תרגול - סיטואציה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אייכה - הקשר המגדל</dc:title>
  <dc:creator>Claudia Lang</dc:creator>
  <cp:lastModifiedBy>דורית בן יוסף</cp:lastModifiedBy>
  <cp:revision>3</cp:revision>
  <dcterms:created xsi:type="dcterms:W3CDTF">2019-12-08T09:52:52Z</dcterms:created>
  <dcterms:modified xsi:type="dcterms:W3CDTF">2020-11-05T17:14:48Z</dcterms:modified>
</cp:coreProperties>
</file>