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tl="1" saveSubsetFonts="1">
  <p:sldMasterIdLst>
    <p:sldMasterId id="2147483672" r:id="rId1"/>
    <p:sldMasterId id="2147483684" r:id="rId2"/>
    <p:sldMasterId id="2147483696" r:id="rId3"/>
  </p:sldMasterIdLst>
  <p:notesMasterIdLst>
    <p:notesMasterId r:id="rId44"/>
  </p:notesMasterIdLst>
  <p:sldIdLst>
    <p:sldId id="256" r:id="rId4"/>
    <p:sldId id="257" r:id="rId5"/>
    <p:sldId id="545" r:id="rId6"/>
    <p:sldId id="489" r:id="rId7"/>
    <p:sldId id="490" r:id="rId8"/>
    <p:sldId id="491" r:id="rId9"/>
    <p:sldId id="492" r:id="rId10"/>
    <p:sldId id="495" r:id="rId11"/>
    <p:sldId id="502" r:id="rId12"/>
    <p:sldId id="504" r:id="rId13"/>
    <p:sldId id="553" r:id="rId14"/>
    <p:sldId id="549" r:id="rId15"/>
    <p:sldId id="508" r:id="rId16"/>
    <p:sldId id="551" r:id="rId17"/>
    <p:sldId id="505" r:id="rId18"/>
    <p:sldId id="506" r:id="rId19"/>
    <p:sldId id="507" r:id="rId20"/>
    <p:sldId id="547" r:id="rId21"/>
    <p:sldId id="563" r:id="rId22"/>
    <p:sldId id="511" r:id="rId23"/>
    <p:sldId id="512" r:id="rId24"/>
    <p:sldId id="513" r:id="rId25"/>
    <p:sldId id="557" r:id="rId26"/>
    <p:sldId id="525" r:id="rId27"/>
    <p:sldId id="521" r:id="rId28"/>
    <p:sldId id="500" r:id="rId29"/>
    <p:sldId id="516" r:id="rId30"/>
    <p:sldId id="517" r:id="rId31"/>
    <p:sldId id="562" r:id="rId32"/>
    <p:sldId id="519" r:id="rId33"/>
    <p:sldId id="520" r:id="rId34"/>
    <p:sldId id="561" r:id="rId35"/>
    <p:sldId id="558" r:id="rId36"/>
    <p:sldId id="514" r:id="rId37"/>
    <p:sldId id="559" r:id="rId38"/>
    <p:sldId id="524" r:id="rId39"/>
    <p:sldId id="560" r:id="rId40"/>
    <p:sldId id="486" r:id="rId41"/>
    <p:sldId id="300" r:id="rId42"/>
    <p:sldId id="566" r:id="rId43"/>
  </p:sldIdLst>
  <p:sldSz cx="12192000" cy="6858000"/>
  <p:notesSz cx="6888163" cy="10021888"/>
  <p:defaultText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04" userDrawn="1">
          <p15:clr>
            <a:srgbClr val="A4A3A4"/>
          </p15:clr>
        </p15:guide>
        <p15:guide id="2" pos="570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2F0FF"/>
    <a:srgbClr val="E0EAFF"/>
    <a:srgbClr val="FA90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E8D8B0-EBE3-43CF-B1AF-AF961E2C6E3D}" v="192" dt="2020-10-23T04:57:03.767"/>
  </p1510:revLst>
</p1510:revInfo>
</file>

<file path=ppt/tableStyles.xml><?xml version="1.0" encoding="utf-8"?>
<a:tblStyleLst xmlns:a="http://schemas.openxmlformats.org/drawingml/2006/main" def="{5C22544A-7EE6-4342-B048-85BDC9FD1C3A}">
  <a:tblStyle styleId="{5C22544A-7EE6-4342-B048-85BDC9FD1C3A}" styleName="סגנון ביניים 2 - הדגשה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4380"/>
    <p:restoredTop sz="94660"/>
  </p:normalViewPr>
  <p:slideViewPr>
    <p:cSldViewPr snapToGrid="0">
      <p:cViewPr varScale="1">
        <p:scale>
          <a:sx n="82" d="100"/>
          <a:sy n="82" d="100"/>
        </p:scale>
        <p:origin x="691" y="58"/>
      </p:cViewPr>
      <p:guideLst>
        <p:guide orient="horz" pos="504"/>
        <p:guide pos="570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microsoft.com/office/2015/10/relationships/revisionInfo" Target="revisionInfo.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tableStyles" Target="tableStyle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viewProps" Target="viewProps.xml"/><Relationship Id="rId20" Type="http://schemas.openxmlformats.org/officeDocument/2006/relationships/slide" Target="slides/slide17.xml"/><Relationship Id="rId41" Type="http://schemas.openxmlformats.org/officeDocument/2006/relationships/slide" Target="slides/slide38.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עליונה 1"/>
          <p:cNvSpPr>
            <a:spLocks noGrp="1"/>
          </p:cNvSpPr>
          <p:nvPr>
            <p:ph type="hdr" sz="quarter"/>
          </p:nvPr>
        </p:nvSpPr>
        <p:spPr>
          <a:xfrm>
            <a:off x="3903293" y="0"/>
            <a:ext cx="2984870" cy="502835"/>
          </a:xfrm>
          <a:prstGeom prst="rect">
            <a:avLst/>
          </a:prstGeom>
        </p:spPr>
        <p:txBody>
          <a:bodyPr vert="horz" lIns="96616" tIns="48308" rIns="96616" bIns="48308" rtlCol="1"/>
          <a:lstStyle>
            <a:lvl1pPr algn="r">
              <a:defRPr sz="1300"/>
            </a:lvl1pPr>
          </a:lstStyle>
          <a:p>
            <a:endParaRPr lang="he-IL"/>
          </a:p>
        </p:txBody>
      </p:sp>
      <p:sp>
        <p:nvSpPr>
          <p:cNvPr id="3" name="מציין מיקום של תאריך 2"/>
          <p:cNvSpPr>
            <a:spLocks noGrp="1"/>
          </p:cNvSpPr>
          <p:nvPr>
            <p:ph type="dt" idx="1"/>
          </p:nvPr>
        </p:nvSpPr>
        <p:spPr>
          <a:xfrm>
            <a:off x="1596" y="0"/>
            <a:ext cx="2984870" cy="502835"/>
          </a:xfrm>
          <a:prstGeom prst="rect">
            <a:avLst/>
          </a:prstGeom>
        </p:spPr>
        <p:txBody>
          <a:bodyPr vert="horz" lIns="96616" tIns="48308" rIns="96616" bIns="48308" rtlCol="1"/>
          <a:lstStyle>
            <a:lvl1pPr algn="l">
              <a:defRPr sz="1300"/>
            </a:lvl1pPr>
          </a:lstStyle>
          <a:p>
            <a:fld id="{2BE38BDF-189D-4C34-ADAB-04B3B2B3899B}" type="datetimeFigureOut">
              <a:rPr lang="he-IL" smtClean="0"/>
              <a:t>ז'/חשון/תשפ"א</a:t>
            </a:fld>
            <a:endParaRPr lang="he-IL"/>
          </a:p>
        </p:txBody>
      </p:sp>
      <p:sp>
        <p:nvSpPr>
          <p:cNvPr id="4" name="מציין מיקום של תמונת שקופית 3"/>
          <p:cNvSpPr>
            <a:spLocks noGrp="1" noRot="1" noChangeAspect="1"/>
          </p:cNvSpPr>
          <p:nvPr>
            <p:ph type="sldImg" idx="2"/>
          </p:nvPr>
        </p:nvSpPr>
        <p:spPr>
          <a:xfrm>
            <a:off x="438150" y="1252538"/>
            <a:ext cx="6011863" cy="3382962"/>
          </a:xfrm>
          <a:prstGeom prst="rect">
            <a:avLst/>
          </a:prstGeom>
          <a:noFill/>
          <a:ln w="12700">
            <a:solidFill>
              <a:prstClr val="black"/>
            </a:solidFill>
          </a:ln>
        </p:spPr>
        <p:txBody>
          <a:bodyPr vert="horz" lIns="96616" tIns="48308" rIns="96616" bIns="48308" rtlCol="1" anchor="ctr"/>
          <a:lstStyle/>
          <a:p>
            <a:endParaRPr lang="he-IL"/>
          </a:p>
        </p:txBody>
      </p:sp>
      <p:sp>
        <p:nvSpPr>
          <p:cNvPr id="5" name="מציין מיקום של הערות 4"/>
          <p:cNvSpPr>
            <a:spLocks noGrp="1"/>
          </p:cNvSpPr>
          <p:nvPr>
            <p:ph type="body" sz="quarter" idx="3"/>
          </p:nvPr>
        </p:nvSpPr>
        <p:spPr>
          <a:xfrm>
            <a:off x="688817" y="4823034"/>
            <a:ext cx="5510530" cy="3946118"/>
          </a:xfrm>
          <a:prstGeom prst="rect">
            <a:avLst/>
          </a:prstGeom>
        </p:spPr>
        <p:txBody>
          <a:bodyPr vert="horz" lIns="96616" tIns="48308" rIns="96616" bIns="48308" rtlCol="1"/>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6" name="מציין מיקום של כותרת תחתונה 5"/>
          <p:cNvSpPr>
            <a:spLocks noGrp="1"/>
          </p:cNvSpPr>
          <p:nvPr>
            <p:ph type="ftr" sz="quarter" idx="4"/>
          </p:nvPr>
        </p:nvSpPr>
        <p:spPr>
          <a:xfrm>
            <a:off x="3903293" y="9519055"/>
            <a:ext cx="2984870" cy="502833"/>
          </a:xfrm>
          <a:prstGeom prst="rect">
            <a:avLst/>
          </a:prstGeom>
        </p:spPr>
        <p:txBody>
          <a:bodyPr vert="horz" lIns="96616" tIns="48308" rIns="96616" bIns="48308" rtlCol="1" anchor="b"/>
          <a:lstStyle>
            <a:lvl1pPr algn="r">
              <a:defRPr sz="1300"/>
            </a:lvl1pPr>
          </a:lstStyle>
          <a:p>
            <a:endParaRPr lang="he-IL"/>
          </a:p>
        </p:txBody>
      </p:sp>
      <p:sp>
        <p:nvSpPr>
          <p:cNvPr id="7" name="מציין מיקום של מספר שקופית 6"/>
          <p:cNvSpPr>
            <a:spLocks noGrp="1"/>
          </p:cNvSpPr>
          <p:nvPr>
            <p:ph type="sldNum" sz="quarter" idx="5"/>
          </p:nvPr>
        </p:nvSpPr>
        <p:spPr>
          <a:xfrm>
            <a:off x="1596" y="9519055"/>
            <a:ext cx="2984870" cy="502833"/>
          </a:xfrm>
          <a:prstGeom prst="rect">
            <a:avLst/>
          </a:prstGeom>
        </p:spPr>
        <p:txBody>
          <a:bodyPr vert="horz" lIns="96616" tIns="48308" rIns="96616" bIns="48308" rtlCol="1" anchor="b"/>
          <a:lstStyle>
            <a:lvl1pPr algn="l">
              <a:defRPr sz="1300"/>
            </a:lvl1pPr>
          </a:lstStyle>
          <a:p>
            <a:fld id="{32DB3185-CA56-455C-B25F-3A692F8D8B4B}" type="slidenum">
              <a:rPr lang="he-IL" smtClean="0"/>
              <a:t>‹#›</a:t>
            </a:fld>
            <a:endParaRPr lang="he-IL"/>
          </a:p>
        </p:txBody>
      </p:sp>
    </p:spTree>
    <p:extLst>
      <p:ext uri="{BB962C8B-B14F-4D97-AF65-F5344CB8AC3E}">
        <p14:creationId xmlns:p14="http://schemas.microsoft.com/office/powerpoint/2010/main" val="2123247389"/>
      </p:ext>
    </p:extLst>
  </p:cSld>
  <p:clrMap bg1="lt1" tx1="dk1" bg2="lt2" tx2="dk2" accent1="accent1" accent2="accent2" accent3="accent3" accent4="accent4" accent5="accent5" accent6="accent6" hlink="hlink" folHlink="folHlink"/>
  <p:notesStyle>
    <a:lvl1pPr marL="0" algn="r" defTabSz="914400" rtl="1" eaLnBrk="1" latinLnBrk="0" hangingPunct="1">
      <a:defRPr sz="1200" kern="1200">
        <a:solidFill>
          <a:schemeClr val="tx1"/>
        </a:solidFill>
        <a:latin typeface="+mn-lt"/>
        <a:ea typeface="+mn-ea"/>
        <a:cs typeface="+mn-cs"/>
      </a:defRPr>
    </a:lvl1pPr>
    <a:lvl2pPr marL="457200" algn="r" defTabSz="914400" rtl="1" eaLnBrk="1" latinLnBrk="0" hangingPunct="1">
      <a:defRPr sz="1200" kern="1200">
        <a:solidFill>
          <a:schemeClr val="tx1"/>
        </a:solidFill>
        <a:latin typeface="+mn-lt"/>
        <a:ea typeface="+mn-ea"/>
        <a:cs typeface="+mn-cs"/>
      </a:defRPr>
    </a:lvl2pPr>
    <a:lvl3pPr marL="914400" algn="r" defTabSz="914400" rtl="1" eaLnBrk="1" latinLnBrk="0" hangingPunct="1">
      <a:defRPr sz="1200" kern="1200">
        <a:solidFill>
          <a:schemeClr val="tx1"/>
        </a:solidFill>
        <a:latin typeface="+mn-lt"/>
        <a:ea typeface="+mn-ea"/>
        <a:cs typeface="+mn-cs"/>
      </a:defRPr>
    </a:lvl3pPr>
    <a:lvl4pPr marL="1371600" algn="r" defTabSz="914400" rtl="1" eaLnBrk="1" latinLnBrk="0" hangingPunct="1">
      <a:defRPr sz="1200" kern="1200">
        <a:solidFill>
          <a:schemeClr val="tx1"/>
        </a:solidFill>
        <a:latin typeface="+mn-lt"/>
        <a:ea typeface="+mn-ea"/>
        <a:cs typeface="+mn-cs"/>
      </a:defRPr>
    </a:lvl4pPr>
    <a:lvl5pPr marL="1828800" algn="r" defTabSz="914400" rtl="1" eaLnBrk="1" latinLnBrk="0" hangingPunct="1">
      <a:defRPr sz="1200" kern="1200">
        <a:solidFill>
          <a:schemeClr val="tx1"/>
        </a:solidFill>
        <a:latin typeface="+mn-lt"/>
        <a:ea typeface="+mn-ea"/>
        <a:cs typeface="+mn-cs"/>
      </a:defRPr>
    </a:lvl5pPr>
    <a:lvl6pPr marL="2286000" algn="r" defTabSz="914400" rtl="1" eaLnBrk="1" latinLnBrk="0" hangingPunct="1">
      <a:defRPr sz="1200" kern="1200">
        <a:solidFill>
          <a:schemeClr val="tx1"/>
        </a:solidFill>
        <a:latin typeface="+mn-lt"/>
        <a:ea typeface="+mn-ea"/>
        <a:cs typeface="+mn-cs"/>
      </a:defRPr>
    </a:lvl6pPr>
    <a:lvl7pPr marL="2743200" algn="r" defTabSz="914400" rtl="1" eaLnBrk="1" latinLnBrk="0" hangingPunct="1">
      <a:defRPr sz="1200" kern="1200">
        <a:solidFill>
          <a:schemeClr val="tx1"/>
        </a:solidFill>
        <a:latin typeface="+mn-lt"/>
        <a:ea typeface="+mn-ea"/>
        <a:cs typeface="+mn-cs"/>
      </a:defRPr>
    </a:lvl7pPr>
    <a:lvl8pPr marL="3200400" algn="r" defTabSz="914400" rtl="1" eaLnBrk="1" latinLnBrk="0" hangingPunct="1">
      <a:defRPr sz="1200" kern="1200">
        <a:solidFill>
          <a:schemeClr val="tx1"/>
        </a:solidFill>
        <a:latin typeface="+mn-lt"/>
        <a:ea typeface="+mn-ea"/>
        <a:cs typeface="+mn-cs"/>
      </a:defRPr>
    </a:lvl8pPr>
    <a:lvl9pPr marL="3657600" algn="r" defTabSz="914400" rtl="1"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0" lvl="0" indent="0" algn="r" rtl="1">
              <a:spcBef>
                <a:spcPts val="0"/>
              </a:spcBef>
              <a:spcAft>
                <a:spcPts val="0"/>
              </a:spcAft>
              <a:buNone/>
            </a:pPr>
            <a:r>
              <a:rPr lang="he-IL"/>
              <a:t>הצגה עצמית. </a:t>
            </a:r>
            <a:endParaRPr/>
          </a:p>
          <a:p>
            <a:pPr marL="0" marR="0" lvl="0" indent="0" algn="r" rtl="1">
              <a:lnSpc>
                <a:spcPct val="100000"/>
              </a:lnSpc>
              <a:spcBef>
                <a:spcPts val="0"/>
              </a:spcBef>
              <a:spcAft>
                <a:spcPts val="0"/>
              </a:spcAft>
              <a:buClr>
                <a:schemeClr val="dk1"/>
              </a:buClr>
              <a:buSzPts val="1200"/>
              <a:buFont typeface="Calibri"/>
              <a:buNone/>
            </a:pPr>
            <a:r>
              <a:rPr lang="he-IL"/>
              <a:t>התקווה למפגש פנים אל פנים .. כמורה, יש רצון לקשר אישי במהלך הלימוד, מתארת לעצמי שללמוד מול מסך במיוחד כשלא מעט ממפגשי העבודה נעשים דרכו.. יוצר</a:t>
            </a:r>
            <a:r>
              <a:rPr lang="he-IL" baseline="0"/>
              <a:t> </a:t>
            </a:r>
            <a:r>
              <a:rPr lang="he-IL"/>
              <a:t>אתגר לריכוז, לחיבור הרגשי, לתחושה של הדבר מקרוב..  </a:t>
            </a:r>
          </a:p>
          <a:p>
            <a:pPr marL="0" marR="0" lvl="0" indent="0" algn="r" rtl="1">
              <a:lnSpc>
                <a:spcPct val="100000"/>
              </a:lnSpc>
              <a:spcBef>
                <a:spcPts val="0"/>
              </a:spcBef>
              <a:spcAft>
                <a:spcPts val="0"/>
              </a:spcAft>
              <a:buClr>
                <a:schemeClr val="dk1"/>
              </a:buClr>
              <a:buSzPts val="1200"/>
              <a:buFont typeface="Calibri"/>
              <a:buNone/>
            </a:pPr>
            <a:r>
              <a:rPr lang="he-IL"/>
              <a:t>חשיבות</a:t>
            </a:r>
            <a:r>
              <a:rPr lang="he-IL" baseline="0"/>
              <a:t> להתבוננות העצמית, בקורסי ההכשרה של איכה, בדרך כלל חלק מהלימוד הוא קבוצת הורים- עבודה על עצמנו כהורים. פה ננסה לשלב הזמנות אליכם להתבונן פנימה </a:t>
            </a:r>
          </a:p>
          <a:p>
            <a:pPr marL="0" marR="0" lvl="0" indent="0" algn="r" rtl="1">
              <a:lnSpc>
                <a:spcPct val="100000"/>
              </a:lnSpc>
              <a:spcBef>
                <a:spcPts val="0"/>
              </a:spcBef>
              <a:spcAft>
                <a:spcPts val="0"/>
              </a:spcAft>
              <a:buClr>
                <a:schemeClr val="dk1"/>
              </a:buClr>
              <a:buSzPts val="1200"/>
              <a:buFont typeface="Calibri"/>
              <a:buNone/>
            </a:pPr>
            <a:r>
              <a:rPr lang="he-IL" baseline="0"/>
              <a:t>זו גם דרך לומר שמדובר בקורס מבוא, לא בהכשרה להיות מטפל איכה. לכך נדרש לימוד נוסף. </a:t>
            </a:r>
          </a:p>
          <a:p>
            <a:pPr marL="0" marR="0" lvl="0" indent="0" algn="r" rtl="1">
              <a:lnSpc>
                <a:spcPct val="100000"/>
              </a:lnSpc>
              <a:spcBef>
                <a:spcPts val="0"/>
              </a:spcBef>
              <a:spcAft>
                <a:spcPts val="0"/>
              </a:spcAft>
              <a:buClr>
                <a:schemeClr val="dk1"/>
              </a:buClr>
              <a:buSzPts val="1200"/>
              <a:buFont typeface="Calibri"/>
              <a:buNone/>
            </a:pPr>
            <a:r>
              <a:rPr lang="he-IL" baseline="0"/>
              <a:t>מבנה הקורס- </a:t>
            </a:r>
          </a:p>
          <a:p>
            <a:pPr marL="0" marR="0" lvl="0" indent="0" algn="r" rtl="1">
              <a:lnSpc>
                <a:spcPct val="100000"/>
              </a:lnSpc>
              <a:spcBef>
                <a:spcPts val="0"/>
              </a:spcBef>
              <a:spcAft>
                <a:spcPts val="0"/>
              </a:spcAft>
              <a:buClr>
                <a:schemeClr val="dk1"/>
              </a:buClr>
              <a:buSzPts val="1200"/>
              <a:buFont typeface="Calibri"/>
              <a:buNone/>
            </a:pPr>
            <a:r>
              <a:rPr lang="he-IL" baseline="0"/>
              <a:t>כמה מורים- קלאודיה, לילך, </a:t>
            </a:r>
            <a:r>
              <a:rPr lang="he-IL" baseline="0" err="1"/>
              <a:t>ריה</a:t>
            </a:r>
            <a:r>
              <a:rPr lang="he-IL" baseline="0"/>
              <a:t>, איתן ורונית. רונית תהיה המורה שתלווה אתכם לאורך כל המפגשים, תעביר את ההרצאה השלישית בכל יום לימוד. מזכירה את אמנת מפרשים- חיבור עם מצלמה, פרטיות המידע,  נוכחות</a:t>
            </a:r>
            <a:endParaRPr/>
          </a:p>
        </p:txBody>
      </p:sp>
      <p:sp>
        <p:nvSpPr>
          <p:cNvPr id="87" name="Google Shape;87;p1: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x-non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1</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9468515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a:t>טקסט?</a:t>
            </a:r>
          </a:p>
        </p:txBody>
      </p:sp>
      <p:sp>
        <p:nvSpPr>
          <p:cNvPr id="4" name="Slide Number Placeholder 3"/>
          <p:cNvSpPr>
            <a:spLocks noGrp="1"/>
          </p:cNvSpPr>
          <p:nvPr>
            <p:ph type="sldNum" sz="quarter" idx="10"/>
          </p:nvPr>
        </p:nvSpPr>
        <p:spPr/>
        <p:txBody>
          <a:bodyPr/>
          <a:lstStyle/>
          <a:p>
            <a:fld id="{32DB3185-CA56-455C-B25F-3A692F8D8B4B}" type="slidenum">
              <a:rPr lang="he-IL" smtClean="0"/>
              <a:t>13</a:t>
            </a:fld>
            <a:endParaRPr lang="he-IL"/>
          </a:p>
        </p:txBody>
      </p:sp>
    </p:spTree>
    <p:extLst>
      <p:ext uri="{BB962C8B-B14F-4D97-AF65-F5344CB8AC3E}">
        <p14:creationId xmlns:p14="http://schemas.microsoft.com/office/powerpoint/2010/main" val="32312941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a:t>טקסט?</a:t>
            </a:r>
          </a:p>
        </p:txBody>
      </p:sp>
      <p:sp>
        <p:nvSpPr>
          <p:cNvPr id="4" name="Slide Number Placeholder 3"/>
          <p:cNvSpPr>
            <a:spLocks noGrp="1"/>
          </p:cNvSpPr>
          <p:nvPr>
            <p:ph type="sldNum" sz="quarter" idx="10"/>
          </p:nvPr>
        </p:nvSpPr>
        <p:spPr/>
        <p:txBody>
          <a:bodyPr/>
          <a:lstStyle/>
          <a:p>
            <a:fld id="{32DB3185-CA56-455C-B25F-3A692F8D8B4B}" type="slidenum">
              <a:rPr lang="he-IL" smtClean="0"/>
              <a:t>14</a:t>
            </a:fld>
            <a:endParaRPr lang="he-IL"/>
          </a:p>
        </p:txBody>
      </p:sp>
    </p:spTree>
    <p:extLst>
      <p:ext uri="{BB962C8B-B14F-4D97-AF65-F5344CB8AC3E}">
        <p14:creationId xmlns:p14="http://schemas.microsoft.com/office/powerpoint/2010/main" val="20527500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he-IL" sz="1300"/>
              <a:t>דבר אחד הוא מאוד ברור. התפתחות מתרחשת במרחב. הוא תלוי סביבה. אנחנו נולדים עם המון פוטנציאלים, חלקם חיובים וחלקם שליליים. אילו יבואו לידי ביטוי תלוי סביבה מגדלת. מה היא היכולת שנחשבת יכולת גבוהה בה סביבה בה אנו נמצאים כשהסביבה היא גם ההקשר המשפחתי, החברתי של השווים והתרבותי. מה הם הפוטנציאלים שיעברו אקטיבציה, ומהם הפוטנציאלים שיישארו רדומים. אנו בטיפול אייכה עסוקים במה הפוטנציאל הרדום שטרם קיבל תנאים נוחים להתפתחות ומהם הפוטנציאלים השלילים שמקבלים תנאים נוחים מדי להתפתחות. אנחנו כבני אדם עסוקים כל הזמן בלפתור לעצמנו בעיות, להרגיע את החרדה שלנו, למצוא את מקומנו בעולם, להרגיש שייך, מסוגל, בעל יכולת. אלו יכולים להתממש דרך שליליות – כוחנות, כיבוש. זה לא יטיב איתנו. סביבה שמאוד מקפידה לא לאפשר לדרכים לא בונות של הימצאות בתוך מערכות יחסים ובעולם בכלל, בעצם אי האפשור שלה מכוונת את הילד לחפש באופן אקטיבי דרכים בונות יותר או בריאות יותר לפתור את הקושי של להיות בן אדם בעולם. דוגמה:  ילדה ששיחקה בגן שעשועים, צריך לחזור הביתה וצורחת – אמא תרימי אותי. היא פותרת בעיה של עייפות. אם פתרון זה מתאפשר לא מאפשר לה לעשות אקטיבציה של הפוטנציאל החיובי הרדום להתמודד עם קושי ולעשות משהו שלא נעים לי. מרבית הפוטנציאלים החיובים שנרצה לעשות להם אקטיבציה הערעור שלהם צריך לבוא מבחוץ. לעומת הפוטנציאלים השליליים ששלנו שהם אוטומטיים ובאים מבפנים. </a:t>
            </a:r>
            <a:endParaRPr lang="en-US" sz="1300"/>
          </a:p>
          <a:p>
            <a:pPr rtl="1"/>
            <a:r>
              <a:rPr lang="he-IL" sz="1300"/>
              <a:t> </a:t>
            </a:r>
            <a:endParaRPr lang="en-US" sz="1300"/>
          </a:p>
          <a:p>
            <a:pPr rtl="1"/>
            <a:r>
              <a:rPr lang="he-IL" sz="1300"/>
              <a:t>תסתכלו על הלוח ותראו שכל היכולות שכתבתם הם יכולות שמבחינת טיפולוגיה יושבות באגו. הם יכולות מפותחות ונלמדות שדורשות תנאים מתאימים ואימון חוזר. רכישה ותרגול. התרבות שלנו היא הרבה יותר עובדת בלתת מענה לילד ושתהיה לו חוויה טובה ומיידית ופחות עסוק בערכים. </a:t>
            </a:r>
            <a:endParaRPr lang="en-US" sz="1300"/>
          </a:p>
          <a:p>
            <a:pPr rtl="1"/>
            <a:r>
              <a:rPr lang="he-IL" sz="1300"/>
              <a:t> </a:t>
            </a:r>
            <a:endParaRPr lang="en-US" sz="1300"/>
          </a:p>
          <a:p>
            <a:endParaRPr lang="he-IL"/>
          </a:p>
        </p:txBody>
      </p:sp>
      <p:sp>
        <p:nvSpPr>
          <p:cNvPr id="4" name="Slide Number Placeholder 3"/>
          <p:cNvSpPr>
            <a:spLocks noGrp="1"/>
          </p:cNvSpPr>
          <p:nvPr>
            <p:ph type="sldNum" sz="quarter" idx="10"/>
          </p:nvPr>
        </p:nvSpPr>
        <p:spPr/>
        <p:txBody>
          <a:bodyPr/>
          <a:lstStyle/>
          <a:p>
            <a:fld id="{32DB3185-CA56-455C-B25F-3A692F8D8B4B}" type="slidenum">
              <a:rPr lang="he-IL" smtClean="0"/>
              <a:t>15</a:t>
            </a:fld>
            <a:endParaRPr lang="he-IL"/>
          </a:p>
        </p:txBody>
      </p:sp>
    </p:spTree>
    <p:extLst>
      <p:ext uri="{BB962C8B-B14F-4D97-AF65-F5344CB8AC3E}">
        <p14:creationId xmlns:p14="http://schemas.microsoft.com/office/powerpoint/2010/main" val="153980620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a:t>חסר טקסט?</a:t>
            </a:r>
          </a:p>
        </p:txBody>
      </p:sp>
      <p:sp>
        <p:nvSpPr>
          <p:cNvPr id="4" name="Slide Number Placeholder 3"/>
          <p:cNvSpPr>
            <a:spLocks noGrp="1"/>
          </p:cNvSpPr>
          <p:nvPr>
            <p:ph type="sldNum" sz="quarter" idx="10"/>
          </p:nvPr>
        </p:nvSpPr>
        <p:spPr/>
        <p:txBody>
          <a:bodyPr/>
          <a:lstStyle/>
          <a:p>
            <a:fld id="{32DB3185-CA56-455C-B25F-3A692F8D8B4B}" type="slidenum">
              <a:rPr lang="he-IL" smtClean="0"/>
              <a:t>16</a:t>
            </a:fld>
            <a:endParaRPr lang="he-IL"/>
          </a:p>
        </p:txBody>
      </p:sp>
    </p:spTree>
    <p:extLst>
      <p:ext uri="{BB962C8B-B14F-4D97-AF65-F5344CB8AC3E}">
        <p14:creationId xmlns:p14="http://schemas.microsoft.com/office/powerpoint/2010/main" val="12061456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a:t>חסר טקסט?</a:t>
            </a:r>
          </a:p>
        </p:txBody>
      </p:sp>
      <p:sp>
        <p:nvSpPr>
          <p:cNvPr id="4" name="Slide Number Placeholder 3"/>
          <p:cNvSpPr>
            <a:spLocks noGrp="1"/>
          </p:cNvSpPr>
          <p:nvPr>
            <p:ph type="sldNum" sz="quarter" idx="10"/>
          </p:nvPr>
        </p:nvSpPr>
        <p:spPr/>
        <p:txBody>
          <a:bodyPr/>
          <a:lstStyle/>
          <a:p>
            <a:fld id="{32DB3185-CA56-455C-B25F-3A692F8D8B4B}" type="slidenum">
              <a:rPr lang="he-IL" smtClean="0"/>
              <a:t>17</a:t>
            </a:fld>
            <a:endParaRPr lang="he-IL"/>
          </a:p>
        </p:txBody>
      </p:sp>
    </p:spTree>
    <p:extLst>
      <p:ext uri="{BB962C8B-B14F-4D97-AF65-F5344CB8AC3E}">
        <p14:creationId xmlns:p14="http://schemas.microsoft.com/office/powerpoint/2010/main" val="4734479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a:t>חסר טקסט?</a:t>
            </a:r>
          </a:p>
        </p:txBody>
      </p:sp>
      <p:sp>
        <p:nvSpPr>
          <p:cNvPr id="4" name="Slide Number Placeholder 3"/>
          <p:cNvSpPr>
            <a:spLocks noGrp="1"/>
          </p:cNvSpPr>
          <p:nvPr>
            <p:ph type="sldNum" sz="quarter" idx="10"/>
          </p:nvPr>
        </p:nvSpPr>
        <p:spPr/>
        <p:txBody>
          <a:bodyPr/>
          <a:lstStyle/>
          <a:p>
            <a:fld id="{32DB3185-CA56-455C-B25F-3A692F8D8B4B}" type="slidenum">
              <a:rPr lang="he-IL" smtClean="0"/>
              <a:t>20</a:t>
            </a:fld>
            <a:endParaRPr lang="he-IL"/>
          </a:p>
        </p:txBody>
      </p:sp>
    </p:spTree>
    <p:extLst>
      <p:ext uri="{BB962C8B-B14F-4D97-AF65-F5344CB8AC3E}">
        <p14:creationId xmlns:p14="http://schemas.microsoft.com/office/powerpoint/2010/main" val="2118646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he-IL" sz="1200" b="1" kern="1200">
                <a:solidFill>
                  <a:schemeClr val="tx1"/>
                </a:solidFill>
                <a:effectLst/>
                <a:latin typeface="+mn-lt"/>
                <a:ea typeface="+mn-ea"/>
                <a:cs typeface="+mn-cs"/>
              </a:rPr>
              <a:t>משימת שאלון:</a:t>
            </a:r>
            <a:r>
              <a:rPr lang="he-IL" sz="1200" kern="1200">
                <a:solidFill>
                  <a:schemeClr val="tx1"/>
                </a:solidFill>
                <a:effectLst/>
                <a:latin typeface="+mn-lt"/>
                <a:ea typeface="+mn-ea"/>
                <a:cs typeface="+mn-cs"/>
              </a:rPr>
              <a:t> כעת נתעסק בדפים שחילקנו בסוף היום: השאלון. למי יצא למלא?</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לא רוצה לתת יותר מדי הנחיות בשלב הזה, כי ככה ההורים מקבלים אותו בהתחלה, בלי הרבה הסברים: זהו שאלון של תגובות הוריות כלפי אחד הילדים אשר אתם מודאגים לגביו סביב נושא מסוים. תחזיקו את הדאגה בקשר לילד ולמלא את השאלון. תסתכלו על תשובות הקצה שנתתם, ותחשבו האם יש דפוס או מכנה משותף בין תשובות הקצה. תנסו לאפיין אותן.</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rtl="1"/>
            <a:r>
              <a:rPr lang="he-IL" sz="1200" b="1" kern="1200">
                <a:solidFill>
                  <a:schemeClr val="tx1"/>
                </a:solidFill>
                <a:effectLst/>
                <a:latin typeface="+mn-lt"/>
                <a:ea typeface="+mn-ea"/>
                <a:cs typeface="+mn-cs"/>
              </a:rPr>
              <a:t>דיון:</a:t>
            </a:r>
            <a:r>
              <a:rPr lang="he-IL" sz="1200" kern="1200">
                <a:solidFill>
                  <a:schemeClr val="tx1"/>
                </a:solidFill>
                <a:effectLst/>
                <a:latin typeface="+mn-lt"/>
                <a:ea typeface="+mn-ea"/>
                <a:cs typeface="+mn-cs"/>
              </a:rPr>
              <a:t> מי יכול לשתף, איך הייתה ההרגשה במילוי השאלון?</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בטבעי, אנחנו לא תמיד מוכנים לעשות מאמץ מיוחד במקומות שאנו לא בטוחים מה ייצא לנו מזה</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לא נוח לראות מה שמסמנים. צריך להיות מודעים שאנו עובדים עם ההורים על מקומותרגישים שמעוררים כל מיני מקומות פגיעים, מיואשים, חרדתיים, הצפה, פגיעות, אשמה, עייפות, תשישיות. מתוך הלמידה שלנו ביומיים האחרונים, עצם מילוי שאלון על תגובות הוריות יושב על תפיסה בסיסית באייכה – הסובייקטיביות, הפריצה, הסביבה המתירה. יש חלקים אחרים שמשפיעים – גנטיקה, גירושין, וכו' – אבל לחלק הסביבתית יש השפעה חשובה ואנו שמים לה פוקוס לא כי היא הכי חשובה אלא כי עליה יש לנו שליטה והשפעה.</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מי מוכן לשתף מה ההיגדים הגבוהים, מה הדפוס שלו?</a:t>
            </a:r>
          </a:p>
          <a:p>
            <a:pPr rtl="1"/>
            <a:endParaRPr lang="he-IL"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בואו נסתכל על ההיגדים ונחלק אותם ל3 קבוצות שונות.</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באיזה קבוצה אתם יותר בולטים?</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מה משותף לכל קבוצה, איזה שם אפשר לתת לה?</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בכל קבוצה, איזה מסר זה מעביר לילד?</a:t>
            </a:r>
          </a:p>
          <a:p>
            <a:pPr rtl="1"/>
            <a:endParaRPr lang="he-IL" sz="1200" kern="1200">
              <a:solidFill>
                <a:schemeClr val="tx1"/>
              </a:solidFill>
              <a:effectLst/>
              <a:latin typeface="+mn-lt"/>
              <a:ea typeface="+mn-ea"/>
              <a:cs typeface="+mn-cs"/>
            </a:endParaRPr>
          </a:p>
          <a:p>
            <a:pPr rtl="1"/>
            <a:r>
              <a:rPr lang="he-IL" sz="1200" u="sng" kern="1200">
                <a:solidFill>
                  <a:schemeClr val="tx1"/>
                </a:solidFill>
                <a:effectLst/>
                <a:latin typeface="+mn-lt"/>
                <a:ea typeface="+mn-ea"/>
                <a:cs typeface="+mn-cs"/>
              </a:rPr>
              <a:t>קבוצה ראשונה</a:t>
            </a:r>
            <a:r>
              <a:rPr lang="he-IL" sz="1200" kern="1200">
                <a:solidFill>
                  <a:schemeClr val="tx1"/>
                </a:solidFill>
                <a:effectLst/>
                <a:latin typeface="+mn-lt"/>
                <a:ea typeface="+mn-ea"/>
                <a:cs typeface="+mn-cs"/>
              </a:rPr>
              <a:t> (1-9)</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מי מצא את עצמו בקבוצה אחת?</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זו קבוצת הוויניקוטיאנים, הקבוצה הטבעית למטפלים</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קבוצה מגוננת, לוקחת אחראיות במקום הגדל - דגם אם</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המסר לילד: אתה קטן, חלש, לא מסוגל. אני לא מאמינה שאתה יכול, לא סומכת עליך. מסר מחליש, בניגוד לכוונות. אין נפרדות – אין פה שני סובייקטים</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חוסר הכרה בחזקו ובבגרותו של הילד</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rtl="1"/>
            <a:r>
              <a:rPr lang="he-IL" sz="1200" u="sng" kern="1200">
                <a:solidFill>
                  <a:schemeClr val="tx1"/>
                </a:solidFill>
                <a:effectLst/>
                <a:latin typeface="+mn-lt"/>
                <a:ea typeface="+mn-ea"/>
                <a:cs typeface="+mn-cs"/>
              </a:rPr>
              <a:t>קבוצה שנייה</a:t>
            </a:r>
            <a:r>
              <a:rPr lang="he-IL" sz="1200" kern="1200">
                <a:solidFill>
                  <a:schemeClr val="tx1"/>
                </a:solidFill>
                <a:effectLst/>
                <a:latin typeface="+mn-lt"/>
                <a:ea typeface="+mn-ea"/>
                <a:cs typeface="+mn-cs"/>
              </a:rPr>
              <a:t> (25-10)</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מי מצא את עצמו בקבוצה השנייה</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זו קבוצה תוקפת, כופה, מבקרת או גם נוטשת - דגם אב</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מסר: אתה רע, מקולקל, דפוק.</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אתה מחוק – אין פה שני סובייקטים</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פגיעה בכבודו ובערכו וטובו של הילד</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rtl="1"/>
            <a:r>
              <a:rPr lang="he-IL" sz="1200" u="sng" kern="1200">
                <a:solidFill>
                  <a:schemeClr val="tx1"/>
                </a:solidFill>
                <a:effectLst/>
                <a:latin typeface="+mn-lt"/>
                <a:ea typeface="+mn-ea"/>
                <a:cs typeface="+mn-cs"/>
              </a:rPr>
              <a:t>קבוצה שלישית</a:t>
            </a:r>
            <a:r>
              <a:rPr lang="he-IL" sz="1200" kern="1200">
                <a:solidFill>
                  <a:schemeClr val="tx1"/>
                </a:solidFill>
                <a:effectLst/>
                <a:latin typeface="+mn-lt"/>
                <a:ea typeface="+mn-ea"/>
                <a:cs typeface="+mn-cs"/>
              </a:rPr>
              <a:t> (26-35)</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מי מצא את עצמו בקבוצה השלישית</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זו קבוצה בה ההורה מתבטל, מעורפל, לא ברור. נכבה האור במגדלור. </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רק אתה קיים. אתה נסיך. אתה הסובייקט, אני מחוק. לילד אין הורה – הוא יתום. אבוד. אין לו מי שיכוון ויראה לו את הדרך. המגדלור חשוך.</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פגיעה בחופש של ההורה ובתחושת המוגנות שלו.</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שימו לב לכוכבית של הדדיות. יש הרבה התנהגויות שהם בסדר גמור עם הילד בשיתוף. משוחח/חופר. אמפטיה (אתה עייף)/מגדיר אותו. מה שקובע זה האם יש הדדיות או אין הדדיות. כשאנחנו שנינו באותו ראש בנושא הזה. יש המון נושאים שבהם אנחנו בהדדיות, בשותפות עם הילדים. הבעיה היא כשאין לי שותף. כשיש פער. </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ההורים שותפים שלנו, אנו יחד צוות. לכן מאוד ניזהר לא להיכנס למקום שיפוטי סביב ההיגדים. נקודת ההנחה היא שההורה הוא טוב דיו. אם עושה מה שעושה – זה כי צריך לפתח יכולות (ויסות, לשמור על עצמו).</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rtl="1"/>
            <a:r>
              <a:rPr lang="he-IL" sz="1200" b="1" kern="1200">
                <a:solidFill>
                  <a:schemeClr val="tx1"/>
                </a:solidFill>
                <a:effectLst/>
                <a:latin typeface="+mn-lt"/>
                <a:ea typeface="+mn-ea"/>
                <a:cs typeface="+mn-cs"/>
              </a:rPr>
              <a:t>דיון:</a:t>
            </a:r>
            <a:r>
              <a:rPr lang="he-IL" sz="1200" kern="1200">
                <a:solidFill>
                  <a:schemeClr val="tx1"/>
                </a:solidFill>
                <a:effectLst/>
                <a:latin typeface="+mn-lt"/>
                <a:ea typeface="+mn-ea"/>
                <a:cs typeface="+mn-cs"/>
              </a:rPr>
              <a:t> מי הדברים שדיברנו עליהם, מה יכול להיות הכותרת לשאלון?</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rtl="1"/>
            <a:endParaRPr lang="en-US" sz="1200" kern="1200">
              <a:solidFill>
                <a:schemeClr val="tx1"/>
              </a:solidFill>
              <a:effectLst/>
              <a:latin typeface="+mn-lt"/>
              <a:ea typeface="+mn-ea"/>
              <a:cs typeface="+mn-cs"/>
            </a:endParaRPr>
          </a:p>
          <a:p>
            <a:pPr rtl="1"/>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endParaRPr lang="he-IL"/>
          </a:p>
        </p:txBody>
      </p:sp>
      <p:sp>
        <p:nvSpPr>
          <p:cNvPr id="4" name="Slide Number Placeholder 3"/>
          <p:cNvSpPr>
            <a:spLocks noGrp="1"/>
          </p:cNvSpPr>
          <p:nvPr>
            <p:ph type="sldNum" sz="quarter" idx="10"/>
          </p:nvPr>
        </p:nvSpPr>
        <p:spPr/>
        <p:txBody>
          <a:bodyPr/>
          <a:lstStyle/>
          <a:p>
            <a:fld id="{32DB3185-CA56-455C-B25F-3A692F8D8B4B}" type="slidenum">
              <a:rPr lang="he-IL" smtClean="0"/>
              <a:t>22</a:t>
            </a:fld>
            <a:endParaRPr lang="he-IL"/>
          </a:p>
        </p:txBody>
      </p:sp>
    </p:spTree>
    <p:extLst>
      <p:ext uri="{BB962C8B-B14F-4D97-AF65-F5344CB8AC3E}">
        <p14:creationId xmlns:p14="http://schemas.microsoft.com/office/powerpoint/2010/main" val="2941250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he-IL" sz="1200" b="1" kern="1200">
                <a:solidFill>
                  <a:schemeClr val="tx1"/>
                </a:solidFill>
                <a:effectLst/>
                <a:latin typeface="+mn-lt"/>
                <a:ea typeface="+mn-ea"/>
                <a:cs typeface="+mn-cs"/>
              </a:rPr>
              <a:t>משימת שאלון:</a:t>
            </a:r>
            <a:r>
              <a:rPr lang="he-IL" sz="1200" kern="1200">
                <a:solidFill>
                  <a:schemeClr val="tx1"/>
                </a:solidFill>
                <a:effectLst/>
                <a:latin typeface="+mn-lt"/>
                <a:ea typeface="+mn-ea"/>
                <a:cs typeface="+mn-cs"/>
              </a:rPr>
              <a:t> כעת נתעסק בדפים שחילקנו בסוף היום: השאלון. למי יצא למלא?</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לא רוצה לתת יותר מדי הנחיות בשלב הזה, כי ככה ההורים מקבלים אותו בהתחלה, בלי הרבה הסברים: זהו שאלון של תגובות הוריות כלפי אחד הילדים אשר אתם מודאגים לגביו סביב נושא מסוים. תחזיקו את הדאגה בקשר לילד ולמלא את השאלון. תסתכלו על תשובות הקצה שנתתם, ותחשבו האם יש דפוס או מכנה משותף בין תשובות הקצה. תנסו לאפיין אותן.</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rtl="1"/>
            <a:r>
              <a:rPr lang="he-IL" sz="1200" b="1" kern="1200">
                <a:solidFill>
                  <a:schemeClr val="tx1"/>
                </a:solidFill>
                <a:effectLst/>
                <a:latin typeface="+mn-lt"/>
                <a:ea typeface="+mn-ea"/>
                <a:cs typeface="+mn-cs"/>
              </a:rPr>
              <a:t>דיון:</a:t>
            </a:r>
            <a:r>
              <a:rPr lang="he-IL" sz="1200" kern="1200">
                <a:solidFill>
                  <a:schemeClr val="tx1"/>
                </a:solidFill>
                <a:effectLst/>
                <a:latin typeface="+mn-lt"/>
                <a:ea typeface="+mn-ea"/>
                <a:cs typeface="+mn-cs"/>
              </a:rPr>
              <a:t> מי יכול לשתף, איך הייתה ההרגשה במילוי השאלון?</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בטבעי, אנחנו לא תמיד מוכנים לעשות מאמץ מיוחד במקומות שאנו לא בטוחים מה ייצא לנו מזה</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לא נוח לראות מה שמסמנים. צריך להיות מודעים שאנו עובדים עם ההורים על מקומותרגישים שמעוררים כל מיני מקומות פגיעים, מיואשים, חרדתיים, הצפה, פגיעות, אשמה, עייפות, תשישיות. מתוך הלמידה שלנו ביומיים האחרונים, עצם מילוי שאלון על תגובות הוריות יושב על תפיסה בסיסית באייכה – הסובייקטיביות, הפריצה, הסביבה המתירה. יש חלקים אחרים שמשפיעים – גנטיקה, גירושין, וכו' – אבל לחלק הסביבתית יש השפעה חשובה ואנו שמים לה פוקוס לא כי היא הכי חשובה אלא כי עליה יש לנו שליטה והשפעה.</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מי מוכן לשתף מה ההיגדים הגבוהים, מה הדפוס שלו?</a:t>
            </a:r>
          </a:p>
          <a:p>
            <a:pPr rtl="1"/>
            <a:endParaRPr lang="he-IL"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בואו נסתכל על ההיגדים ונחלק אותם ל3 קבוצות שונות.</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באיזה קבוצה אתם יותר בולטים?</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מה משותף לכל קבוצה, איזה שם אפשר לתת לה?</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בכל קבוצה, איזה מסר זה מעביר לילד?</a:t>
            </a:r>
          </a:p>
          <a:p>
            <a:pPr rtl="1"/>
            <a:endParaRPr lang="he-IL" sz="1200" kern="1200">
              <a:solidFill>
                <a:schemeClr val="tx1"/>
              </a:solidFill>
              <a:effectLst/>
              <a:latin typeface="+mn-lt"/>
              <a:ea typeface="+mn-ea"/>
              <a:cs typeface="+mn-cs"/>
            </a:endParaRPr>
          </a:p>
          <a:p>
            <a:pPr rtl="1"/>
            <a:r>
              <a:rPr lang="he-IL" sz="1200" u="sng" kern="1200">
                <a:solidFill>
                  <a:schemeClr val="tx1"/>
                </a:solidFill>
                <a:effectLst/>
                <a:latin typeface="+mn-lt"/>
                <a:ea typeface="+mn-ea"/>
                <a:cs typeface="+mn-cs"/>
              </a:rPr>
              <a:t>קבוצה ראשונה</a:t>
            </a:r>
            <a:r>
              <a:rPr lang="he-IL" sz="1200" kern="1200">
                <a:solidFill>
                  <a:schemeClr val="tx1"/>
                </a:solidFill>
                <a:effectLst/>
                <a:latin typeface="+mn-lt"/>
                <a:ea typeface="+mn-ea"/>
                <a:cs typeface="+mn-cs"/>
              </a:rPr>
              <a:t> (1-9)</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מי מצא את עצמו בקבוצה אחת?</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זו קבוצת הוויניקוטיאנים, הקבוצה הטבעית למטפלים</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קבוצה מגוננת, לוקחת אחראיות במקום הגדל - דגם אם</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המסר לילד: אתה קטן, חלש, לא מסוגל. אני לא מאמינה שאתה יכול, לא סומכת עליך. מסר מחליש, בניגוד לכוונות. אין נפרדות – אין פה שני סובייקטים</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חוסר הכרה בחזקו ובבגרותו של הילד</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rtl="1"/>
            <a:r>
              <a:rPr lang="he-IL" sz="1200" u="sng" kern="1200">
                <a:solidFill>
                  <a:schemeClr val="tx1"/>
                </a:solidFill>
                <a:effectLst/>
                <a:latin typeface="+mn-lt"/>
                <a:ea typeface="+mn-ea"/>
                <a:cs typeface="+mn-cs"/>
              </a:rPr>
              <a:t>קבוצה שנייה</a:t>
            </a:r>
            <a:r>
              <a:rPr lang="he-IL" sz="1200" kern="1200">
                <a:solidFill>
                  <a:schemeClr val="tx1"/>
                </a:solidFill>
                <a:effectLst/>
                <a:latin typeface="+mn-lt"/>
                <a:ea typeface="+mn-ea"/>
                <a:cs typeface="+mn-cs"/>
              </a:rPr>
              <a:t> (25-10)</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מי מצא את עצמו בקבוצה השנייה</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זו קבוצה תוקפת, כופה, מבקרת או גם נוטשת - דגם אב</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מסר: אתה רע, מקולקל, דפוק.</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אתה מחוק – אין פה שני סובייקטים</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פגיעה בכבודו ובערכו וטובו של הילד</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rtl="1"/>
            <a:r>
              <a:rPr lang="he-IL" sz="1200" u="sng" kern="1200">
                <a:solidFill>
                  <a:schemeClr val="tx1"/>
                </a:solidFill>
                <a:effectLst/>
                <a:latin typeface="+mn-lt"/>
                <a:ea typeface="+mn-ea"/>
                <a:cs typeface="+mn-cs"/>
              </a:rPr>
              <a:t>קבוצה שלישית</a:t>
            </a:r>
            <a:r>
              <a:rPr lang="he-IL" sz="1200" kern="1200">
                <a:solidFill>
                  <a:schemeClr val="tx1"/>
                </a:solidFill>
                <a:effectLst/>
                <a:latin typeface="+mn-lt"/>
                <a:ea typeface="+mn-ea"/>
                <a:cs typeface="+mn-cs"/>
              </a:rPr>
              <a:t> (26-35)</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מי מצא את עצמו בקבוצה השלישית</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זו קבוצה בה ההורה מתבטל, מעורפל, לא ברור. נכבה האור במגדלור. </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רק אתה קיים. אתה נסיך. אתה הסובייקט, אני מחוק. לילד אין הורה – הוא יתום. אבוד. אין לו מי שיכוון ויראה לו את הדרך. המגדלור חשוך.</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פגיעה בחופש של ההורה ובתחושת המוגנות שלו.</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שימו לב לכוכבית של הדדיות. יש הרבה התנהגויות שהם בסדר גמור עם הילד בשיתוף. משוחח/חופר. אמפטיה (אתה עייף)/מגדיר אותו. מה שקובע זה האם יש הדדיות או אין הדדיות. כשאנחנו שנינו באותו ראש בנושא הזה. יש המון נושאים שבהם אנחנו בהדדיות, בשותפות עם הילדים. הבעיה היא כשאין לי שותף. כשיש פער. </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ההורים שותפים שלנו, אנו יחד צוות. לכן מאוד ניזהר לא להיכנס למקום שיפוטי סביב ההיגדים. נקודת ההנחה היא שההורה הוא טוב דיו. אם עושה מה שעושה – זה כי צריך לפתח יכולות (ויסות, לשמור על עצמו).</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rtl="1"/>
            <a:r>
              <a:rPr lang="he-IL" sz="1200" b="1" kern="1200">
                <a:solidFill>
                  <a:schemeClr val="tx1"/>
                </a:solidFill>
                <a:effectLst/>
                <a:latin typeface="+mn-lt"/>
                <a:ea typeface="+mn-ea"/>
                <a:cs typeface="+mn-cs"/>
              </a:rPr>
              <a:t>דיון:</a:t>
            </a:r>
            <a:r>
              <a:rPr lang="he-IL" sz="1200" kern="1200">
                <a:solidFill>
                  <a:schemeClr val="tx1"/>
                </a:solidFill>
                <a:effectLst/>
                <a:latin typeface="+mn-lt"/>
                <a:ea typeface="+mn-ea"/>
                <a:cs typeface="+mn-cs"/>
              </a:rPr>
              <a:t> מי הדברים שדיברנו עליהם, מה יכול להיות הכותרת לשאלון?</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pPr rtl="1"/>
            <a:endParaRPr lang="en-US" sz="1200" kern="1200">
              <a:solidFill>
                <a:schemeClr val="tx1"/>
              </a:solidFill>
              <a:effectLst/>
              <a:latin typeface="+mn-lt"/>
              <a:ea typeface="+mn-ea"/>
              <a:cs typeface="+mn-cs"/>
            </a:endParaRPr>
          </a:p>
          <a:p>
            <a:pPr rtl="1"/>
            <a:endParaRPr lang="en-US" sz="1200" kern="1200">
              <a:solidFill>
                <a:schemeClr val="tx1"/>
              </a:solidFill>
              <a:effectLst/>
              <a:latin typeface="+mn-lt"/>
              <a:ea typeface="+mn-ea"/>
              <a:cs typeface="+mn-cs"/>
            </a:endParaRPr>
          </a:p>
          <a:p>
            <a:pPr rtl="1"/>
            <a:r>
              <a:rPr lang="he-IL" sz="1200" kern="1200">
                <a:solidFill>
                  <a:schemeClr val="tx1"/>
                </a:solidFill>
                <a:effectLst/>
                <a:latin typeface="+mn-lt"/>
                <a:ea typeface="+mn-ea"/>
                <a:cs typeface="+mn-cs"/>
              </a:rPr>
              <a:t> </a:t>
            </a:r>
            <a:endParaRPr lang="en-US" sz="1200" kern="1200">
              <a:solidFill>
                <a:schemeClr val="tx1"/>
              </a:solidFill>
              <a:effectLst/>
              <a:latin typeface="+mn-lt"/>
              <a:ea typeface="+mn-ea"/>
              <a:cs typeface="+mn-cs"/>
            </a:endParaRPr>
          </a:p>
          <a:p>
            <a:endParaRPr lang="he-IL"/>
          </a:p>
        </p:txBody>
      </p:sp>
      <p:sp>
        <p:nvSpPr>
          <p:cNvPr id="4" name="Slide Number Placeholder 3"/>
          <p:cNvSpPr>
            <a:spLocks noGrp="1"/>
          </p:cNvSpPr>
          <p:nvPr>
            <p:ph type="sldNum" sz="quarter" idx="10"/>
          </p:nvPr>
        </p:nvSpPr>
        <p:spPr/>
        <p:txBody>
          <a:bodyPr/>
          <a:lstStyle/>
          <a:p>
            <a:fld id="{32DB3185-CA56-455C-B25F-3A692F8D8B4B}" type="slidenum">
              <a:rPr lang="he-IL" smtClean="0"/>
              <a:t>23</a:t>
            </a:fld>
            <a:endParaRPr lang="he-IL"/>
          </a:p>
        </p:txBody>
      </p:sp>
    </p:spTree>
    <p:extLst>
      <p:ext uri="{BB962C8B-B14F-4D97-AF65-F5344CB8AC3E}">
        <p14:creationId xmlns:p14="http://schemas.microsoft.com/office/powerpoint/2010/main" val="28227778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a:t>חסר טקסט</a:t>
            </a:r>
          </a:p>
        </p:txBody>
      </p:sp>
      <p:sp>
        <p:nvSpPr>
          <p:cNvPr id="4" name="Slide Number Placeholder 3"/>
          <p:cNvSpPr>
            <a:spLocks noGrp="1"/>
          </p:cNvSpPr>
          <p:nvPr>
            <p:ph type="sldNum" sz="quarter" idx="10"/>
          </p:nvPr>
        </p:nvSpPr>
        <p:spPr/>
        <p:txBody>
          <a:bodyPr/>
          <a:lstStyle/>
          <a:p>
            <a:fld id="{32DB3185-CA56-455C-B25F-3A692F8D8B4B}" type="slidenum">
              <a:rPr lang="he-IL" smtClean="0"/>
              <a:t>26</a:t>
            </a:fld>
            <a:endParaRPr lang="he-IL"/>
          </a:p>
        </p:txBody>
      </p:sp>
    </p:spTree>
    <p:extLst>
      <p:ext uri="{BB962C8B-B14F-4D97-AF65-F5344CB8AC3E}">
        <p14:creationId xmlns:p14="http://schemas.microsoft.com/office/powerpoint/2010/main" val="17860489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32DB3185-CA56-455C-B25F-3A692F8D8B4B}" type="slidenum">
              <a:rPr lang="he-IL" smtClean="0"/>
              <a:t>34</a:t>
            </a:fld>
            <a:endParaRPr lang="he-IL"/>
          </a:p>
        </p:txBody>
      </p:sp>
    </p:spTree>
    <p:extLst>
      <p:ext uri="{BB962C8B-B14F-4D97-AF65-F5344CB8AC3E}">
        <p14:creationId xmlns:p14="http://schemas.microsoft.com/office/powerpoint/2010/main" val="25777087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
        <p:cNvGrpSpPr/>
        <p:nvPr/>
      </p:nvGrpSpPr>
      <p:grpSpPr>
        <a:xfrm>
          <a:off x="0" y="0"/>
          <a:ext cx="0" cy="0"/>
          <a:chOff x="0" y="0"/>
          <a:chExt cx="0" cy="0"/>
        </a:xfrm>
      </p:grpSpPr>
      <p:sp>
        <p:nvSpPr>
          <p:cNvPr id="96" name="Google Shape;96;p2:notes"/>
          <p:cNvSpPr>
            <a:spLocks noGrp="1" noRot="1" noChangeAspect="1"/>
          </p:cNvSpPr>
          <p:nvPr>
            <p:ph type="sldImg" idx="2"/>
          </p:nvPr>
        </p:nvSpPr>
        <p:spPr>
          <a:xfrm>
            <a:off x="438150" y="1252538"/>
            <a:ext cx="6011863" cy="33829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 name="Google Shape;97;p2:notes"/>
          <p:cNvSpPr txBox="1">
            <a:spLocks noGrp="1"/>
          </p:cNvSpPr>
          <p:nvPr>
            <p:ph type="body" idx="1"/>
          </p:nvPr>
        </p:nvSpPr>
        <p:spPr>
          <a:xfrm>
            <a:off x="688817" y="4823034"/>
            <a:ext cx="5510530" cy="3946118"/>
          </a:xfrm>
          <a:prstGeom prst="rect">
            <a:avLst/>
          </a:prstGeom>
          <a:noFill/>
          <a:ln>
            <a:noFill/>
          </a:ln>
        </p:spPr>
        <p:txBody>
          <a:bodyPr spcFirstLastPara="1" wrap="square" lIns="96600" tIns="48300" rIns="96600" bIns="48300" anchor="t" anchorCtr="0">
            <a:noAutofit/>
          </a:bodyPr>
          <a:lstStyle/>
          <a:p>
            <a:pPr marL="514350" lvl="0" indent="-514350" algn="r" rtl="1">
              <a:spcBef>
                <a:spcPts val="0"/>
              </a:spcBef>
              <a:spcAft>
                <a:spcPts val="0"/>
              </a:spcAft>
              <a:buClr>
                <a:srgbClr val="1E4E79"/>
              </a:buClr>
              <a:buSzPts val="1200"/>
              <a:buFont typeface="Calibri"/>
              <a:buAutoNum type="arabicPeriod"/>
            </a:pPr>
            <a:r>
              <a:rPr lang="x-none">
                <a:solidFill>
                  <a:srgbClr val="1E4E79"/>
                </a:solidFill>
              </a:rPr>
              <a:t>לידתה של השיטה </a:t>
            </a:r>
            <a:endParaRPr/>
          </a:p>
          <a:p>
            <a:pPr marL="514350" lvl="0" indent="-514350" algn="r" rtl="1">
              <a:spcBef>
                <a:spcPts val="0"/>
              </a:spcBef>
              <a:spcAft>
                <a:spcPts val="0"/>
              </a:spcAft>
              <a:buClr>
                <a:srgbClr val="1E4E79"/>
              </a:buClr>
              <a:buSzPts val="1200"/>
              <a:buFont typeface="Calibri"/>
              <a:buAutoNum type="arabicPeriod"/>
            </a:pPr>
            <a:r>
              <a:rPr lang="x-none">
                <a:solidFill>
                  <a:srgbClr val="1E4E79"/>
                </a:solidFill>
              </a:rPr>
              <a:t>תמורות בהורות והסתבכות הקשר הורה-ילד כנקודת מוצא להבנת הגישה </a:t>
            </a:r>
            <a:endParaRPr/>
          </a:p>
          <a:p>
            <a:pPr marL="514350" lvl="0" indent="-514350" algn="r" rtl="1">
              <a:spcBef>
                <a:spcPts val="0"/>
              </a:spcBef>
              <a:spcAft>
                <a:spcPts val="0"/>
              </a:spcAft>
              <a:buClr>
                <a:srgbClr val="1E4E79"/>
              </a:buClr>
              <a:buSzPts val="1200"/>
              <a:buFont typeface="Calibri"/>
              <a:buAutoNum type="arabicPeriod"/>
            </a:pPr>
            <a:r>
              <a:rPr lang="x-none">
                <a:solidFill>
                  <a:srgbClr val="1E4E79"/>
                </a:solidFill>
              </a:rPr>
              <a:t>מבט אקולוגי-אינטרסובייקטיבי על קשיים של ילדים ועל קשיים ביחסי הורים-ילדים</a:t>
            </a:r>
            <a:endParaRPr/>
          </a:p>
          <a:p>
            <a:pPr marL="514350" marR="0" lvl="0" indent="-514350" algn="r" rtl="1">
              <a:lnSpc>
                <a:spcPct val="100000"/>
              </a:lnSpc>
              <a:spcBef>
                <a:spcPts val="0"/>
              </a:spcBef>
              <a:spcAft>
                <a:spcPts val="0"/>
              </a:spcAft>
              <a:buClr>
                <a:srgbClr val="1E4E79"/>
              </a:buClr>
              <a:buSzPts val="1200"/>
              <a:buFont typeface="Calibri"/>
              <a:buAutoNum type="arabicPeriod"/>
            </a:pPr>
            <a:r>
              <a:rPr lang="x-none">
                <a:solidFill>
                  <a:srgbClr val="1E4E79"/>
                </a:solidFill>
              </a:rPr>
              <a:t>הכרה הדדית, מתן כיוון, חירות, אחריות ויחס מכבד כעקרונות מנחים של קשר מגדל. </a:t>
            </a:r>
            <a:endParaRPr/>
          </a:p>
          <a:p>
            <a:pPr marL="514350" lvl="0" indent="-438150" algn="r" rtl="1">
              <a:spcBef>
                <a:spcPts val="0"/>
              </a:spcBef>
              <a:spcAft>
                <a:spcPts val="0"/>
              </a:spcAft>
              <a:buClr>
                <a:schemeClr val="dk1"/>
              </a:buClr>
              <a:buSzPts val="1200"/>
              <a:buFont typeface="Calibri"/>
              <a:buNone/>
            </a:pPr>
            <a:endParaRPr>
              <a:solidFill>
                <a:srgbClr val="1E4E79"/>
              </a:solidFill>
            </a:endParaRPr>
          </a:p>
          <a:p>
            <a:pPr marL="514350" lvl="0" indent="-438150" algn="r" rtl="1">
              <a:spcBef>
                <a:spcPts val="0"/>
              </a:spcBef>
              <a:spcAft>
                <a:spcPts val="0"/>
              </a:spcAft>
              <a:buClr>
                <a:schemeClr val="dk1"/>
              </a:buClr>
              <a:buSzPts val="1200"/>
              <a:buFont typeface="Calibri"/>
              <a:buNone/>
            </a:pPr>
            <a:endParaRPr>
              <a:solidFill>
                <a:srgbClr val="1E4E79"/>
              </a:solidFill>
            </a:endParaRPr>
          </a:p>
          <a:p>
            <a:pPr marL="0" lvl="0" indent="0" algn="r" rtl="1">
              <a:spcBef>
                <a:spcPts val="0"/>
              </a:spcBef>
              <a:spcAft>
                <a:spcPts val="0"/>
              </a:spcAft>
              <a:buNone/>
            </a:pPr>
            <a:endParaRPr/>
          </a:p>
          <a:p>
            <a:pPr marL="0" lvl="0" indent="0" algn="r" rtl="1">
              <a:spcBef>
                <a:spcPts val="0"/>
              </a:spcBef>
              <a:spcAft>
                <a:spcPts val="0"/>
              </a:spcAft>
              <a:buNone/>
            </a:pPr>
            <a:r>
              <a:rPr lang="x-none"/>
              <a:t>להתייחס לכך שהבנת הסיבוך משמעותית כיוון שהיא משרטטת את הדרך להחלץ מסיבוך, לתת לו מענה, שזה מה שטיפול איכה למעשה עושה/מציע. </a:t>
            </a:r>
            <a:endParaRPr/>
          </a:p>
        </p:txBody>
      </p:sp>
      <p:sp>
        <p:nvSpPr>
          <p:cNvPr id="98" name="Google Shape;98;p2:notes"/>
          <p:cNvSpPr txBox="1">
            <a:spLocks noGrp="1"/>
          </p:cNvSpPr>
          <p:nvPr>
            <p:ph type="sldNum" idx="12"/>
          </p:nvPr>
        </p:nvSpPr>
        <p:spPr>
          <a:xfrm>
            <a:off x="1596" y="9519055"/>
            <a:ext cx="2984870" cy="502833"/>
          </a:xfrm>
          <a:prstGeom prst="rect">
            <a:avLst/>
          </a:prstGeom>
          <a:noFill/>
          <a:ln>
            <a:noFill/>
          </a:ln>
        </p:spPr>
        <p:txBody>
          <a:bodyPr spcFirstLastPara="1" wrap="square" lIns="96600" tIns="48300" rIns="96600" bIns="48300" anchor="b" anchorCtr="0">
            <a:noAutofit/>
          </a:bodyPr>
          <a:lstStyle/>
          <a:p>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x-none" sz="1400" b="0" i="0" u="none" strike="noStrike" kern="0" cap="none" spc="0" normalizeH="0" baseline="0" noProof="0">
                <a:ln>
                  <a:noFill/>
                </a:ln>
                <a:solidFill>
                  <a:srgbClr val="000000"/>
                </a:solidFill>
                <a:effectLst/>
                <a:uLnTx/>
                <a:uFillTx/>
                <a:latin typeface="Arial"/>
                <a:cs typeface="Arial"/>
                <a:sym typeface="Arial"/>
              </a:rPr>
              <a:pPr marL="0" marR="0" lvl="0" indent="0" algn="l" defTabSz="914400" rtl="1" eaLnBrk="1" fontAlgn="auto" latinLnBrk="0" hangingPunct="1">
                <a:lnSpc>
                  <a:spcPct val="100000"/>
                </a:lnSpc>
                <a:spcBef>
                  <a:spcPts val="0"/>
                </a:spcBef>
                <a:spcAft>
                  <a:spcPts val="0"/>
                </a:spcAft>
                <a:buClr>
                  <a:srgbClr val="000000"/>
                </a:buClr>
                <a:buSzTx/>
                <a:buFont typeface="Arial"/>
                <a:buNone/>
                <a:tabLst/>
                <a:defRPr/>
              </a:pPr>
              <a:t>2</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344140642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pPr rtl="1"/>
            <a:r>
              <a:rPr lang="he-IL" sz="1200" b="0" i="0" u="none" strike="noStrike" kern="1200">
                <a:solidFill>
                  <a:schemeClr val="tx1"/>
                </a:solidFill>
                <a:effectLst/>
                <a:latin typeface="+mn-lt"/>
                <a:ea typeface="+mn-ea"/>
                <a:cs typeface="+mn-cs"/>
              </a:rPr>
              <a:t>האופן בו הם מנסים לפתור את הבעיה גורם להחמרתה. </a:t>
            </a:r>
          </a:p>
          <a:p>
            <a:pPr rtl="1"/>
            <a:r>
              <a:rPr lang="he-IL" sz="1200" b="0" i="0" u="none" strike="noStrike" kern="1200">
                <a:solidFill>
                  <a:schemeClr val="tx1"/>
                </a:solidFill>
                <a:effectLst/>
                <a:latin typeface="+mn-lt"/>
                <a:ea typeface="+mn-ea"/>
                <a:cs typeface="+mn-cs"/>
              </a:rPr>
              <a:t>*גוננות יתר (מאמץ יתר) ההורה במאמץ לספק חוויות טובות ובשפע, במאמץ למנוע חוויות שליליות מתוך תפיסת חוויות שליליות ככאלה שהן לרעת הילד וחוויות חיוביות ככאלה שהן בהכרח לטובתו, ההורה פותר/מציל במקום הילד במצבים בהם הילד יכול לפתור/להתמודד בעצמו, הורה שעושה בשביל, במקום הילד גם כשהילד לא ביקש עזרה וגם כשהילד לא לוקח אחריות לחלק שלו בפתרון הבעיה או הקושי. </a:t>
            </a:r>
            <a:endParaRPr lang="he-IL" b="0">
              <a:effectLst/>
            </a:endParaRPr>
          </a:p>
          <a:p>
            <a:pPr rtl="1"/>
            <a:r>
              <a:rPr lang="he-IL" sz="1200" b="0" i="0" u="none" strike="noStrike" kern="1200">
                <a:solidFill>
                  <a:schemeClr val="tx1"/>
                </a:solidFill>
                <a:effectLst/>
                <a:latin typeface="+mn-lt"/>
                <a:ea typeface="+mn-ea"/>
                <a:cs typeface="+mn-cs"/>
              </a:rPr>
              <a:t>*הורה מחוק (שלעיתים הופך להורה מוחק)-הורה שמבטל את עצמו, מפסיק להתקיים במפגש עם ילדו  כאדם עם רצונות, רגשות, צרכים, מגבלות, או ערכים. הורה כזה </a:t>
            </a:r>
            <a:r>
              <a:rPr lang="he-IL" sz="1200" b="0" i="0" u="none" strike="noStrike" kern="1200" err="1">
                <a:solidFill>
                  <a:schemeClr val="tx1"/>
                </a:solidFill>
                <a:effectLst/>
                <a:latin typeface="+mn-lt"/>
                <a:ea typeface="+mn-ea"/>
                <a:cs typeface="+mn-cs"/>
              </a:rPr>
              <a:t>יתן</a:t>
            </a:r>
            <a:r>
              <a:rPr lang="he-IL" sz="1200" b="0" i="0" u="none" strike="noStrike" kern="1200">
                <a:solidFill>
                  <a:schemeClr val="tx1"/>
                </a:solidFill>
                <a:effectLst/>
                <a:latin typeface="+mn-lt"/>
                <a:ea typeface="+mn-ea"/>
                <a:cs typeface="+mn-cs"/>
              </a:rPr>
              <a:t> מענה לרצונות הילד או יתיר את מעשיו גם כשאלה מנוגדים לערכיו וגם כשאלה לא תואמים את הבנתו לגבי מה שנכון עבור ילדו. </a:t>
            </a:r>
            <a:endParaRPr lang="he-IL" b="0">
              <a:effectLst/>
            </a:endParaRPr>
          </a:p>
          <a:p>
            <a:pPr rtl="1"/>
            <a:r>
              <a:rPr lang="he-IL" sz="1200" b="0" i="0" u="none" strike="noStrike" kern="1200">
                <a:solidFill>
                  <a:schemeClr val="tx1"/>
                </a:solidFill>
                <a:effectLst/>
                <a:latin typeface="+mn-lt"/>
                <a:ea typeface="+mn-ea"/>
                <a:cs typeface="+mn-cs"/>
              </a:rPr>
              <a:t>חשוב לציין שלא פעם הורה מחוק, או בגוננות יתר, כלומר- כזה שמתאמץ מאוד, אינו מסוגל להראות עצמו או לבטא עצמו ואת מה שחשוב בעיניו, נופל לפוזיציה תוקפת מאשימה, מבקרת (הגיע הזמן ש...למה אתה לא… נמאס לי שאתה… אתה ילד…. אתה יכול לשכוח מ…..) . אחרי זה מגיעה תחושת האשמה ההורית ולא פעם נלווים אליה מאמצי פיצוי. </a:t>
            </a:r>
          </a:p>
          <a:p>
            <a:pPr marL="0" marR="0" lvl="0" indent="0" algn="r" defTabSz="914400" rtl="1" eaLnBrk="1" fontAlgn="auto" latinLnBrk="0" hangingPunct="1">
              <a:lnSpc>
                <a:spcPct val="100000"/>
              </a:lnSpc>
              <a:spcBef>
                <a:spcPts val="0"/>
              </a:spcBef>
              <a:spcAft>
                <a:spcPts val="0"/>
              </a:spcAft>
              <a:buClrTx/>
              <a:buSzTx/>
              <a:buFontTx/>
              <a:buNone/>
              <a:tabLst/>
              <a:defRPr/>
            </a:pPr>
            <a:r>
              <a:rPr lang="he-IL" sz="1200" b="0" i="0" u="none" strike="noStrike" kern="1200">
                <a:solidFill>
                  <a:schemeClr val="tx1"/>
                </a:solidFill>
                <a:effectLst/>
                <a:latin typeface="+mn-lt"/>
                <a:ea typeface="+mn-ea"/>
                <a:cs typeface="+mn-cs"/>
              </a:rPr>
              <a:t>*הורות מבולבלת  - לגבי שאלות מהותיות (מהן ציפיות מותאמות מהילד, מהו התפקיד של ההורה- נותן שרות/ חבר/סמכות/ספק חווית טובות, מהן תגובות הוריות רצויות במצבים שונים של מפגש מאתגר הורה ילדו </a:t>
            </a:r>
            <a:r>
              <a:rPr lang="he-IL" sz="1200" b="0" i="0" u="none" strike="noStrike" kern="1200" err="1">
                <a:solidFill>
                  <a:schemeClr val="tx1"/>
                </a:solidFill>
                <a:effectLst/>
                <a:latin typeface="+mn-lt"/>
                <a:ea typeface="+mn-ea"/>
                <a:cs typeface="+mn-cs"/>
              </a:rPr>
              <a:t>כו</a:t>
            </a:r>
            <a:r>
              <a:rPr lang="he-IL" sz="1200" b="0" i="0" u="none" strike="noStrike" kern="1200">
                <a:solidFill>
                  <a:schemeClr val="tx1"/>
                </a:solidFill>
                <a:effectLst/>
                <a:latin typeface="+mn-lt"/>
                <a:ea typeface="+mn-ea"/>
                <a:cs typeface="+mn-cs"/>
              </a:rPr>
              <a:t>' ). ישנם ביטויים רבים ומגוונים לבלבול ההורי. פעמים רבות אנו רואים פערים בין מה שנאמר לבין מה שנעשה (אני לא מוכן שתדבר אלי בחוסר כבוד ובפועל ממשיכים שיחה עם הילד שמקלל את ההורה), או חוסר עקביות בין מצבים שונים (רגע אחד מתנהגים כמו נותן שרות של הילד ורגע אחר כמו מפקדים/ מאיימים ואז לא מקיימים), או אמירות לא ברורות.    </a:t>
            </a:r>
            <a:endParaRPr lang="he-IL" b="0">
              <a:effectLst/>
            </a:endParaRPr>
          </a:p>
          <a:p>
            <a:pPr rtl="1"/>
            <a:endParaRPr lang="he-IL" b="0">
              <a:effectLst/>
            </a:endParaRPr>
          </a:p>
          <a:p>
            <a:pPr rtl="1"/>
            <a:r>
              <a:rPr lang="he-IL" sz="1200" b="0" i="0" u="none" strike="noStrike" kern="1200">
                <a:solidFill>
                  <a:schemeClr val="tx1"/>
                </a:solidFill>
                <a:effectLst/>
                <a:latin typeface="+mn-lt"/>
                <a:ea typeface="+mn-ea"/>
                <a:cs typeface="+mn-cs"/>
              </a:rPr>
              <a:t>חשוב גם לומר שכשלילד יש קשיים, ויש לא מעט ילדים הנולדים  עם רגישויות ועם קשיים, אנו רואים את ההורים בתגובה, נוטים עוד יותר להפגין בלבול, גוננות יתר ו/או מחיקה עצמית.  </a:t>
            </a:r>
            <a:endParaRPr lang="he-IL" b="0">
              <a:effectLst/>
            </a:endParaRPr>
          </a:p>
          <a:p>
            <a:pPr rtl="1"/>
            <a:r>
              <a:rPr lang="he-IL" sz="1200" b="0" i="0" u="none" strike="noStrike" kern="1200">
                <a:solidFill>
                  <a:schemeClr val="tx1"/>
                </a:solidFill>
                <a:effectLst/>
                <a:latin typeface="+mn-lt"/>
                <a:ea typeface="+mn-ea"/>
                <a:cs typeface="+mn-cs"/>
              </a:rPr>
              <a:t>דפוסים אלה מתארים אתגר הורי מורכב בו נתונים הורים רבים בני זמננו. </a:t>
            </a:r>
            <a:endParaRPr lang="he-IL" b="0">
              <a:effectLst/>
            </a:endParaRPr>
          </a:p>
          <a:p>
            <a:endParaRPr lang="he-IL"/>
          </a:p>
          <a:p>
            <a:r>
              <a:rPr lang="he-IL"/>
              <a:t>הבלבול ההורי:</a:t>
            </a:r>
            <a:br>
              <a:rPr lang="he-IL"/>
            </a:br>
            <a:r>
              <a:rPr lang="he-IL" sz="1200" b="0" i="0" u="none" strike="noStrike" kern="1200">
                <a:solidFill>
                  <a:schemeClr val="tx1"/>
                </a:solidFill>
                <a:effectLst/>
                <a:latin typeface="+mn-lt"/>
                <a:ea typeface="+mn-ea"/>
                <a:cs typeface="+mn-cs"/>
              </a:rPr>
              <a:t>לגבי שאלות מהותיות (מהן ציפיות מותאמות מהילד, מהו התפקיד של ההורה- נותן שרות/ חבר/סמכות/ספק חווית טובות, מהן תגובות הוריות רצויות במצבים שונים של מפגש מאתגר הורה ילדו </a:t>
            </a:r>
            <a:r>
              <a:rPr lang="he-IL" sz="1200" b="0" i="0" u="none" strike="noStrike" kern="1200" err="1">
                <a:solidFill>
                  <a:schemeClr val="tx1"/>
                </a:solidFill>
                <a:effectLst/>
                <a:latin typeface="+mn-lt"/>
                <a:ea typeface="+mn-ea"/>
                <a:cs typeface="+mn-cs"/>
              </a:rPr>
              <a:t>כו</a:t>
            </a:r>
            <a:r>
              <a:rPr lang="he-IL" sz="1200" b="0" i="0" u="none" strike="noStrike" kern="1200">
                <a:solidFill>
                  <a:schemeClr val="tx1"/>
                </a:solidFill>
                <a:effectLst/>
                <a:latin typeface="+mn-lt"/>
                <a:ea typeface="+mn-ea"/>
                <a:cs typeface="+mn-cs"/>
              </a:rPr>
              <a:t>' ). ישנם ביטויים רבים ומגוונים לבלבול ההורי. פעמים רבות אנו רואים פערים בין מה שנאמר לבין מה שנעשה (אני לא מוכן שתדבר אלי בחוסר כבוד ובפועל ממשיכים שיחה עם הילד שמקלל את ההורה), או חוסר עקביות בין מצבים שונים (רגע אחד מתנהגים כמו נותן שרות של הילד ורגע אחר כמו מפקדים/ מאיימים ואז לא מקיימים), או אמירות לא ברורות.    </a:t>
            </a:r>
            <a:endParaRPr lang="he-IL" b="0">
              <a:effectLst/>
            </a:endParaRPr>
          </a:p>
          <a:p>
            <a:pPr>
              <a:buClr>
                <a:schemeClr val="accent2"/>
              </a:buClr>
              <a:buFont typeface="Wingdings" panose="05000000000000000000" pitchFamily="2" charset="2"/>
              <a:buNone/>
            </a:pPr>
            <a:endParaRPr lang="he-IL">
              <a:solidFill>
                <a:schemeClr val="accent1">
                  <a:lumMod val="50000"/>
                </a:schemeClr>
              </a:solidFill>
              <a:latin typeface="David" panose="020E0502060401010101" pitchFamily="34" charset="-79"/>
              <a:cs typeface="David" panose="020E0502060401010101" pitchFamily="34" charset="-79"/>
            </a:endParaRPr>
          </a:p>
          <a:p>
            <a:pPr>
              <a:buClr>
                <a:schemeClr val="accent2"/>
              </a:buClr>
              <a:buFont typeface="Wingdings" panose="05000000000000000000" pitchFamily="2" charset="2"/>
              <a:buChar char="§"/>
            </a:pPr>
            <a:r>
              <a:rPr lang="he-IL">
                <a:solidFill>
                  <a:schemeClr val="accent1">
                    <a:lumMod val="50000"/>
                  </a:schemeClr>
                </a:solidFill>
                <a:latin typeface="David" panose="020E0502060401010101" pitchFamily="34" charset="-79"/>
                <a:cs typeface="David" panose="020E0502060401010101" pitchFamily="34" charset="-79"/>
              </a:rPr>
              <a:t>מהו התפקיד ההורי </a:t>
            </a:r>
          </a:p>
          <a:p>
            <a:pPr>
              <a:buClr>
                <a:schemeClr val="accent2"/>
              </a:buClr>
              <a:buFont typeface="Wingdings" panose="05000000000000000000" pitchFamily="2" charset="2"/>
              <a:buChar char="§"/>
            </a:pPr>
            <a:r>
              <a:rPr lang="he-IL">
                <a:solidFill>
                  <a:schemeClr val="accent1">
                    <a:lumMod val="50000"/>
                  </a:schemeClr>
                </a:solidFill>
                <a:latin typeface="David" panose="020E0502060401010101" pitchFamily="34" charset="-79"/>
                <a:cs typeface="David" panose="020E0502060401010101" pitchFamily="34" charset="-79"/>
              </a:rPr>
              <a:t>מהן ציפיות הוריות מותאמות מהילד</a:t>
            </a:r>
          </a:p>
          <a:p>
            <a:pPr>
              <a:buClr>
                <a:schemeClr val="accent2"/>
              </a:buClr>
              <a:buFont typeface="Wingdings" panose="05000000000000000000" pitchFamily="2" charset="2"/>
              <a:buChar char="§"/>
            </a:pPr>
            <a:r>
              <a:rPr lang="he-IL">
                <a:solidFill>
                  <a:schemeClr val="accent1">
                    <a:lumMod val="50000"/>
                  </a:schemeClr>
                </a:solidFill>
                <a:latin typeface="David" panose="020E0502060401010101" pitchFamily="34" charset="-79"/>
                <a:cs typeface="David" panose="020E0502060401010101" pitchFamily="34" charset="-79"/>
              </a:rPr>
              <a:t>מהן תגובות</a:t>
            </a:r>
            <a:r>
              <a:rPr lang="he-IL" baseline="0">
                <a:solidFill>
                  <a:schemeClr val="accent1">
                    <a:lumMod val="50000"/>
                  </a:schemeClr>
                </a:solidFill>
                <a:latin typeface="David" panose="020E0502060401010101" pitchFamily="34" charset="-79"/>
                <a:cs typeface="David" panose="020E0502060401010101" pitchFamily="34" charset="-79"/>
              </a:rPr>
              <a:t> הוריות מותאמות ?</a:t>
            </a:r>
            <a:endParaRPr lang="he-IL">
              <a:solidFill>
                <a:schemeClr val="accent1">
                  <a:lumMod val="50000"/>
                </a:schemeClr>
              </a:solidFill>
              <a:latin typeface="David" panose="020E0502060401010101" pitchFamily="34" charset="-79"/>
              <a:cs typeface="David" panose="020E0502060401010101" pitchFamily="34" charset="-79"/>
            </a:endParaRPr>
          </a:p>
          <a:p>
            <a:pPr>
              <a:buClr>
                <a:schemeClr val="accent2"/>
              </a:buClr>
              <a:buFont typeface="Wingdings" panose="05000000000000000000" pitchFamily="2" charset="2"/>
              <a:buChar char="§"/>
            </a:pPr>
            <a:r>
              <a:rPr lang="he-IL">
                <a:solidFill>
                  <a:schemeClr val="accent1">
                    <a:lumMod val="50000"/>
                  </a:schemeClr>
                </a:solidFill>
                <a:latin typeface="David" panose="020E0502060401010101" pitchFamily="34" charset="-79"/>
                <a:cs typeface="David" panose="020E0502060401010101" pitchFamily="34" charset="-79"/>
              </a:rPr>
              <a:t> מה ניתן לצפות שהילד יעשה בשלב בו נמצא (במיוחד אם יש לו קושי)?</a:t>
            </a:r>
          </a:p>
          <a:p>
            <a:pPr>
              <a:buClr>
                <a:schemeClr val="accent2"/>
              </a:buClr>
              <a:buFont typeface="Wingdings" panose="05000000000000000000" pitchFamily="2" charset="2"/>
              <a:buChar char="§"/>
            </a:pPr>
            <a:r>
              <a:rPr lang="he-IL">
                <a:solidFill>
                  <a:schemeClr val="accent1">
                    <a:lumMod val="50000"/>
                  </a:schemeClr>
                </a:solidFill>
                <a:latin typeface="David" panose="020E0502060401010101" pitchFamily="34" charset="-79"/>
                <a:cs typeface="David" panose="020E0502060401010101" pitchFamily="34" charset="-79"/>
              </a:rPr>
              <a:t>איך להשפיע עליו ? איך להגיב כשהילד לא מתחשב במה שחשוב לנו.</a:t>
            </a:r>
          </a:p>
          <a:p>
            <a:pPr>
              <a:buClr>
                <a:schemeClr val="accent2"/>
              </a:buClr>
              <a:buFont typeface="Wingdings" panose="05000000000000000000" pitchFamily="2" charset="2"/>
              <a:buChar char="§"/>
            </a:pPr>
            <a:r>
              <a:rPr lang="he-IL">
                <a:solidFill>
                  <a:schemeClr val="accent1">
                    <a:lumMod val="50000"/>
                  </a:schemeClr>
                </a:solidFill>
                <a:latin typeface="David" panose="020E0502060401010101" pitchFamily="34" charset="-79"/>
                <a:cs typeface="David" panose="020E0502060401010101" pitchFamily="34" charset="-79"/>
              </a:rPr>
              <a:t>לסמוך עליו שיסתדר ויפתור או לפתור לו, לאפשר לו ליפול או למנוע נפילות? </a:t>
            </a:r>
          </a:p>
          <a:p>
            <a:pPr>
              <a:buClr>
                <a:schemeClr val="accent2"/>
              </a:buClr>
              <a:buFont typeface="Wingdings" panose="05000000000000000000" pitchFamily="2" charset="2"/>
              <a:buChar char="§"/>
            </a:pPr>
            <a:r>
              <a:rPr lang="he-IL">
                <a:solidFill>
                  <a:schemeClr val="accent1">
                    <a:lumMod val="50000"/>
                  </a:schemeClr>
                </a:solidFill>
                <a:latin typeface="David" panose="020E0502060401010101" pitchFamily="34" charset="-79"/>
                <a:cs typeface="David" panose="020E0502060401010101" pitchFamily="34" charset="-79"/>
              </a:rPr>
              <a:t>איזה יכולות חשוב לנו במיוחד שילדנו יפתח?</a:t>
            </a:r>
          </a:p>
          <a:p>
            <a:pPr>
              <a:buClr>
                <a:schemeClr val="accent2"/>
              </a:buClr>
              <a:buFont typeface="Wingdings" panose="05000000000000000000" pitchFamily="2" charset="2"/>
              <a:buChar char="§"/>
            </a:pPr>
            <a:endParaRPr lang="he-IL">
              <a:solidFill>
                <a:schemeClr val="accent1">
                  <a:lumMod val="50000"/>
                </a:schemeClr>
              </a:solidFill>
              <a:latin typeface="David" panose="020E0502060401010101" pitchFamily="34" charset="-79"/>
              <a:cs typeface="David" panose="020E0502060401010101" pitchFamily="34" charset="-79"/>
            </a:endParaRPr>
          </a:p>
        </p:txBody>
      </p:sp>
      <p:sp>
        <p:nvSpPr>
          <p:cNvPr id="4" name="מציין מיקום של מספר שקופית 3"/>
          <p:cNvSpPr>
            <a:spLocks noGrp="1"/>
          </p:cNvSpPr>
          <p:nvPr>
            <p:ph type="sldNum" sz="quarter" idx="10"/>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C6539446-6953-447E-A4E3-E7CFBF870046}"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38</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8594085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r>
              <a:rPr lang="he-IL" sz="1200" b="1" kern="1200">
                <a:solidFill>
                  <a:schemeClr val="tx1"/>
                </a:solidFill>
                <a:effectLst/>
                <a:latin typeface="+mn-lt"/>
                <a:ea typeface="+mn-ea"/>
                <a:cs typeface="+mn-cs"/>
              </a:rPr>
              <a:t>ה"שפה המגדלת" כוללת מצד אחד הכנסת תקשורת אקטיבית חדשה אל שדה הקשר ומצד שני הימנעות מהרגלי תקשורת מוכרים ביחסים של ההורים עם ילדיהם. שני החידושים יחד נועדו להציב את ההורים כמכוונים את ילדיהם להתפתחות </a:t>
            </a:r>
            <a:r>
              <a:rPr lang="he-IL" sz="1200" kern="1200">
                <a:solidFill>
                  <a:schemeClr val="tx1"/>
                </a:solidFill>
                <a:effectLst/>
                <a:latin typeface="+mn-lt"/>
                <a:ea typeface="+mn-ea"/>
                <a:cs typeface="+mn-cs"/>
              </a:rPr>
              <a:t>(לבוב </a:t>
            </a:r>
            <a:r>
              <a:rPr lang="he-IL" sz="1200" kern="1200" err="1">
                <a:solidFill>
                  <a:schemeClr val="tx1"/>
                </a:solidFill>
                <a:effectLst/>
                <a:latin typeface="+mn-lt"/>
                <a:ea typeface="+mn-ea"/>
                <a:cs typeface="+mn-cs"/>
              </a:rPr>
              <a:t>ואלקיים</a:t>
            </a:r>
            <a:r>
              <a:rPr lang="he-IL" sz="1200" kern="1200">
                <a:solidFill>
                  <a:schemeClr val="tx1"/>
                </a:solidFill>
                <a:effectLst/>
                <a:latin typeface="+mn-lt"/>
                <a:ea typeface="+mn-ea"/>
                <a:cs typeface="+mn-cs"/>
              </a:rPr>
              <a:t>, 2017). </a:t>
            </a:r>
          </a:p>
          <a:p>
            <a:endParaRPr lang="he-IL" sz="1200" kern="1200">
              <a:solidFill>
                <a:schemeClr val="tx1"/>
              </a:solidFill>
              <a:effectLst/>
              <a:latin typeface="+mn-lt"/>
              <a:ea typeface="+mn-ea"/>
              <a:cs typeface="+mn-cs"/>
            </a:endParaRPr>
          </a:p>
          <a:p>
            <a:r>
              <a:rPr lang="he-IL" sz="1200" b="1" kern="1200">
                <a:solidFill>
                  <a:schemeClr val="tx1"/>
                </a:solidFill>
                <a:effectLst/>
                <a:latin typeface="+mn-lt"/>
                <a:ea typeface="+mn-ea"/>
                <a:cs typeface="+mn-cs"/>
              </a:rPr>
              <a:t>בצד ה"חיובי", או האקטיבי, של ה"שפה המגדלת" ההורים מדברים או נוהגים עם ילדיהם באופן שנועד אך ורק "להאיר" את עצמם. </a:t>
            </a:r>
            <a:r>
              <a:rPr lang="he-IL" sz="1200" kern="1200">
                <a:solidFill>
                  <a:schemeClr val="tx1"/>
                </a:solidFill>
                <a:effectLst/>
                <a:latin typeface="+mn-lt"/>
                <a:ea typeface="+mn-ea"/>
                <a:cs typeface="+mn-cs"/>
              </a:rPr>
              <a:t>היינו, </a:t>
            </a:r>
            <a:r>
              <a:rPr lang="he-IL" sz="1200" b="1" kern="1200">
                <a:solidFill>
                  <a:schemeClr val="tx1"/>
                </a:solidFill>
                <a:effectLst/>
                <a:latin typeface="+mn-lt"/>
                <a:ea typeface="+mn-ea"/>
                <a:cs typeface="+mn-cs"/>
              </a:rPr>
              <a:t>הם אומרים דברים על עצמם </a:t>
            </a:r>
            <a:r>
              <a:rPr lang="he-IL" sz="1200" kern="1200">
                <a:solidFill>
                  <a:schemeClr val="tx1"/>
                </a:solidFill>
                <a:effectLst/>
                <a:latin typeface="+mn-lt"/>
                <a:ea typeface="+mn-ea"/>
                <a:cs typeface="+mn-cs"/>
              </a:rPr>
              <a:t>(נותנים ביטוי לרגשותיהם, צרכיהם, מגבלותיהם) או עושים דבר מה עם עצמם (נותנים ביטוי לאוטונומיה שלהם), </a:t>
            </a:r>
            <a:r>
              <a:rPr lang="he-IL" sz="1200" b="1" kern="1200">
                <a:solidFill>
                  <a:schemeClr val="tx1"/>
                </a:solidFill>
                <a:effectLst/>
                <a:latin typeface="+mn-lt"/>
                <a:ea typeface="+mn-ea"/>
                <a:cs typeface="+mn-cs"/>
              </a:rPr>
              <a:t>ולא אומרים או פועלים על ילדיהם.</a:t>
            </a:r>
          </a:p>
          <a:p>
            <a:r>
              <a:rPr lang="he-IL" sz="1200" b="1" kern="1200">
                <a:solidFill>
                  <a:schemeClr val="tx1"/>
                </a:solidFill>
                <a:effectLst/>
                <a:latin typeface="+mn-lt"/>
                <a:ea typeface="+mn-ea"/>
                <a:cs typeface="+mn-cs"/>
              </a:rPr>
              <a:t> </a:t>
            </a:r>
            <a:r>
              <a:rPr lang="he-IL" sz="1200" kern="1200">
                <a:solidFill>
                  <a:schemeClr val="tx1"/>
                </a:solidFill>
                <a:effectLst/>
                <a:latin typeface="+mn-lt"/>
                <a:ea typeface="+mn-ea"/>
                <a:cs typeface="+mn-cs"/>
              </a:rPr>
              <a:t>זהו סוג תקשורת שמותאם להקשר של מערכת יחסים בה קיים ספק בנוגע למידת השותפות, שכן הוא אינו </a:t>
            </a:r>
            <a:r>
              <a:rPr lang="he-IL" sz="1200" kern="1200" err="1">
                <a:solidFill>
                  <a:schemeClr val="tx1"/>
                </a:solidFill>
                <a:effectLst/>
                <a:latin typeface="+mn-lt"/>
                <a:ea typeface="+mn-ea"/>
                <a:cs typeface="+mn-cs"/>
              </a:rPr>
              <a:t>דיאלוגי</a:t>
            </a:r>
            <a:r>
              <a:rPr lang="he-IL" sz="1200" kern="1200">
                <a:solidFill>
                  <a:schemeClr val="tx1"/>
                </a:solidFill>
                <a:effectLst/>
                <a:latin typeface="+mn-lt"/>
                <a:ea typeface="+mn-ea"/>
                <a:cs typeface="+mn-cs"/>
              </a:rPr>
              <a:t>. אותן </a:t>
            </a:r>
            <a:r>
              <a:rPr lang="he-IL" sz="1200" kern="1200" err="1">
                <a:solidFill>
                  <a:schemeClr val="tx1"/>
                </a:solidFill>
                <a:effectLst/>
                <a:latin typeface="+mn-lt"/>
                <a:ea typeface="+mn-ea"/>
                <a:cs typeface="+mn-cs"/>
              </a:rPr>
              <a:t>אימרות</a:t>
            </a:r>
            <a:r>
              <a:rPr lang="he-IL" sz="1200" kern="1200">
                <a:solidFill>
                  <a:schemeClr val="tx1"/>
                </a:solidFill>
                <a:effectLst/>
                <a:latin typeface="+mn-lt"/>
                <a:ea typeface="+mn-ea"/>
                <a:cs typeface="+mn-cs"/>
              </a:rPr>
              <a:t> או פעולות עצמיות נועדו להעביר מידע אודות ההורים, לילדיהם. ההנחה בשיטת אייכה היא שמידע זה הינו מידע "מגדל", כלומר מידע מעודד התפתחות עצמאית אצל הילדים. </a:t>
            </a:r>
            <a:r>
              <a:rPr lang="he-IL" sz="1200" b="1" kern="1200">
                <a:solidFill>
                  <a:schemeClr val="tx1"/>
                </a:solidFill>
                <a:effectLst/>
                <a:latin typeface="+mn-lt"/>
                <a:ea typeface="+mn-ea"/>
                <a:cs typeface="+mn-cs"/>
              </a:rPr>
              <a:t>בבסיסו מידע זה מעביר מסר בהיר וקליט על היות ההורים נבדלים מילדיהם</a:t>
            </a:r>
            <a:r>
              <a:rPr lang="he-IL" sz="1200" kern="1200">
                <a:solidFill>
                  <a:schemeClr val="tx1"/>
                </a:solidFill>
                <a:effectLst/>
                <a:latin typeface="+mn-lt"/>
                <a:ea typeface="+mn-ea"/>
                <a:cs typeface="+mn-cs"/>
              </a:rPr>
              <a:t>. במילים אחרות, שהם אינם מקשה אחת. זהו מסר "מגדל", שכן הורים שמאותתים בעקביות שהם נבדלים מילדיהם מבהירים בכך את תחומי האחריות שנמצאים ברשות ההורים ואת תחומי האחריות שנמצאים ברשות ילדיהם. קליטת מידע זה על ידי הילדים מאפשר להם לקחת את האחריות שנמצאת בתחומם ולהתפתח (</a:t>
            </a:r>
            <a:r>
              <a:rPr lang="en-US" sz="1200" kern="1200">
                <a:solidFill>
                  <a:schemeClr val="tx1"/>
                </a:solidFill>
                <a:effectLst/>
                <a:latin typeface="+mn-lt"/>
                <a:ea typeface="+mn-ea"/>
                <a:cs typeface="+mn-cs"/>
              </a:rPr>
              <a:t>Cohen &amp; </a:t>
            </a:r>
            <a:r>
              <a:rPr lang="en-US" sz="1200" kern="1200" err="1">
                <a:solidFill>
                  <a:schemeClr val="tx1"/>
                </a:solidFill>
                <a:effectLst/>
                <a:latin typeface="+mn-lt"/>
                <a:ea typeface="+mn-ea"/>
                <a:cs typeface="+mn-cs"/>
              </a:rPr>
              <a:t>Lwow</a:t>
            </a:r>
            <a:r>
              <a:rPr lang="en-US" sz="1200" kern="1200">
                <a:solidFill>
                  <a:schemeClr val="tx1"/>
                </a:solidFill>
                <a:effectLst/>
                <a:latin typeface="+mn-lt"/>
                <a:ea typeface="+mn-ea"/>
                <a:cs typeface="+mn-cs"/>
              </a:rPr>
              <a:t>, 2004</a:t>
            </a:r>
            <a:r>
              <a:rPr lang="he-IL" sz="1200" kern="1200">
                <a:solidFill>
                  <a:schemeClr val="tx1"/>
                </a:solidFill>
                <a:effectLst/>
                <a:latin typeface="+mn-lt"/>
                <a:ea typeface="+mn-ea"/>
                <a:cs typeface="+mn-cs"/>
              </a:rPr>
              <a:t>). בבעיות פסיכולוגיות מדובר בעיקר בתחומי הוויסות הרגשי וההשתלבות (</a:t>
            </a:r>
            <a:r>
              <a:rPr lang="en-US" sz="1200" kern="1200">
                <a:solidFill>
                  <a:schemeClr val="tx1"/>
                </a:solidFill>
                <a:effectLst/>
                <a:latin typeface="+mn-lt"/>
                <a:ea typeface="+mn-ea"/>
                <a:cs typeface="+mn-cs"/>
              </a:rPr>
              <a:t>Benjamin, 1988</a:t>
            </a:r>
            <a:r>
              <a:rPr lang="he-IL" sz="1200" kern="1200">
                <a:solidFill>
                  <a:schemeClr val="tx1"/>
                </a:solidFill>
                <a:effectLst/>
                <a:latin typeface="+mn-lt"/>
                <a:ea typeface="+mn-ea"/>
                <a:cs typeface="+mn-cs"/>
              </a:rPr>
              <a:t>). </a:t>
            </a:r>
          </a:p>
          <a:p>
            <a:r>
              <a:rPr lang="he-IL" sz="1200" b="1" kern="1200">
                <a:solidFill>
                  <a:schemeClr val="tx1"/>
                </a:solidFill>
                <a:effectLst/>
                <a:latin typeface="+mn-lt"/>
                <a:ea typeface="+mn-ea"/>
                <a:cs typeface="+mn-cs"/>
              </a:rPr>
              <a:t>בצד ה"שלילי", או הנמנע, של השפה המגדלת ההורים משתדלים </a:t>
            </a:r>
            <a:r>
              <a:rPr lang="he-IL" sz="1200" b="1" kern="1200" err="1">
                <a:solidFill>
                  <a:schemeClr val="tx1"/>
                </a:solidFill>
                <a:effectLst/>
                <a:latin typeface="+mn-lt"/>
                <a:ea typeface="+mn-ea"/>
                <a:cs typeface="+mn-cs"/>
              </a:rPr>
              <a:t>להמנע</a:t>
            </a:r>
            <a:r>
              <a:rPr lang="he-IL" sz="1200" b="1" kern="1200">
                <a:solidFill>
                  <a:schemeClr val="tx1"/>
                </a:solidFill>
                <a:effectLst/>
                <a:latin typeface="+mn-lt"/>
                <a:ea typeface="+mn-ea"/>
                <a:cs typeface="+mn-cs"/>
              </a:rPr>
              <a:t> מדרכי התייחסות רגילות וטבעיות לילדיהם שמבלי משים מעבירות מסר הפוך מהיות ההורים נבדלים מילדיהם. ההורים מקבלים רשימה של סוגי תקשורת שונים עם ילדיהם שבעת הטיפול שואפים להשהות כשהם פוגשים בביטויים השונים של הבעיה. זו התקשורת שמכונה "שפה רגילה" (</a:t>
            </a:r>
            <a:r>
              <a:rPr lang="he-IL" sz="1200" b="1" kern="1200" err="1">
                <a:solidFill>
                  <a:schemeClr val="tx1"/>
                </a:solidFill>
                <a:effectLst/>
                <a:latin typeface="+mn-lt"/>
                <a:ea typeface="+mn-ea"/>
                <a:cs typeface="+mn-cs"/>
              </a:rPr>
              <a:t>הנסיונות</a:t>
            </a:r>
            <a:r>
              <a:rPr lang="he-IL" sz="1200" b="1" kern="1200">
                <a:solidFill>
                  <a:schemeClr val="tx1"/>
                </a:solidFill>
                <a:effectLst/>
                <a:latin typeface="+mn-lt"/>
                <a:ea typeface="+mn-ea"/>
                <a:cs typeface="+mn-cs"/>
              </a:rPr>
              <a:t> הרגילים לפתור בעיות</a:t>
            </a:r>
            <a:r>
              <a:rPr lang="he-IL" sz="1200" kern="1200">
                <a:solidFill>
                  <a:schemeClr val="tx1"/>
                </a:solidFill>
                <a:effectLst/>
                <a:latin typeface="+mn-lt"/>
                <a:ea typeface="+mn-ea"/>
                <a:cs typeface="+mn-cs"/>
              </a:rPr>
              <a:t>) </a:t>
            </a:r>
            <a:endParaRPr lang="he-IL"/>
          </a:p>
        </p:txBody>
      </p:sp>
      <p:sp>
        <p:nvSpPr>
          <p:cNvPr id="4" name="מציין מיקום של מספר שקופית 3"/>
          <p:cNvSpPr>
            <a:spLocks noGrp="1"/>
          </p:cNvSpPr>
          <p:nvPr>
            <p:ph type="sldNum" sz="quarter" idx="5"/>
          </p:nvPr>
        </p:nvSpPr>
        <p:spPr/>
        <p:txBody>
          <a:bodyPr/>
          <a:lstStyle/>
          <a:p>
            <a:pPr marL="0" marR="0" lvl="0" indent="0" algn="l" defTabSz="914400" rtl="1" eaLnBrk="1" fontAlgn="auto" latinLnBrk="0" hangingPunct="1">
              <a:lnSpc>
                <a:spcPct val="100000"/>
              </a:lnSpc>
              <a:spcBef>
                <a:spcPts val="0"/>
              </a:spcBef>
              <a:spcAft>
                <a:spcPts val="0"/>
              </a:spcAft>
              <a:buClrTx/>
              <a:buSzTx/>
              <a:buFontTx/>
              <a:buNone/>
              <a:tabLst/>
              <a:defRPr/>
            </a:pPr>
            <a:fld id="{15F8A45D-A740-5047-ADF1-0E0260138520}" type="slidenum">
              <a:rPr kumimoji="0" lang="he-IL" sz="1200" b="0" i="0" u="none" strike="noStrike" kern="1200" cap="none" spc="0" normalizeH="0" baseline="0" noProof="0" smtClean="0">
                <a:ln>
                  <a:noFill/>
                </a:ln>
                <a:solidFill>
                  <a:prstClr val="black"/>
                </a:solidFill>
                <a:effectLst/>
                <a:uLnTx/>
                <a:uFillTx/>
                <a:latin typeface="Calibri" panose="020F0502020204030204"/>
                <a:ea typeface="+mn-ea"/>
                <a:cs typeface="Arial" panose="020B0604020202020204" pitchFamily="34" charset="0"/>
              </a:rPr>
              <a:pPr marL="0" marR="0" lvl="0" indent="0" algn="l" defTabSz="914400" rtl="1" eaLnBrk="1" fontAlgn="auto" latinLnBrk="0" hangingPunct="1">
                <a:lnSpc>
                  <a:spcPct val="100000"/>
                </a:lnSpc>
                <a:spcBef>
                  <a:spcPts val="0"/>
                </a:spcBef>
                <a:spcAft>
                  <a:spcPts val="0"/>
                </a:spcAft>
                <a:buClrTx/>
                <a:buSzTx/>
                <a:buFontTx/>
                <a:buNone/>
                <a:tabLst/>
                <a:defRPr/>
              </a:pPr>
              <a:t>39</a:t>
            </a:fld>
            <a:endParaRPr kumimoji="0" lang="he-IL" sz="1200" b="0" i="0" u="none" strike="noStrike" kern="1200" cap="none" spc="0" normalizeH="0" baseline="0" noProof="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3081434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ציין מיקום של תמונת שקופית 1"/>
          <p:cNvSpPr>
            <a:spLocks noGrp="1" noRot="1" noChangeAspect="1"/>
          </p:cNvSpPr>
          <p:nvPr>
            <p:ph type="sldImg"/>
          </p:nvPr>
        </p:nvSpPr>
        <p:spPr/>
      </p:sp>
      <p:sp>
        <p:nvSpPr>
          <p:cNvPr id="3" name="מציין מיקום של הערות 2"/>
          <p:cNvSpPr>
            <a:spLocks noGrp="1"/>
          </p:cNvSpPr>
          <p:nvPr>
            <p:ph type="body" idx="1"/>
          </p:nvPr>
        </p:nvSpPr>
        <p:spPr/>
        <p:txBody>
          <a:bodyPr/>
          <a:lstStyle/>
          <a:p>
            <a:endParaRPr lang="he-IL"/>
          </a:p>
        </p:txBody>
      </p:sp>
      <p:sp>
        <p:nvSpPr>
          <p:cNvPr id="4" name="מציין מיקום של מספר שקופית 3"/>
          <p:cNvSpPr>
            <a:spLocks noGrp="1"/>
          </p:cNvSpPr>
          <p:nvPr>
            <p:ph type="sldNum" sz="quarter" idx="5"/>
          </p:nvPr>
        </p:nvSpPr>
        <p:spPr/>
        <p:txBody>
          <a:bodyPr/>
          <a:lstStyle/>
          <a:p>
            <a:fld id="{32DB3185-CA56-455C-B25F-3A692F8D8B4B}" type="slidenum">
              <a:rPr lang="he-IL" smtClean="0"/>
              <a:t>40</a:t>
            </a:fld>
            <a:endParaRPr lang="he-IL"/>
          </a:p>
        </p:txBody>
      </p:sp>
    </p:spTree>
    <p:extLst>
      <p:ext uri="{BB962C8B-B14F-4D97-AF65-F5344CB8AC3E}">
        <p14:creationId xmlns:p14="http://schemas.microsoft.com/office/powerpoint/2010/main" val="33137158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he-IL" sz="1300"/>
              <a:t>אז איך מכוונים? אם הילד זורם איתנו, אין בעיה. אבל מה עושים כשהילד לא משתף פעולה בנושא? כשהילד בפער, איך נכוון אותו מבלי לתקוף אותו ומבלי להימחק? </a:t>
            </a:r>
            <a:endParaRPr lang="en-US" sz="1300"/>
          </a:p>
          <a:p>
            <a:pPr rtl="1"/>
            <a:r>
              <a:rPr lang="he-IL" sz="1300"/>
              <a:t>לדוגמא, ילד לא רוצה לסדר את החדר: "זה החדר שלי ואני רוצה אותו ככה". השאלה היא מה עושים עם הפער? איך מצד אחד לא משתלטים וכופים באופן כוחני, ומצד שני מכוונים לכך ולא מוותרים על הצורך ההתפתחותי של הילד, למשל התארגנות. </a:t>
            </a:r>
            <a:endParaRPr lang="en-US" sz="1300"/>
          </a:p>
          <a:p>
            <a:pPr rtl="1"/>
            <a:r>
              <a:rPr lang="he-IL" sz="1300"/>
              <a:t>נשהה את התשובה לשאלה זו לאחר התרגיל. </a:t>
            </a:r>
            <a:endParaRPr lang="en-US" sz="1300"/>
          </a:p>
          <a:p>
            <a:endParaRPr lang="he-IL"/>
          </a:p>
        </p:txBody>
      </p:sp>
      <p:sp>
        <p:nvSpPr>
          <p:cNvPr id="4" name="Slide Number Placeholder 3"/>
          <p:cNvSpPr>
            <a:spLocks noGrp="1"/>
          </p:cNvSpPr>
          <p:nvPr>
            <p:ph type="sldNum" sz="quarter" idx="10"/>
          </p:nvPr>
        </p:nvSpPr>
        <p:spPr/>
        <p:txBody>
          <a:bodyPr/>
          <a:lstStyle/>
          <a:p>
            <a:fld id="{32DB3185-CA56-455C-B25F-3A692F8D8B4B}" type="slidenum">
              <a:rPr lang="he-IL" smtClean="0"/>
              <a:t>4</a:t>
            </a:fld>
            <a:endParaRPr lang="he-IL"/>
          </a:p>
        </p:txBody>
      </p:sp>
    </p:spTree>
    <p:extLst>
      <p:ext uri="{BB962C8B-B14F-4D97-AF65-F5344CB8AC3E}">
        <p14:creationId xmlns:p14="http://schemas.microsoft.com/office/powerpoint/2010/main" val="14933810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he-IL" sz="1300" b="1"/>
              <a:t>תרגיל המגדלור:</a:t>
            </a:r>
            <a:r>
              <a:rPr lang="he-IL" sz="1300"/>
              <a:t> נזמין אתכם לתרגיל ובו נשתמש בדמיון. (תמונת ים שקט. תמונה ים סוער) </a:t>
            </a:r>
            <a:endParaRPr lang="en-US" sz="1300"/>
          </a:p>
          <a:p>
            <a:pPr rtl="1"/>
            <a:r>
              <a:rPr lang="he-IL" sz="1300"/>
              <a:t>נלך לנו לחוף הים. לתוך הים השקט. </a:t>
            </a:r>
            <a:endParaRPr lang="en-US" sz="1300"/>
          </a:p>
          <a:p>
            <a:endParaRPr lang="he-IL"/>
          </a:p>
        </p:txBody>
      </p:sp>
      <p:sp>
        <p:nvSpPr>
          <p:cNvPr id="4" name="Slide Number Placeholder 3"/>
          <p:cNvSpPr>
            <a:spLocks noGrp="1"/>
          </p:cNvSpPr>
          <p:nvPr>
            <p:ph type="sldNum" sz="quarter" idx="10"/>
          </p:nvPr>
        </p:nvSpPr>
        <p:spPr/>
        <p:txBody>
          <a:bodyPr/>
          <a:lstStyle/>
          <a:p>
            <a:fld id="{32DB3185-CA56-455C-B25F-3A692F8D8B4B}" type="slidenum">
              <a:rPr lang="he-IL" smtClean="0"/>
              <a:t>5</a:t>
            </a:fld>
            <a:endParaRPr lang="he-IL"/>
          </a:p>
        </p:txBody>
      </p:sp>
    </p:spTree>
    <p:extLst>
      <p:ext uri="{BB962C8B-B14F-4D97-AF65-F5344CB8AC3E}">
        <p14:creationId xmlns:p14="http://schemas.microsoft.com/office/powerpoint/2010/main" val="10507129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he-IL" sz="1300"/>
              <a:t>לאט לאט תתחילו לראות איך הים נהיה סוער.</a:t>
            </a:r>
            <a:endParaRPr lang="en-US" sz="1300"/>
          </a:p>
          <a:p>
            <a:pPr rtl="1"/>
            <a:r>
              <a:rPr lang="he-IL" sz="1300"/>
              <a:t>מי שמתאים לו מוזמן לעצום עיניים.</a:t>
            </a:r>
            <a:endParaRPr lang="en-US" sz="1300"/>
          </a:p>
          <a:p>
            <a:pPr rtl="1"/>
            <a:r>
              <a:rPr lang="he-IL" sz="1300"/>
              <a:t>רחוק אי שם בין הגלים אתם רואים ספינה קטנה במצוקה.</a:t>
            </a:r>
            <a:endParaRPr lang="en-US" sz="1300"/>
          </a:p>
          <a:p>
            <a:pPr rtl="1"/>
            <a:r>
              <a:rPr lang="he-IL" sz="1300"/>
              <a:t>אתם על החוף. מזמינה אותכם לדמיין את המגדלור שמחפש לאותת לספינה את הכיוון לחוף. איך הוא נראה, מה הגודל, ממה הוא בנוי, איך הוא מאיר, מה הספינה רואה.</a:t>
            </a:r>
            <a:endParaRPr lang="en-US" sz="1300"/>
          </a:p>
          <a:p>
            <a:pPr rtl="1"/>
            <a:r>
              <a:rPr lang="he-IL" sz="1300"/>
              <a:t>הסירה שטה בין הגלים, רגע מתקרבת, רגע מתרחקת, רגע נעלמת מהעין של המגדלור.</a:t>
            </a:r>
            <a:endParaRPr lang="en-US" sz="1300"/>
          </a:p>
          <a:p>
            <a:pPr rtl="1"/>
            <a:r>
              <a:rPr lang="he-IL" sz="1300"/>
              <a:t>האם הסירה תגיע לחוף? מה קורה בסיפור בין הסירה למגדלור? מי שמוכן שיפקח את העיניים.</a:t>
            </a:r>
            <a:endParaRPr lang="en-US" sz="1300"/>
          </a:p>
          <a:p>
            <a:pPr rtl="1"/>
            <a:r>
              <a:rPr lang="he-IL" sz="1300"/>
              <a:t> </a:t>
            </a:r>
            <a:endParaRPr lang="en-US" sz="1300"/>
          </a:p>
          <a:p>
            <a:pPr rtl="1"/>
            <a:r>
              <a:rPr lang="he-IL" sz="1300"/>
              <a:t>סבב: לשתף:</a:t>
            </a:r>
            <a:endParaRPr lang="en-US" sz="1300"/>
          </a:p>
          <a:p>
            <a:pPr lvl="0" rtl="1"/>
            <a:r>
              <a:rPr lang="he-IL" sz="1300"/>
              <a:t>אצל מי הסירה הגיעה לחוף?</a:t>
            </a:r>
            <a:endParaRPr lang="en-US" sz="1300"/>
          </a:p>
          <a:p>
            <a:pPr lvl="0" rtl="1"/>
            <a:r>
              <a:rPr lang="he-IL" sz="1300"/>
              <a:t>אצל מי הסירה נעלמה?</a:t>
            </a:r>
            <a:endParaRPr lang="en-US" sz="1300"/>
          </a:p>
          <a:p>
            <a:pPr lvl="0" rtl="1"/>
            <a:r>
              <a:rPr lang="he-IL" sz="1300"/>
              <a:t>אצל מי טבעה?</a:t>
            </a:r>
            <a:endParaRPr lang="en-US" sz="1300"/>
          </a:p>
          <a:p>
            <a:pPr lvl="0" rtl="1"/>
            <a:r>
              <a:rPr lang="he-IL" sz="1300"/>
              <a:t>עדיין מטלטלת?</a:t>
            </a:r>
            <a:endParaRPr lang="en-US" sz="1300"/>
          </a:p>
          <a:p>
            <a:pPr lvl="0" rtl="1"/>
            <a:r>
              <a:rPr lang="he-IL" sz="1300"/>
              <a:t>מי רוצה לתאר מה ראה?</a:t>
            </a:r>
            <a:endParaRPr lang="en-US" sz="1300"/>
          </a:p>
          <a:p>
            <a:pPr lvl="0" rtl="1"/>
            <a:r>
              <a:rPr lang="he-IL" sz="1300"/>
              <a:t>מה הרגישה הסירה? היה קשה, מפחיד?</a:t>
            </a:r>
            <a:endParaRPr lang="en-US" sz="1300"/>
          </a:p>
          <a:p>
            <a:pPr lvl="0" rtl="1"/>
            <a:r>
              <a:rPr lang="he-IL" sz="1300"/>
              <a:t>מה הרגיש המגדלור? דאגה? אחריות?</a:t>
            </a:r>
            <a:endParaRPr lang="en-US" sz="1300"/>
          </a:p>
          <a:p>
            <a:pPr rtl="1"/>
            <a:r>
              <a:rPr lang="he-IL" sz="1300"/>
              <a:t> </a:t>
            </a:r>
            <a:endParaRPr lang="en-US" sz="1300"/>
          </a:p>
          <a:p>
            <a:pPr rtl="1"/>
            <a:r>
              <a:rPr lang="he-IL" sz="1300"/>
              <a:t>אתם בעצם פרסתם את כל הסיפור שמתייחס לשאלה: איך אנו מכוונים את הילד. </a:t>
            </a:r>
            <a:endParaRPr lang="en-US" sz="1300"/>
          </a:p>
          <a:p>
            <a:pPr rtl="1"/>
            <a:r>
              <a:rPr lang="he-IL" sz="1300"/>
              <a:t>רוצים שיגיע לחוף. </a:t>
            </a:r>
            <a:endParaRPr lang="en-US" sz="1300"/>
          </a:p>
          <a:p>
            <a:pPr rtl="1"/>
            <a:r>
              <a:rPr lang="he-IL" sz="1300"/>
              <a:t>בלי לתקוף.</a:t>
            </a:r>
            <a:endParaRPr lang="en-US" sz="1300"/>
          </a:p>
          <a:p>
            <a:pPr rtl="1"/>
            <a:r>
              <a:rPr lang="he-IL" sz="1300"/>
              <a:t>בלי לנטוש.</a:t>
            </a:r>
            <a:endParaRPr lang="en-US" sz="1300"/>
          </a:p>
          <a:p>
            <a:pPr rtl="1"/>
            <a:r>
              <a:rPr lang="he-IL" sz="1300"/>
              <a:t>לכוון דרך צורכי הכיוון, בלי שהילד בהכרח מבקש.</a:t>
            </a:r>
            <a:endParaRPr lang="en-US" sz="1300"/>
          </a:p>
          <a:p>
            <a:pPr rtl="1"/>
            <a:r>
              <a:rPr lang="he-IL" sz="1300"/>
              <a:t>לא בטוח ב100% שהסירה תגיע לחוף.</a:t>
            </a:r>
            <a:endParaRPr lang="en-US" sz="1300"/>
          </a:p>
          <a:p>
            <a:pPr rtl="1"/>
            <a:r>
              <a:rPr lang="he-IL" sz="1300"/>
              <a:t> </a:t>
            </a:r>
            <a:endParaRPr lang="en-US" sz="1300"/>
          </a:p>
          <a:p>
            <a:pPr rtl="1"/>
            <a:r>
              <a:rPr lang="he-IL" sz="1300"/>
              <a:t>הסירה היא הגדל שלנו, שנמצא בים. לפעמים הים שקט, לפעמים הים סוער. הסירה בסופו של דבר צריכה למצוא את דרכה. הסירה והמגדלור הם לא אותו הדבר, והם לא אפילו מחוברים. הם גופים נפרדים מצד אחד, אך מאוד מחוברים. יש קשר ויש תקשורת. למרות שלפעמים קשה לסירה לראות את המגדלור, או קשה למגדלור לראות את הסירה. מה שבטוח – ככל שהים יותר סוער – כולם נמצאים במאמץ. המגדלור צריך להיות בגובה המתאים עם האור המתאים שיראו אותו תחת כל מיני תנאים. הסירה עלולה לטבוע. זה קטע מאוד מפחיד. לרוב היא לא טובעת למרות שאנחנו בחרדה מכך. למרות החרדה והסכנה, המגדלור מאיר את עצמו. לא תולש את עצמו מהקרקע ולא מושיט חבל. </a:t>
            </a:r>
            <a:endParaRPr lang="en-US" sz="1300"/>
          </a:p>
          <a:p>
            <a:pPr rtl="1"/>
            <a:r>
              <a:rPr lang="he-IL" sz="1300"/>
              <a:t> </a:t>
            </a:r>
            <a:endParaRPr lang="en-US" sz="1300"/>
          </a:p>
          <a:p>
            <a:pPr rtl="1"/>
            <a:r>
              <a:rPr lang="he-IL" sz="1300"/>
              <a:t>הים הסוער מייצג את החיים, המורכבויות והאתגרים. המניע. </a:t>
            </a:r>
            <a:endParaRPr lang="en-US" sz="1300"/>
          </a:p>
          <a:p>
            <a:endParaRPr lang="he-IL"/>
          </a:p>
        </p:txBody>
      </p:sp>
      <p:sp>
        <p:nvSpPr>
          <p:cNvPr id="4" name="Slide Number Placeholder 3"/>
          <p:cNvSpPr>
            <a:spLocks noGrp="1"/>
          </p:cNvSpPr>
          <p:nvPr>
            <p:ph type="sldNum" sz="quarter" idx="10"/>
          </p:nvPr>
        </p:nvSpPr>
        <p:spPr/>
        <p:txBody>
          <a:bodyPr/>
          <a:lstStyle/>
          <a:p>
            <a:fld id="{32DB3185-CA56-455C-B25F-3A692F8D8B4B}" type="slidenum">
              <a:rPr lang="he-IL" smtClean="0"/>
              <a:t>6</a:t>
            </a:fld>
            <a:endParaRPr lang="he-IL"/>
          </a:p>
        </p:txBody>
      </p:sp>
    </p:spTree>
    <p:extLst>
      <p:ext uri="{BB962C8B-B14F-4D97-AF65-F5344CB8AC3E}">
        <p14:creationId xmlns:p14="http://schemas.microsoft.com/office/powerpoint/2010/main" val="2546634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he-IL" sz="1300"/>
              <a:t>המגדלור מייצג את ההורה: יציב, בולט, נותן כיוון, נפרד, מאיר את עצמו</a:t>
            </a:r>
            <a:endParaRPr lang="en-US" sz="1300"/>
          </a:p>
          <a:p>
            <a:pPr rtl="1"/>
            <a:r>
              <a:rPr lang="he-IL" sz="1300"/>
              <a:t> </a:t>
            </a:r>
            <a:endParaRPr lang="en-US" sz="1300"/>
          </a:p>
          <a:p>
            <a:pPr rtl="1"/>
            <a:r>
              <a:rPr lang="he-IL" sz="1300"/>
              <a:t>הידיעה שאופן הגידול יש השפעה משמעותית בילדים. יש לנו יכולת לעשות נזק. המקום הזה נורא מפחיד ונורא מנהל אותנו. השם מגיע משם. המסתתר הוא ההורה, מסתתר מהמקום שיחשוף אותו מהחרדה שהוא חושש ממנה לפגוע את הילד. נוטה לא להאיר את עצמו מרוב פחד. </a:t>
            </a:r>
            <a:endParaRPr lang="en-US" sz="1300"/>
          </a:p>
          <a:p>
            <a:pPr rtl="1"/>
            <a:r>
              <a:rPr lang="he-IL" sz="1300"/>
              <a:t> </a:t>
            </a:r>
            <a:endParaRPr lang="en-US" sz="1300"/>
          </a:p>
          <a:p>
            <a:pPr rtl="1"/>
            <a:r>
              <a:rPr lang="he-IL" sz="1300"/>
              <a:t>הסירה צריכה לרצות להינצל וצריכה להיות אקטיבית, לנקוט בצעדים. הסירה היא זו שבתנועה.</a:t>
            </a:r>
            <a:endParaRPr lang="en-US" sz="1300"/>
          </a:p>
          <a:p>
            <a:pPr rtl="1"/>
            <a:r>
              <a:rPr lang="he-IL" sz="1300"/>
              <a:t> </a:t>
            </a:r>
            <a:endParaRPr lang="en-US" sz="1300"/>
          </a:p>
          <a:p>
            <a:pPr rtl="1"/>
            <a:r>
              <a:rPr lang="he-IL" sz="1300"/>
              <a:t>המגדלור מכוונת את היעד אך הסירה היא זו שצריכה לסגור את הפער.</a:t>
            </a:r>
            <a:endParaRPr lang="en-US" sz="1300"/>
          </a:p>
          <a:p>
            <a:r>
              <a:rPr lang="he-IL" sz="1300"/>
              <a:t>הנחת היסוד – שהסירה רוצה להגיע לחוף. דרך הקשר והתקשורת.</a:t>
            </a:r>
            <a:endParaRPr lang="he-IL"/>
          </a:p>
        </p:txBody>
      </p:sp>
      <p:sp>
        <p:nvSpPr>
          <p:cNvPr id="4" name="Slide Number Placeholder 3"/>
          <p:cNvSpPr>
            <a:spLocks noGrp="1"/>
          </p:cNvSpPr>
          <p:nvPr>
            <p:ph type="sldNum" sz="quarter" idx="10"/>
          </p:nvPr>
        </p:nvSpPr>
        <p:spPr/>
        <p:txBody>
          <a:bodyPr/>
          <a:lstStyle/>
          <a:p>
            <a:fld id="{32DB3185-CA56-455C-B25F-3A692F8D8B4B}" type="slidenum">
              <a:rPr lang="he-IL" smtClean="0"/>
              <a:t>7</a:t>
            </a:fld>
            <a:endParaRPr lang="he-IL"/>
          </a:p>
        </p:txBody>
      </p:sp>
    </p:spTree>
    <p:extLst>
      <p:ext uri="{BB962C8B-B14F-4D97-AF65-F5344CB8AC3E}">
        <p14:creationId xmlns:p14="http://schemas.microsoft.com/office/powerpoint/2010/main" val="26080911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155">
              <a:defRPr/>
            </a:pPr>
            <a:r>
              <a:rPr lang="he-IL" sz="1300"/>
              <a:t>אוקיי, צריך לכוון, אבל איך? לאן? את זה נלמד מחר...כדי להיות בהירים לילד אנו צריכים לעשות עבודה פנימית קודם עם עצמנו.</a:t>
            </a:r>
            <a:endParaRPr lang="en-US" sz="1300"/>
          </a:p>
          <a:p>
            <a:endParaRPr lang="he-IL"/>
          </a:p>
          <a:p>
            <a:pPr rtl="1"/>
            <a:r>
              <a:rPr lang="he-IL" sz="1300"/>
              <a:t>קשה ללמוד. צריך להיגמל מהשפה הישנה. צריך לתרגל את השפה החדשה. אנחנו מדברים על 2 שפות, המגדלת והרגילה. כשנרצה לכוון נעשה זאת בשפה המגדלת. בשאר הזמן ניתן לדבר בשפה הרגילה.</a:t>
            </a:r>
            <a:endParaRPr lang="en-US" sz="1300"/>
          </a:p>
          <a:p>
            <a:r>
              <a:rPr lang="he-IL" sz="1300"/>
              <a:t>השפה המגדלת דורשת דיוקים אך גם לא לדבר בו זמנית בשפה הרגילה. אנחנו רוצים בהירות. וזה אתגר כי השפה הרגילה היא טבעית ושגורה בנו. במצב שהגדל בתקיעות התפתחותי והשיטות האחרות לא עזרו או הוא לא שיתף איתם פעולה, אני לא צריכה את השפה המגדלת. אם הגדל שותף ומבקש עזרה או נענה לעזרה אז כל שיטה טיפולית אפשרית, והשפה הרגילה אמורה לעבוד. אבל כשהגדל תקוע התפתחותית והשפה הרגילה לא עובדת או</a:t>
            </a:r>
            <a:endParaRPr lang="he-IL"/>
          </a:p>
        </p:txBody>
      </p:sp>
      <p:sp>
        <p:nvSpPr>
          <p:cNvPr id="4" name="Slide Number Placeholder 3"/>
          <p:cNvSpPr>
            <a:spLocks noGrp="1"/>
          </p:cNvSpPr>
          <p:nvPr>
            <p:ph type="sldNum" sz="quarter" idx="10"/>
          </p:nvPr>
        </p:nvSpPr>
        <p:spPr/>
        <p:txBody>
          <a:bodyPr/>
          <a:lstStyle/>
          <a:p>
            <a:fld id="{32DB3185-CA56-455C-B25F-3A692F8D8B4B}" type="slidenum">
              <a:rPr lang="he-IL" smtClean="0"/>
              <a:t>8</a:t>
            </a:fld>
            <a:endParaRPr lang="he-IL"/>
          </a:p>
        </p:txBody>
      </p:sp>
    </p:spTree>
    <p:extLst>
      <p:ext uri="{BB962C8B-B14F-4D97-AF65-F5344CB8AC3E}">
        <p14:creationId xmlns:p14="http://schemas.microsoft.com/office/powerpoint/2010/main" val="4375223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1"/>
            <a:r>
              <a:rPr lang="he-IL" sz="1300"/>
              <a:t>צורך בהשלמת הטקסט? </a:t>
            </a:r>
          </a:p>
          <a:p>
            <a:pPr rtl="1"/>
            <a:r>
              <a:rPr lang="he-IL" sz="1300"/>
              <a:t>תכתבו 5 פעמים את המשפט:</a:t>
            </a:r>
            <a:endParaRPr lang="en-US" sz="1300"/>
          </a:p>
          <a:p>
            <a:pPr rtl="1"/>
            <a:r>
              <a:rPr lang="he-IL" sz="1300"/>
              <a:t> </a:t>
            </a:r>
            <a:endParaRPr lang="en-US" sz="1300"/>
          </a:p>
          <a:p>
            <a:pPr rtl="1"/>
            <a:r>
              <a:rPr lang="he-IL" sz="1300"/>
              <a:t>ככל שאדם יותר מפותח כך הוא יותר/כך יש לו יותר ______________________________.</a:t>
            </a:r>
            <a:endParaRPr lang="en-US" sz="1300"/>
          </a:p>
          <a:p>
            <a:pPr rtl="1"/>
            <a:r>
              <a:rPr lang="he-IL" sz="1300"/>
              <a:t> </a:t>
            </a:r>
            <a:endParaRPr lang="en-US" sz="1300"/>
          </a:p>
          <a:p>
            <a:pPr rtl="1"/>
            <a:r>
              <a:rPr lang="he-IL" sz="1300"/>
              <a:t>יכולת להחזיק מורכבות</a:t>
            </a:r>
            <a:endParaRPr lang="en-US" sz="1300"/>
          </a:p>
          <a:p>
            <a:pPr rtl="1"/>
            <a:r>
              <a:rPr lang="he-IL" sz="1300"/>
              <a:t>יכולת לסמוך על עצמך</a:t>
            </a:r>
            <a:endParaRPr lang="en-US" sz="1300"/>
          </a:p>
          <a:p>
            <a:pPr rtl="1"/>
            <a:r>
              <a:rPr lang="he-IL" sz="1300"/>
              <a:t>אחראיות</a:t>
            </a:r>
            <a:endParaRPr lang="en-US" sz="1300"/>
          </a:p>
          <a:p>
            <a:pPr rtl="1"/>
            <a:r>
              <a:rPr lang="he-IL" sz="1300"/>
              <a:t>גמיש</a:t>
            </a:r>
            <a:endParaRPr lang="en-US" sz="1300"/>
          </a:p>
          <a:p>
            <a:pPr rtl="1"/>
            <a:r>
              <a:rPr lang="he-IL" sz="1300"/>
              <a:t>מאוזן (נע בין פסיביות לאסרטיביות)</a:t>
            </a:r>
            <a:endParaRPr lang="en-US" sz="1300"/>
          </a:p>
          <a:p>
            <a:pPr rtl="1"/>
            <a:r>
              <a:rPr lang="he-IL" sz="1300"/>
              <a:t>יציב (פחות רה-אקטיבי)</a:t>
            </a:r>
            <a:endParaRPr lang="en-US" sz="1300"/>
          </a:p>
          <a:p>
            <a:pPr rtl="1"/>
            <a:r>
              <a:rPr lang="he-IL" sz="1300"/>
              <a:t>שמח</a:t>
            </a:r>
            <a:endParaRPr lang="en-US" sz="1300"/>
          </a:p>
          <a:p>
            <a:pPr rtl="1"/>
            <a:r>
              <a:rPr lang="he-IL" sz="1300"/>
              <a:t>בעל פרספקטיבה</a:t>
            </a:r>
            <a:endParaRPr lang="en-US" sz="1300"/>
          </a:p>
          <a:p>
            <a:pPr rtl="1"/>
            <a:r>
              <a:rPr lang="he-IL" sz="1300"/>
              <a:t>מסוגל לשאת אי נוחות</a:t>
            </a:r>
            <a:endParaRPr lang="en-US" sz="1300"/>
          </a:p>
          <a:p>
            <a:pPr rtl="1"/>
            <a:r>
              <a:rPr lang="he-IL" sz="1300"/>
              <a:t>בעל ידע</a:t>
            </a:r>
            <a:endParaRPr lang="en-US" sz="1300"/>
          </a:p>
          <a:p>
            <a:pPr rtl="1"/>
            <a:r>
              <a:rPr lang="he-IL" sz="1300"/>
              <a:t>רגיש לאחר</a:t>
            </a:r>
            <a:endParaRPr lang="en-US" sz="1300"/>
          </a:p>
          <a:p>
            <a:pPr rtl="1"/>
            <a:r>
              <a:rPr lang="he-IL" sz="1300"/>
              <a:t>מודעות עצמית</a:t>
            </a:r>
            <a:endParaRPr lang="en-US" sz="1300"/>
          </a:p>
          <a:p>
            <a:pPr rtl="1"/>
            <a:r>
              <a:rPr lang="he-IL" sz="1300"/>
              <a:t>מודעות לסביבה</a:t>
            </a:r>
            <a:endParaRPr lang="en-US" sz="1300"/>
          </a:p>
          <a:p>
            <a:pPr rtl="1"/>
            <a:r>
              <a:rPr lang="he-IL" sz="1300"/>
              <a:t>עצמאות רגשית</a:t>
            </a:r>
            <a:endParaRPr lang="en-US" sz="1300"/>
          </a:p>
          <a:p>
            <a:pPr rtl="1"/>
            <a:r>
              <a:rPr lang="he-IL" sz="1300"/>
              <a:t>חופש לבחור</a:t>
            </a:r>
            <a:endParaRPr lang="en-US" sz="1300"/>
          </a:p>
          <a:p>
            <a:pPr rtl="1"/>
            <a:r>
              <a:rPr lang="he-IL" sz="1300"/>
              <a:t>ערכי</a:t>
            </a:r>
            <a:endParaRPr lang="en-US" sz="1300"/>
          </a:p>
          <a:p>
            <a:pPr rtl="1"/>
            <a:r>
              <a:rPr lang="he-IL" sz="1300"/>
              <a:t>יצירתיות</a:t>
            </a:r>
            <a:endParaRPr lang="en-US" sz="1300"/>
          </a:p>
          <a:p>
            <a:pPr rtl="1"/>
            <a:r>
              <a:rPr lang="he-IL" sz="1300"/>
              <a:t>אוטנטיות</a:t>
            </a:r>
            <a:endParaRPr lang="en-US" sz="1300"/>
          </a:p>
          <a:p>
            <a:pPr rtl="1"/>
            <a:r>
              <a:rPr lang="he-IL" sz="1300"/>
              <a:t>יכולת לשחק</a:t>
            </a:r>
            <a:endParaRPr lang="en-US" sz="1300"/>
          </a:p>
          <a:p>
            <a:pPr rtl="1"/>
            <a:r>
              <a:rPr lang="he-IL" sz="1300"/>
              <a:t>כבוד</a:t>
            </a:r>
            <a:endParaRPr lang="en-US" sz="1300"/>
          </a:p>
          <a:p>
            <a:pPr rtl="1"/>
            <a:r>
              <a:rPr lang="he-IL" sz="1300"/>
              <a:t>אמפטיה</a:t>
            </a:r>
            <a:endParaRPr lang="en-US" sz="1300"/>
          </a:p>
          <a:p>
            <a:pPr rtl="1"/>
            <a:r>
              <a:rPr lang="he-IL" sz="1300"/>
              <a:t> </a:t>
            </a:r>
            <a:endParaRPr lang="en-US" sz="1300"/>
          </a:p>
          <a:p>
            <a:pPr rtl="1"/>
            <a:r>
              <a:rPr lang="he-IL" sz="1300"/>
              <a:t>ניתן לראות שהתשובות קשורות לתיאוריה הפסיכולוגית שכל אחד מחזיק.</a:t>
            </a:r>
            <a:endParaRPr lang="en-US" sz="1300"/>
          </a:p>
          <a:p>
            <a:pPr rtl="1"/>
            <a:r>
              <a:rPr lang="he-IL" sz="1300"/>
              <a:t>ויניקוט – </a:t>
            </a:r>
            <a:endParaRPr lang="en-US" sz="1300"/>
          </a:p>
          <a:p>
            <a:pPr rtl="1"/>
            <a:r>
              <a:rPr lang="he-IL" sz="1300"/>
              <a:t>בולבי – </a:t>
            </a:r>
            <a:endParaRPr lang="en-US" sz="1300"/>
          </a:p>
          <a:p>
            <a:pPr rtl="1"/>
            <a:r>
              <a:rPr lang="he-IL" sz="1300"/>
              <a:t>הומניסטי – </a:t>
            </a:r>
            <a:endParaRPr lang="en-US" sz="1300"/>
          </a:p>
          <a:p>
            <a:pPr rtl="1"/>
            <a:r>
              <a:rPr lang="he-IL" sz="1300" b="1"/>
              <a:t> </a:t>
            </a:r>
            <a:endParaRPr lang="en-US" sz="1300"/>
          </a:p>
          <a:p>
            <a:pPr rtl="1"/>
            <a:r>
              <a:rPr lang="he-IL" sz="1300" b="1"/>
              <a:t> </a:t>
            </a:r>
            <a:endParaRPr lang="en-US" sz="1300"/>
          </a:p>
          <a:p>
            <a:endParaRPr lang="he-IL"/>
          </a:p>
        </p:txBody>
      </p:sp>
      <p:sp>
        <p:nvSpPr>
          <p:cNvPr id="4" name="Slide Number Placeholder 3"/>
          <p:cNvSpPr>
            <a:spLocks noGrp="1"/>
          </p:cNvSpPr>
          <p:nvPr>
            <p:ph type="sldNum" sz="quarter" idx="10"/>
          </p:nvPr>
        </p:nvSpPr>
        <p:spPr/>
        <p:txBody>
          <a:bodyPr/>
          <a:lstStyle/>
          <a:p>
            <a:fld id="{32DB3185-CA56-455C-B25F-3A692F8D8B4B}" type="slidenum">
              <a:rPr lang="he-IL" smtClean="0"/>
              <a:t>10</a:t>
            </a:fld>
            <a:endParaRPr lang="he-IL"/>
          </a:p>
        </p:txBody>
      </p:sp>
    </p:spTree>
    <p:extLst>
      <p:ext uri="{BB962C8B-B14F-4D97-AF65-F5344CB8AC3E}">
        <p14:creationId xmlns:p14="http://schemas.microsoft.com/office/powerpoint/2010/main" val="24816421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he-IL"/>
              <a:t>טקסט?</a:t>
            </a:r>
          </a:p>
        </p:txBody>
      </p:sp>
      <p:sp>
        <p:nvSpPr>
          <p:cNvPr id="4" name="Slide Number Placeholder 3"/>
          <p:cNvSpPr>
            <a:spLocks noGrp="1"/>
          </p:cNvSpPr>
          <p:nvPr>
            <p:ph type="sldNum" sz="quarter" idx="10"/>
          </p:nvPr>
        </p:nvSpPr>
        <p:spPr/>
        <p:txBody>
          <a:bodyPr/>
          <a:lstStyle/>
          <a:p>
            <a:fld id="{32DB3185-CA56-455C-B25F-3A692F8D8B4B}" type="slidenum">
              <a:rPr lang="he-IL" smtClean="0"/>
              <a:t>12</a:t>
            </a:fld>
            <a:endParaRPr lang="he-IL"/>
          </a:p>
        </p:txBody>
      </p:sp>
    </p:spTree>
    <p:extLst>
      <p:ext uri="{BB962C8B-B14F-4D97-AF65-F5344CB8AC3E}">
        <p14:creationId xmlns:p14="http://schemas.microsoft.com/office/powerpoint/2010/main" val="358158441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he-IL"/>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he-IL"/>
          </a:p>
        </p:txBody>
      </p:sp>
      <p:sp>
        <p:nvSpPr>
          <p:cNvPr id="4" name="Date Placeholder 3"/>
          <p:cNvSpPr>
            <a:spLocks noGrp="1"/>
          </p:cNvSpPr>
          <p:nvPr>
            <p:ph type="dt" sz="half" idx="10"/>
          </p:nvPr>
        </p:nvSpPr>
        <p:spPr/>
        <p:txBody>
          <a:bodyPr/>
          <a:lstStyle/>
          <a:p>
            <a:fld id="{C8F624B6-0AFD-41CE-82D1-FDFC2BCC7356}" type="datetimeFigureOut">
              <a:rPr lang="he-IL" smtClean="0"/>
              <a:t>ז'/חשון/תשפ"א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8C438787-96BE-4372-9FB5-E9F7F62A8E65}" type="slidenum">
              <a:rPr lang="he-IL" smtClean="0"/>
              <a:t>‹#›</a:t>
            </a:fld>
            <a:endParaRPr lang="he-IL"/>
          </a:p>
        </p:txBody>
      </p:sp>
    </p:spTree>
    <p:extLst>
      <p:ext uri="{BB962C8B-B14F-4D97-AF65-F5344CB8AC3E}">
        <p14:creationId xmlns:p14="http://schemas.microsoft.com/office/powerpoint/2010/main" val="26543924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p:txBody>
          <a:bodyPr/>
          <a:lstStyle/>
          <a:p>
            <a:fld id="{C8F624B6-0AFD-41CE-82D1-FDFC2BCC7356}" type="datetimeFigureOut">
              <a:rPr lang="he-IL" smtClean="0"/>
              <a:t>ז'/חשון/תשפ"א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8C438787-96BE-4372-9FB5-E9F7F62A8E65}" type="slidenum">
              <a:rPr lang="he-IL" smtClean="0"/>
              <a:t>‹#›</a:t>
            </a:fld>
            <a:endParaRPr lang="he-IL"/>
          </a:p>
        </p:txBody>
      </p:sp>
    </p:spTree>
    <p:extLst>
      <p:ext uri="{BB962C8B-B14F-4D97-AF65-F5344CB8AC3E}">
        <p14:creationId xmlns:p14="http://schemas.microsoft.com/office/powerpoint/2010/main" val="19685169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he-IL"/>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p:txBody>
          <a:bodyPr/>
          <a:lstStyle/>
          <a:p>
            <a:fld id="{C8F624B6-0AFD-41CE-82D1-FDFC2BCC7356}" type="datetimeFigureOut">
              <a:rPr lang="he-IL" smtClean="0"/>
              <a:t>ז'/חשון/תשפ"א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8C438787-96BE-4372-9FB5-E9F7F62A8E65}" type="slidenum">
              <a:rPr lang="he-IL" smtClean="0"/>
              <a:t>‹#›</a:t>
            </a:fld>
            <a:endParaRPr lang="he-IL"/>
          </a:p>
        </p:txBody>
      </p:sp>
    </p:spTree>
    <p:extLst>
      <p:ext uri="{BB962C8B-B14F-4D97-AF65-F5344CB8AC3E}">
        <p14:creationId xmlns:p14="http://schemas.microsoft.com/office/powerpoint/2010/main" val="21981440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48"/>
          <p:cNvSpPr txBox="1">
            <a:spLocks noGrp="1"/>
          </p:cNvSpPr>
          <p:nvPr>
            <p:ph type="ctrTitle"/>
          </p:nvPr>
        </p:nvSpPr>
        <p:spPr>
          <a:xfrm>
            <a:off x="914400" y="2130426"/>
            <a:ext cx="10363200" cy="1470025"/>
          </a:xfrm>
          <a:prstGeom prst="rect">
            <a:avLst/>
          </a:prstGeom>
          <a:noFill/>
          <a:ln>
            <a:noFill/>
          </a:ln>
        </p:spPr>
        <p:txBody>
          <a:bodyPr spcFirstLastPara="1" wrap="square" lIns="91425" tIns="45700" rIns="91425" bIns="45700" anchor="ctr" anchorCtr="0">
            <a:normAutofit/>
          </a:bodyPr>
          <a:lstStyle>
            <a:lvl1pPr lvl="0" algn="ctr" rtl="1">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8"/>
          <p:cNvSpPr txBox="1">
            <a:spLocks noGrp="1"/>
          </p:cNvSpPr>
          <p:nvPr>
            <p:ph type="subTitle" idx="1"/>
          </p:nvPr>
        </p:nvSpPr>
        <p:spPr>
          <a:xfrm>
            <a:off x="1828800" y="3886200"/>
            <a:ext cx="8534400" cy="1752600"/>
          </a:xfrm>
          <a:prstGeom prst="rect">
            <a:avLst/>
          </a:prstGeom>
          <a:noFill/>
          <a:ln>
            <a:noFill/>
          </a:ln>
        </p:spPr>
        <p:txBody>
          <a:bodyPr spcFirstLastPara="1" wrap="square" lIns="91425" tIns="45700" rIns="91425" bIns="45700" anchor="t" anchorCtr="0">
            <a:normAutofit/>
          </a:bodyPr>
          <a:lstStyle>
            <a:lvl1pPr lvl="0" algn="ctr" rtl="1">
              <a:spcBef>
                <a:spcPts val="640"/>
              </a:spcBef>
              <a:spcAft>
                <a:spcPts val="0"/>
              </a:spcAft>
              <a:buClr>
                <a:srgbClr val="888888"/>
              </a:buClr>
              <a:buSzPts val="3200"/>
              <a:buNone/>
              <a:defRPr>
                <a:solidFill>
                  <a:srgbClr val="888888"/>
                </a:solidFill>
              </a:defRPr>
            </a:lvl1pPr>
            <a:lvl2pPr lvl="1" algn="ctr" rtl="1">
              <a:spcBef>
                <a:spcPts val="560"/>
              </a:spcBef>
              <a:spcAft>
                <a:spcPts val="0"/>
              </a:spcAft>
              <a:buClr>
                <a:srgbClr val="888888"/>
              </a:buClr>
              <a:buSzPts val="2800"/>
              <a:buNone/>
              <a:defRPr>
                <a:solidFill>
                  <a:srgbClr val="888888"/>
                </a:solidFill>
              </a:defRPr>
            </a:lvl2pPr>
            <a:lvl3pPr lvl="2" algn="ctr" rtl="1">
              <a:spcBef>
                <a:spcPts val="480"/>
              </a:spcBef>
              <a:spcAft>
                <a:spcPts val="0"/>
              </a:spcAft>
              <a:buClr>
                <a:srgbClr val="888888"/>
              </a:buClr>
              <a:buSzPts val="2400"/>
              <a:buNone/>
              <a:defRPr>
                <a:solidFill>
                  <a:srgbClr val="888888"/>
                </a:solidFill>
              </a:defRPr>
            </a:lvl3pPr>
            <a:lvl4pPr lvl="3" algn="ctr" rtl="1">
              <a:spcBef>
                <a:spcPts val="400"/>
              </a:spcBef>
              <a:spcAft>
                <a:spcPts val="0"/>
              </a:spcAft>
              <a:buClr>
                <a:srgbClr val="888888"/>
              </a:buClr>
              <a:buSzPts val="2000"/>
              <a:buNone/>
              <a:defRPr>
                <a:solidFill>
                  <a:srgbClr val="888888"/>
                </a:solidFill>
              </a:defRPr>
            </a:lvl4pPr>
            <a:lvl5pPr lvl="4" algn="ctr" rtl="1">
              <a:spcBef>
                <a:spcPts val="400"/>
              </a:spcBef>
              <a:spcAft>
                <a:spcPts val="0"/>
              </a:spcAft>
              <a:buClr>
                <a:srgbClr val="888888"/>
              </a:buClr>
              <a:buSzPts val="2000"/>
              <a:buNone/>
              <a:defRPr>
                <a:solidFill>
                  <a:srgbClr val="888888"/>
                </a:solidFill>
              </a:defRPr>
            </a:lvl5pPr>
            <a:lvl6pPr lvl="5" algn="ctr" rtl="1">
              <a:spcBef>
                <a:spcPts val="400"/>
              </a:spcBef>
              <a:spcAft>
                <a:spcPts val="0"/>
              </a:spcAft>
              <a:buClr>
                <a:srgbClr val="888888"/>
              </a:buClr>
              <a:buSzPts val="2000"/>
              <a:buNone/>
              <a:defRPr>
                <a:solidFill>
                  <a:srgbClr val="888888"/>
                </a:solidFill>
              </a:defRPr>
            </a:lvl6pPr>
            <a:lvl7pPr lvl="6" algn="ctr" rtl="1">
              <a:spcBef>
                <a:spcPts val="400"/>
              </a:spcBef>
              <a:spcAft>
                <a:spcPts val="0"/>
              </a:spcAft>
              <a:buClr>
                <a:srgbClr val="888888"/>
              </a:buClr>
              <a:buSzPts val="2000"/>
              <a:buNone/>
              <a:defRPr>
                <a:solidFill>
                  <a:srgbClr val="888888"/>
                </a:solidFill>
              </a:defRPr>
            </a:lvl7pPr>
            <a:lvl8pPr lvl="7" algn="ctr" rtl="1">
              <a:spcBef>
                <a:spcPts val="400"/>
              </a:spcBef>
              <a:spcAft>
                <a:spcPts val="0"/>
              </a:spcAft>
              <a:buClr>
                <a:srgbClr val="888888"/>
              </a:buClr>
              <a:buSzPts val="2000"/>
              <a:buNone/>
              <a:defRPr>
                <a:solidFill>
                  <a:srgbClr val="888888"/>
                </a:solidFill>
              </a:defRPr>
            </a:lvl8pPr>
            <a:lvl9pPr lvl="8" algn="ctr" rtl="1">
              <a:spcBef>
                <a:spcPts val="400"/>
              </a:spcBef>
              <a:spcAft>
                <a:spcPts val="0"/>
              </a:spcAft>
              <a:buClr>
                <a:srgbClr val="888888"/>
              </a:buClr>
              <a:buSzPts val="2000"/>
              <a:buNone/>
              <a:defRPr>
                <a:solidFill>
                  <a:srgbClr val="888888"/>
                </a:solidFill>
              </a:defRPr>
            </a:lvl9pPr>
          </a:lstStyle>
          <a:p>
            <a:endParaRPr/>
          </a:p>
        </p:txBody>
      </p:sp>
      <p:sp>
        <p:nvSpPr>
          <p:cNvPr id="18" name="Google Shape;18;p48"/>
          <p:cNvSpPr txBox="1">
            <a:spLocks noGrp="1"/>
          </p:cNvSpPr>
          <p:nvPr>
            <p:ph type="dt" idx="10"/>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19" name="Google Shape;19;p4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0" name="Google Shape;20;p48"/>
          <p:cNvSpPr txBox="1">
            <a:spLocks noGrp="1"/>
          </p:cNvSpPr>
          <p:nvPr>
            <p:ph type="sldNum" idx="12"/>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29113938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9"/>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rtl="1">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9"/>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lvl="0" indent="-342900" algn="r" rtl="1">
              <a:spcBef>
                <a:spcPts val="360"/>
              </a:spcBef>
              <a:spcAft>
                <a:spcPts val="0"/>
              </a:spcAft>
              <a:buClr>
                <a:schemeClr val="dk1"/>
              </a:buClr>
              <a:buSzPts val="1800"/>
              <a:buChar char="•"/>
              <a:defRPr/>
            </a:lvl1pPr>
            <a:lvl2pPr marL="914400" lvl="1" indent="-342900" algn="r" rtl="1">
              <a:spcBef>
                <a:spcPts val="360"/>
              </a:spcBef>
              <a:spcAft>
                <a:spcPts val="0"/>
              </a:spcAft>
              <a:buClr>
                <a:schemeClr val="dk1"/>
              </a:buClr>
              <a:buSzPts val="1800"/>
              <a:buChar char="–"/>
              <a:defRPr/>
            </a:lvl2pPr>
            <a:lvl3pPr marL="1371600" lvl="2" indent="-342900" algn="r" rtl="1">
              <a:spcBef>
                <a:spcPts val="360"/>
              </a:spcBef>
              <a:spcAft>
                <a:spcPts val="0"/>
              </a:spcAft>
              <a:buClr>
                <a:schemeClr val="dk1"/>
              </a:buClr>
              <a:buSzPts val="1800"/>
              <a:buChar char="•"/>
              <a:defRPr/>
            </a:lvl3pPr>
            <a:lvl4pPr marL="1828800" lvl="3" indent="-342900" algn="r" rtl="1">
              <a:spcBef>
                <a:spcPts val="360"/>
              </a:spcBef>
              <a:spcAft>
                <a:spcPts val="0"/>
              </a:spcAft>
              <a:buClr>
                <a:schemeClr val="dk1"/>
              </a:buClr>
              <a:buSzPts val="1800"/>
              <a:buChar char="–"/>
              <a:defRPr/>
            </a:lvl4pPr>
            <a:lvl5pPr marL="2286000" lvl="4" indent="-342900" algn="r" rtl="1">
              <a:spcBef>
                <a:spcPts val="360"/>
              </a:spcBef>
              <a:spcAft>
                <a:spcPts val="0"/>
              </a:spcAft>
              <a:buClr>
                <a:schemeClr val="dk1"/>
              </a:buClr>
              <a:buSzPts val="1800"/>
              <a:buChar char="»"/>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24" name="Google Shape;24;p49"/>
          <p:cNvSpPr txBox="1">
            <a:spLocks noGrp="1"/>
          </p:cNvSpPr>
          <p:nvPr>
            <p:ph type="dt" idx="10"/>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5" name="Google Shape;25;p49"/>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26" name="Google Shape;26;p49"/>
          <p:cNvSpPr txBox="1">
            <a:spLocks noGrp="1"/>
          </p:cNvSpPr>
          <p:nvPr>
            <p:ph type="sldNum" idx="12"/>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206715214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27"/>
        <p:cNvGrpSpPr/>
        <p:nvPr/>
      </p:nvGrpSpPr>
      <p:grpSpPr>
        <a:xfrm>
          <a:off x="0" y="0"/>
          <a:ext cx="0" cy="0"/>
          <a:chOff x="0" y="0"/>
          <a:chExt cx="0" cy="0"/>
        </a:xfrm>
      </p:grpSpPr>
      <p:sp>
        <p:nvSpPr>
          <p:cNvPr id="28" name="Google Shape;28;p50"/>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rtl="1">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0"/>
          <p:cNvSpPr txBox="1">
            <a:spLocks noGrp="1"/>
          </p:cNvSpPr>
          <p:nvPr>
            <p:ph type="body" idx="1"/>
          </p:nvPr>
        </p:nvSpPr>
        <p:spPr>
          <a:xfrm>
            <a:off x="609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r" rtl="1">
              <a:spcBef>
                <a:spcPts val="560"/>
              </a:spcBef>
              <a:spcAft>
                <a:spcPts val="0"/>
              </a:spcAft>
              <a:buClr>
                <a:schemeClr val="dk1"/>
              </a:buClr>
              <a:buSzPts val="2800"/>
              <a:buChar char="•"/>
              <a:defRPr sz="2800"/>
            </a:lvl1pPr>
            <a:lvl2pPr marL="914400" lvl="1" indent="-381000" algn="r" rtl="1">
              <a:spcBef>
                <a:spcPts val="480"/>
              </a:spcBef>
              <a:spcAft>
                <a:spcPts val="0"/>
              </a:spcAft>
              <a:buClr>
                <a:schemeClr val="dk1"/>
              </a:buClr>
              <a:buSzPts val="2400"/>
              <a:buChar char="–"/>
              <a:defRPr sz="2400"/>
            </a:lvl2pPr>
            <a:lvl3pPr marL="1371600" lvl="2" indent="-355600" algn="r" rtl="1">
              <a:spcBef>
                <a:spcPts val="400"/>
              </a:spcBef>
              <a:spcAft>
                <a:spcPts val="0"/>
              </a:spcAft>
              <a:buClr>
                <a:schemeClr val="dk1"/>
              </a:buClr>
              <a:buSzPts val="2000"/>
              <a:buChar char="•"/>
              <a:defRPr sz="2000"/>
            </a:lvl3pPr>
            <a:lvl4pPr marL="1828800" lvl="3" indent="-342900" algn="r" rtl="1">
              <a:spcBef>
                <a:spcPts val="360"/>
              </a:spcBef>
              <a:spcAft>
                <a:spcPts val="0"/>
              </a:spcAft>
              <a:buClr>
                <a:schemeClr val="dk1"/>
              </a:buClr>
              <a:buSzPts val="1800"/>
              <a:buChar char="–"/>
              <a:defRPr sz="1800"/>
            </a:lvl4pPr>
            <a:lvl5pPr marL="2286000" lvl="4" indent="-342900" algn="r" rtl="1">
              <a:spcBef>
                <a:spcPts val="360"/>
              </a:spcBef>
              <a:spcAft>
                <a:spcPts val="0"/>
              </a:spcAft>
              <a:buClr>
                <a:schemeClr val="dk1"/>
              </a:buClr>
              <a:buSzPts val="1800"/>
              <a:buChar char="»"/>
              <a:defRPr sz="1800"/>
            </a:lvl5pPr>
            <a:lvl6pPr marL="2743200" lvl="5" indent="-342900" algn="r" rtl="1">
              <a:spcBef>
                <a:spcPts val="360"/>
              </a:spcBef>
              <a:spcAft>
                <a:spcPts val="0"/>
              </a:spcAft>
              <a:buClr>
                <a:schemeClr val="dk1"/>
              </a:buClr>
              <a:buSzPts val="1800"/>
              <a:buChar char="•"/>
              <a:defRPr sz="1800"/>
            </a:lvl6pPr>
            <a:lvl7pPr marL="3200400" lvl="6" indent="-342900" algn="r" rtl="1">
              <a:spcBef>
                <a:spcPts val="360"/>
              </a:spcBef>
              <a:spcAft>
                <a:spcPts val="0"/>
              </a:spcAft>
              <a:buClr>
                <a:schemeClr val="dk1"/>
              </a:buClr>
              <a:buSzPts val="1800"/>
              <a:buChar char="•"/>
              <a:defRPr sz="1800"/>
            </a:lvl7pPr>
            <a:lvl8pPr marL="3657600" lvl="7" indent="-342900" algn="r" rtl="1">
              <a:spcBef>
                <a:spcPts val="360"/>
              </a:spcBef>
              <a:spcAft>
                <a:spcPts val="0"/>
              </a:spcAft>
              <a:buClr>
                <a:schemeClr val="dk1"/>
              </a:buClr>
              <a:buSzPts val="1800"/>
              <a:buChar char="•"/>
              <a:defRPr sz="1800"/>
            </a:lvl8pPr>
            <a:lvl9pPr marL="4114800" lvl="8" indent="-342900" algn="r" rtl="1">
              <a:spcBef>
                <a:spcPts val="360"/>
              </a:spcBef>
              <a:spcAft>
                <a:spcPts val="0"/>
              </a:spcAft>
              <a:buClr>
                <a:schemeClr val="dk1"/>
              </a:buClr>
              <a:buSzPts val="1800"/>
              <a:buChar char="•"/>
              <a:defRPr sz="1800"/>
            </a:lvl9pPr>
          </a:lstStyle>
          <a:p>
            <a:endParaRPr/>
          </a:p>
        </p:txBody>
      </p:sp>
      <p:sp>
        <p:nvSpPr>
          <p:cNvPr id="30" name="Google Shape;30;p50"/>
          <p:cNvSpPr txBox="1">
            <a:spLocks noGrp="1"/>
          </p:cNvSpPr>
          <p:nvPr>
            <p:ph type="body" idx="2"/>
          </p:nvPr>
        </p:nvSpPr>
        <p:spPr>
          <a:xfrm>
            <a:off x="6197600" y="1600201"/>
            <a:ext cx="5384800" cy="4525963"/>
          </a:xfrm>
          <a:prstGeom prst="rect">
            <a:avLst/>
          </a:prstGeom>
          <a:noFill/>
          <a:ln>
            <a:noFill/>
          </a:ln>
        </p:spPr>
        <p:txBody>
          <a:bodyPr spcFirstLastPara="1" wrap="square" lIns="91425" tIns="45700" rIns="91425" bIns="45700" anchor="t" anchorCtr="0">
            <a:normAutofit/>
          </a:bodyPr>
          <a:lstStyle>
            <a:lvl1pPr marL="457200" lvl="0" indent="-406400" algn="r" rtl="1">
              <a:spcBef>
                <a:spcPts val="560"/>
              </a:spcBef>
              <a:spcAft>
                <a:spcPts val="0"/>
              </a:spcAft>
              <a:buClr>
                <a:schemeClr val="dk1"/>
              </a:buClr>
              <a:buSzPts val="2800"/>
              <a:buChar char="•"/>
              <a:defRPr sz="2800"/>
            </a:lvl1pPr>
            <a:lvl2pPr marL="914400" lvl="1" indent="-381000" algn="r" rtl="1">
              <a:spcBef>
                <a:spcPts val="480"/>
              </a:spcBef>
              <a:spcAft>
                <a:spcPts val="0"/>
              </a:spcAft>
              <a:buClr>
                <a:schemeClr val="dk1"/>
              </a:buClr>
              <a:buSzPts val="2400"/>
              <a:buChar char="–"/>
              <a:defRPr sz="2400"/>
            </a:lvl2pPr>
            <a:lvl3pPr marL="1371600" lvl="2" indent="-355600" algn="r" rtl="1">
              <a:spcBef>
                <a:spcPts val="400"/>
              </a:spcBef>
              <a:spcAft>
                <a:spcPts val="0"/>
              </a:spcAft>
              <a:buClr>
                <a:schemeClr val="dk1"/>
              </a:buClr>
              <a:buSzPts val="2000"/>
              <a:buChar char="•"/>
              <a:defRPr sz="2000"/>
            </a:lvl3pPr>
            <a:lvl4pPr marL="1828800" lvl="3" indent="-342900" algn="r" rtl="1">
              <a:spcBef>
                <a:spcPts val="360"/>
              </a:spcBef>
              <a:spcAft>
                <a:spcPts val="0"/>
              </a:spcAft>
              <a:buClr>
                <a:schemeClr val="dk1"/>
              </a:buClr>
              <a:buSzPts val="1800"/>
              <a:buChar char="–"/>
              <a:defRPr sz="1800"/>
            </a:lvl4pPr>
            <a:lvl5pPr marL="2286000" lvl="4" indent="-342900" algn="r" rtl="1">
              <a:spcBef>
                <a:spcPts val="360"/>
              </a:spcBef>
              <a:spcAft>
                <a:spcPts val="0"/>
              </a:spcAft>
              <a:buClr>
                <a:schemeClr val="dk1"/>
              </a:buClr>
              <a:buSzPts val="1800"/>
              <a:buChar char="»"/>
              <a:defRPr sz="1800"/>
            </a:lvl5pPr>
            <a:lvl6pPr marL="2743200" lvl="5" indent="-342900" algn="r" rtl="1">
              <a:spcBef>
                <a:spcPts val="360"/>
              </a:spcBef>
              <a:spcAft>
                <a:spcPts val="0"/>
              </a:spcAft>
              <a:buClr>
                <a:schemeClr val="dk1"/>
              </a:buClr>
              <a:buSzPts val="1800"/>
              <a:buChar char="•"/>
              <a:defRPr sz="1800"/>
            </a:lvl6pPr>
            <a:lvl7pPr marL="3200400" lvl="6" indent="-342900" algn="r" rtl="1">
              <a:spcBef>
                <a:spcPts val="360"/>
              </a:spcBef>
              <a:spcAft>
                <a:spcPts val="0"/>
              </a:spcAft>
              <a:buClr>
                <a:schemeClr val="dk1"/>
              </a:buClr>
              <a:buSzPts val="1800"/>
              <a:buChar char="•"/>
              <a:defRPr sz="1800"/>
            </a:lvl7pPr>
            <a:lvl8pPr marL="3657600" lvl="7" indent="-342900" algn="r" rtl="1">
              <a:spcBef>
                <a:spcPts val="360"/>
              </a:spcBef>
              <a:spcAft>
                <a:spcPts val="0"/>
              </a:spcAft>
              <a:buClr>
                <a:schemeClr val="dk1"/>
              </a:buClr>
              <a:buSzPts val="1800"/>
              <a:buChar char="•"/>
              <a:defRPr sz="1800"/>
            </a:lvl8pPr>
            <a:lvl9pPr marL="4114800" lvl="8" indent="-342900" algn="r" rtl="1">
              <a:spcBef>
                <a:spcPts val="360"/>
              </a:spcBef>
              <a:spcAft>
                <a:spcPts val="0"/>
              </a:spcAft>
              <a:buClr>
                <a:schemeClr val="dk1"/>
              </a:buClr>
              <a:buSzPts val="1800"/>
              <a:buChar char="•"/>
              <a:defRPr sz="1800"/>
            </a:lvl9pPr>
          </a:lstStyle>
          <a:p>
            <a:endParaRPr/>
          </a:p>
        </p:txBody>
      </p:sp>
      <p:sp>
        <p:nvSpPr>
          <p:cNvPr id="31" name="Google Shape;31;p50"/>
          <p:cNvSpPr txBox="1">
            <a:spLocks noGrp="1"/>
          </p:cNvSpPr>
          <p:nvPr>
            <p:ph type="dt" idx="10"/>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2" name="Google Shape;32;p50"/>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33" name="Google Shape;33;p50"/>
          <p:cNvSpPr txBox="1">
            <a:spLocks noGrp="1"/>
          </p:cNvSpPr>
          <p:nvPr>
            <p:ph type="sldNum" idx="12"/>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989156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34"/>
        <p:cNvGrpSpPr/>
        <p:nvPr/>
      </p:nvGrpSpPr>
      <p:grpSpPr>
        <a:xfrm>
          <a:off x="0" y="0"/>
          <a:ext cx="0" cy="0"/>
          <a:chOff x="0" y="0"/>
          <a:chExt cx="0" cy="0"/>
        </a:xfrm>
      </p:grpSpPr>
      <p:sp>
        <p:nvSpPr>
          <p:cNvPr id="35" name="Google Shape;35;p51"/>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rtl="1">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6" name="Google Shape;36;p51"/>
          <p:cNvSpPr txBox="1">
            <a:spLocks noGrp="1"/>
          </p:cNvSpPr>
          <p:nvPr>
            <p:ph type="body" idx="1"/>
          </p:nvPr>
        </p:nvSpPr>
        <p:spPr>
          <a:xfrm>
            <a:off x="609600" y="1535113"/>
            <a:ext cx="5386917" cy="639762"/>
          </a:xfrm>
          <a:prstGeom prst="rect">
            <a:avLst/>
          </a:prstGeom>
          <a:noFill/>
          <a:ln>
            <a:noFill/>
          </a:ln>
        </p:spPr>
        <p:txBody>
          <a:bodyPr spcFirstLastPara="1" wrap="square" lIns="91425" tIns="45700" rIns="91425" bIns="45700" anchor="b" anchorCtr="0">
            <a:normAutofit/>
          </a:bodyPr>
          <a:lstStyle>
            <a:lvl1pPr marL="457200" lvl="0" indent="-228600" algn="r" rtl="1">
              <a:spcBef>
                <a:spcPts val="480"/>
              </a:spcBef>
              <a:spcAft>
                <a:spcPts val="0"/>
              </a:spcAft>
              <a:buClr>
                <a:schemeClr val="dk1"/>
              </a:buClr>
              <a:buSzPts val="2400"/>
              <a:buNone/>
              <a:defRPr sz="2400" b="1"/>
            </a:lvl1pPr>
            <a:lvl2pPr marL="914400" lvl="1" indent="-228600" algn="r" rtl="1">
              <a:spcBef>
                <a:spcPts val="400"/>
              </a:spcBef>
              <a:spcAft>
                <a:spcPts val="0"/>
              </a:spcAft>
              <a:buClr>
                <a:schemeClr val="dk1"/>
              </a:buClr>
              <a:buSzPts val="2000"/>
              <a:buNone/>
              <a:defRPr sz="2000" b="1"/>
            </a:lvl2pPr>
            <a:lvl3pPr marL="1371600" lvl="2" indent="-228600" algn="r" rtl="1">
              <a:spcBef>
                <a:spcPts val="360"/>
              </a:spcBef>
              <a:spcAft>
                <a:spcPts val="0"/>
              </a:spcAft>
              <a:buClr>
                <a:schemeClr val="dk1"/>
              </a:buClr>
              <a:buSzPts val="1800"/>
              <a:buNone/>
              <a:defRPr sz="1800" b="1"/>
            </a:lvl3pPr>
            <a:lvl4pPr marL="1828800" lvl="3" indent="-228600" algn="r" rtl="1">
              <a:spcBef>
                <a:spcPts val="320"/>
              </a:spcBef>
              <a:spcAft>
                <a:spcPts val="0"/>
              </a:spcAft>
              <a:buClr>
                <a:schemeClr val="dk1"/>
              </a:buClr>
              <a:buSzPts val="1600"/>
              <a:buNone/>
              <a:defRPr sz="1600" b="1"/>
            </a:lvl4pPr>
            <a:lvl5pPr marL="2286000" lvl="4" indent="-228600" algn="r" rtl="1">
              <a:spcBef>
                <a:spcPts val="320"/>
              </a:spcBef>
              <a:spcAft>
                <a:spcPts val="0"/>
              </a:spcAft>
              <a:buClr>
                <a:schemeClr val="dk1"/>
              </a:buClr>
              <a:buSzPts val="1600"/>
              <a:buNone/>
              <a:defRPr sz="1600" b="1"/>
            </a:lvl5pPr>
            <a:lvl6pPr marL="2743200" lvl="5" indent="-228600" algn="r" rtl="1">
              <a:spcBef>
                <a:spcPts val="320"/>
              </a:spcBef>
              <a:spcAft>
                <a:spcPts val="0"/>
              </a:spcAft>
              <a:buClr>
                <a:schemeClr val="dk1"/>
              </a:buClr>
              <a:buSzPts val="1600"/>
              <a:buNone/>
              <a:defRPr sz="1600" b="1"/>
            </a:lvl6pPr>
            <a:lvl7pPr marL="3200400" lvl="6" indent="-228600" algn="r" rtl="1">
              <a:spcBef>
                <a:spcPts val="320"/>
              </a:spcBef>
              <a:spcAft>
                <a:spcPts val="0"/>
              </a:spcAft>
              <a:buClr>
                <a:schemeClr val="dk1"/>
              </a:buClr>
              <a:buSzPts val="1600"/>
              <a:buNone/>
              <a:defRPr sz="1600" b="1"/>
            </a:lvl7pPr>
            <a:lvl8pPr marL="3657600" lvl="7" indent="-228600" algn="r" rtl="1">
              <a:spcBef>
                <a:spcPts val="320"/>
              </a:spcBef>
              <a:spcAft>
                <a:spcPts val="0"/>
              </a:spcAft>
              <a:buClr>
                <a:schemeClr val="dk1"/>
              </a:buClr>
              <a:buSzPts val="1600"/>
              <a:buNone/>
              <a:defRPr sz="1600" b="1"/>
            </a:lvl8pPr>
            <a:lvl9pPr marL="4114800" lvl="8" indent="-228600" algn="r" rtl="1">
              <a:spcBef>
                <a:spcPts val="320"/>
              </a:spcBef>
              <a:spcAft>
                <a:spcPts val="0"/>
              </a:spcAft>
              <a:buClr>
                <a:schemeClr val="dk1"/>
              </a:buClr>
              <a:buSzPts val="1600"/>
              <a:buNone/>
              <a:defRPr sz="1600" b="1"/>
            </a:lvl9pPr>
          </a:lstStyle>
          <a:p>
            <a:endParaRPr/>
          </a:p>
        </p:txBody>
      </p:sp>
      <p:sp>
        <p:nvSpPr>
          <p:cNvPr id="37" name="Google Shape;37;p51"/>
          <p:cNvSpPr txBox="1">
            <a:spLocks noGrp="1"/>
          </p:cNvSpPr>
          <p:nvPr>
            <p:ph type="body" idx="2"/>
          </p:nvPr>
        </p:nvSpPr>
        <p:spPr>
          <a:xfrm>
            <a:off x="609600" y="2174875"/>
            <a:ext cx="5386917" cy="3951288"/>
          </a:xfrm>
          <a:prstGeom prst="rect">
            <a:avLst/>
          </a:prstGeom>
          <a:noFill/>
          <a:ln>
            <a:noFill/>
          </a:ln>
        </p:spPr>
        <p:txBody>
          <a:bodyPr spcFirstLastPara="1" wrap="square" lIns="91425" tIns="45700" rIns="91425" bIns="45700" anchor="t" anchorCtr="0">
            <a:normAutofit/>
          </a:bodyPr>
          <a:lstStyle>
            <a:lvl1pPr marL="457200" lvl="0" indent="-381000" algn="r" rtl="1">
              <a:spcBef>
                <a:spcPts val="480"/>
              </a:spcBef>
              <a:spcAft>
                <a:spcPts val="0"/>
              </a:spcAft>
              <a:buClr>
                <a:schemeClr val="dk1"/>
              </a:buClr>
              <a:buSzPts val="2400"/>
              <a:buChar char="•"/>
              <a:defRPr sz="2400"/>
            </a:lvl1pPr>
            <a:lvl2pPr marL="914400" lvl="1" indent="-355600" algn="r" rtl="1">
              <a:spcBef>
                <a:spcPts val="400"/>
              </a:spcBef>
              <a:spcAft>
                <a:spcPts val="0"/>
              </a:spcAft>
              <a:buClr>
                <a:schemeClr val="dk1"/>
              </a:buClr>
              <a:buSzPts val="2000"/>
              <a:buChar char="–"/>
              <a:defRPr sz="2000"/>
            </a:lvl2pPr>
            <a:lvl3pPr marL="1371600" lvl="2" indent="-342900" algn="r" rtl="1">
              <a:spcBef>
                <a:spcPts val="360"/>
              </a:spcBef>
              <a:spcAft>
                <a:spcPts val="0"/>
              </a:spcAft>
              <a:buClr>
                <a:schemeClr val="dk1"/>
              </a:buClr>
              <a:buSzPts val="1800"/>
              <a:buChar char="•"/>
              <a:defRPr sz="1800"/>
            </a:lvl3pPr>
            <a:lvl4pPr marL="1828800" lvl="3" indent="-330200" algn="r" rtl="1">
              <a:spcBef>
                <a:spcPts val="320"/>
              </a:spcBef>
              <a:spcAft>
                <a:spcPts val="0"/>
              </a:spcAft>
              <a:buClr>
                <a:schemeClr val="dk1"/>
              </a:buClr>
              <a:buSzPts val="1600"/>
              <a:buChar char="–"/>
              <a:defRPr sz="1600"/>
            </a:lvl4pPr>
            <a:lvl5pPr marL="2286000" lvl="4" indent="-330200" algn="r" rtl="1">
              <a:spcBef>
                <a:spcPts val="320"/>
              </a:spcBef>
              <a:spcAft>
                <a:spcPts val="0"/>
              </a:spcAft>
              <a:buClr>
                <a:schemeClr val="dk1"/>
              </a:buClr>
              <a:buSzPts val="1600"/>
              <a:buChar char="»"/>
              <a:defRPr sz="1600"/>
            </a:lvl5pPr>
            <a:lvl6pPr marL="2743200" lvl="5" indent="-330200" algn="r" rtl="1">
              <a:spcBef>
                <a:spcPts val="320"/>
              </a:spcBef>
              <a:spcAft>
                <a:spcPts val="0"/>
              </a:spcAft>
              <a:buClr>
                <a:schemeClr val="dk1"/>
              </a:buClr>
              <a:buSzPts val="1600"/>
              <a:buChar char="•"/>
              <a:defRPr sz="1600"/>
            </a:lvl6pPr>
            <a:lvl7pPr marL="3200400" lvl="6" indent="-330200" algn="r" rtl="1">
              <a:spcBef>
                <a:spcPts val="320"/>
              </a:spcBef>
              <a:spcAft>
                <a:spcPts val="0"/>
              </a:spcAft>
              <a:buClr>
                <a:schemeClr val="dk1"/>
              </a:buClr>
              <a:buSzPts val="1600"/>
              <a:buChar char="•"/>
              <a:defRPr sz="1600"/>
            </a:lvl7pPr>
            <a:lvl8pPr marL="3657600" lvl="7" indent="-330200" algn="r" rtl="1">
              <a:spcBef>
                <a:spcPts val="320"/>
              </a:spcBef>
              <a:spcAft>
                <a:spcPts val="0"/>
              </a:spcAft>
              <a:buClr>
                <a:schemeClr val="dk1"/>
              </a:buClr>
              <a:buSzPts val="1600"/>
              <a:buChar char="•"/>
              <a:defRPr sz="1600"/>
            </a:lvl8pPr>
            <a:lvl9pPr marL="4114800" lvl="8" indent="-330200" algn="r" rtl="1">
              <a:spcBef>
                <a:spcPts val="320"/>
              </a:spcBef>
              <a:spcAft>
                <a:spcPts val="0"/>
              </a:spcAft>
              <a:buClr>
                <a:schemeClr val="dk1"/>
              </a:buClr>
              <a:buSzPts val="1600"/>
              <a:buChar char="•"/>
              <a:defRPr sz="1600"/>
            </a:lvl9pPr>
          </a:lstStyle>
          <a:p>
            <a:endParaRPr/>
          </a:p>
        </p:txBody>
      </p:sp>
      <p:sp>
        <p:nvSpPr>
          <p:cNvPr id="38" name="Google Shape;38;p51"/>
          <p:cNvSpPr txBox="1">
            <a:spLocks noGrp="1"/>
          </p:cNvSpPr>
          <p:nvPr>
            <p:ph type="body" idx="3"/>
          </p:nvPr>
        </p:nvSpPr>
        <p:spPr>
          <a:xfrm>
            <a:off x="6193368" y="1535113"/>
            <a:ext cx="5389033" cy="639762"/>
          </a:xfrm>
          <a:prstGeom prst="rect">
            <a:avLst/>
          </a:prstGeom>
          <a:noFill/>
          <a:ln>
            <a:noFill/>
          </a:ln>
        </p:spPr>
        <p:txBody>
          <a:bodyPr spcFirstLastPara="1" wrap="square" lIns="91425" tIns="45700" rIns="91425" bIns="45700" anchor="b" anchorCtr="0">
            <a:normAutofit/>
          </a:bodyPr>
          <a:lstStyle>
            <a:lvl1pPr marL="457200" lvl="0" indent="-228600" algn="r" rtl="1">
              <a:spcBef>
                <a:spcPts val="480"/>
              </a:spcBef>
              <a:spcAft>
                <a:spcPts val="0"/>
              </a:spcAft>
              <a:buClr>
                <a:schemeClr val="dk1"/>
              </a:buClr>
              <a:buSzPts val="2400"/>
              <a:buNone/>
              <a:defRPr sz="2400" b="1"/>
            </a:lvl1pPr>
            <a:lvl2pPr marL="914400" lvl="1" indent="-228600" algn="r" rtl="1">
              <a:spcBef>
                <a:spcPts val="400"/>
              </a:spcBef>
              <a:spcAft>
                <a:spcPts val="0"/>
              </a:spcAft>
              <a:buClr>
                <a:schemeClr val="dk1"/>
              </a:buClr>
              <a:buSzPts val="2000"/>
              <a:buNone/>
              <a:defRPr sz="2000" b="1"/>
            </a:lvl2pPr>
            <a:lvl3pPr marL="1371600" lvl="2" indent="-228600" algn="r" rtl="1">
              <a:spcBef>
                <a:spcPts val="360"/>
              </a:spcBef>
              <a:spcAft>
                <a:spcPts val="0"/>
              </a:spcAft>
              <a:buClr>
                <a:schemeClr val="dk1"/>
              </a:buClr>
              <a:buSzPts val="1800"/>
              <a:buNone/>
              <a:defRPr sz="1800" b="1"/>
            </a:lvl3pPr>
            <a:lvl4pPr marL="1828800" lvl="3" indent="-228600" algn="r" rtl="1">
              <a:spcBef>
                <a:spcPts val="320"/>
              </a:spcBef>
              <a:spcAft>
                <a:spcPts val="0"/>
              </a:spcAft>
              <a:buClr>
                <a:schemeClr val="dk1"/>
              </a:buClr>
              <a:buSzPts val="1600"/>
              <a:buNone/>
              <a:defRPr sz="1600" b="1"/>
            </a:lvl4pPr>
            <a:lvl5pPr marL="2286000" lvl="4" indent="-228600" algn="r" rtl="1">
              <a:spcBef>
                <a:spcPts val="320"/>
              </a:spcBef>
              <a:spcAft>
                <a:spcPts val="0"/>
              </a:spcAft>
              <a:buClr>
                <a:schemeClr val="dk1"/>
              </a:buClr>
              <a:buSzPts val="1600"/>
              <a:buNone/>
              <a:defRPr sz="1600" b="1"/>
            </a:lvl5pPr>
            <a:lvl6pPr marL="2743200" lvl="5" indent="-228600" algn="r" rtl="1">
              <a:spcBef>
                <a:spcPts val="320"/>
              </a:spcBef>
              <a:spcAft>
                <a:spcPts val="0"/>
              </a:spcAft>
              <a:buClr>
                <a:schemeClr val="dk1"/>
              </a:buClr>
              <a:buSzPts val="1600"/>
              <a:buNone/>
              <a:defRPr sz="1600" b="1"/>
            </a:lvl6pPr>
            <a:lvl7pPr marL="3200400" lvl="6" indent="-228600" algn="r" rtl="1">
              <a:spcBef>
                <a:spcPts val="320"/>
              </a:spcBef>
              <a:spcAft>
                <a:spcPts val="0"/>
              </a:spcAft>
              <a:buClr>
                <a:schemeClr val="dk1"/>
              </a:buClr>
              <a:buSzPts val="1600"/>
              <a:buNone/>
              <a:defRPr sz="1600" b="1"/>
            </a:lvl7pPr>
            <a:lvl8pPr marL="3657600" lvl="7" indent="-228600" algn="r" rtl="1">
              <a:spcBef>
                <a:spcPts val="320"/>
              </a:spcBef>
              <a:spcAft>
                <a:spcPts val="0"/>
              </a:spcAft>
              <a:buClr>
                <a:schemeClr val="dk1"/>
              </a:buClr>
              <a:buSzPts val="1600"/>
              <a:buNone/>
              <a:defRPr sz="1600" b="1"/>
            </a:lvl8pPr>
            <a:lvl9pPr marL="4114800" lvl="8" indent="-228600" algn="r" rtl="1">
              <a:spcBef>
                <a:spcPts val="320"/>
              </a:spcBef>
              <a:spcAft>
                <a:spcPts val="0"/>
              </a:spcAft>
              <a:buClr>
                <a:schemeClr val="dk1"/>
              </a:buClr>
              <a:buSzPts val="1600"/>
              <a:buNone/>
              <a:defRPr sz="1600" b="1"/>
            </a:lvl9pPr>
          </a:lstStyle>
          <a:p>
            <a:endParaRPr/>
          </a:p>
        </p:txBody>
      </p:sp>
      <p:sp>
        <p:nvSpPr>
          <p:cNvPr id="39" name="Google Shape;39;p51"/>
          <p:cNvSpPr txBox="1">
            <a:spLocks noGrp="1"/>
          </p:cNvSpPr>
          <p:nvPr>
            <p:ph type="body" idx="4"/>
          </p:nvPr>
        </p:nvSpPr>
        <p:spPr>
          <a:xfrm>
            <a:off x="6193368" y="2174875"/>
            <a:ext cx="5389033" cy="3951288"/>
          </a:xfrm>
          <a:prstGeom prst="rect">
            <a:avLst/>
          </a:prstGeom>
          <a:noFill/>
          <a:ln>
            <a:noFill/>
          </a:ln>
        </p:spPr>
        <p:txBody>
          <a:bodyPr spcFirstLastPara="1" wrap="square" lIns="91425" tIns="45700" rIns="91425" bIns="45700" anchor="t" anchorCtr="0">
            <a:normAutofit/>
          </a:bodyPr>
          <a:lstStyle>
            <a:lvl1pPr marL="457200" lvl="0" indent="-381000" algn="r" rtl="1">
              <a:spcBef>
                <a:spcPts val="480"/>
              </a:spcBef>
              <a:spcAft>
                <a:spcPts val="0"/>
              </a:spcAft>
              <a:buClr>
                <a:schemeClr val="dk1"/>
              </a:buClr>
              <a:buSzPts val="2400"/>
              <a:buChar char="•"/>
              <a:defRPr sz="2400"/>
            </a:lvl1pPr>
            <a:lvl2pPr marL="914400" lvl="1" indent="-355600" algn="r" rtl="1">
              <a:spcBef>
                <a:spcPts val="400"/>
              </a:spcBef>
              <a:spcAft>
                <a:spcPts val="0"/>
              </a:spcAft>
              <a:buClr>
                <a:schemeClr val="dk1"/>
              </a:buClr>
              <a:buSzPts val="2000"/>
              <a:buChar char="–"/>
              <a:defRPr sz="2000"/>
            </a:lvl2pPr>
            <a:lvl3pPr marL="1371600" lvl="2" indent="-342900" algn="r" rtl="1">
              <a:spcBef>
                <a:spcPts val="360"/>
              </a:spcBef>
              <a:spcAft>
                <a:spcPts val="0"/>
              </a:spcAft>
              <a:buClr>
                <a:schemeClr val="dk1"/>
              </a:buClr>
              <a:buSzPts val="1800"/>
              <a:buChar char="•"/>
              <a:defRPr sz="1800"/>
            </a:lvl3pPr>
            <a:lvl4pPr marL="1828800" lvl="3" indent="-330200" algn="r" rtl="1">
              <a:spcBef>
                <a:spcPts val="320"/>
              </a:spcBef>
              <a:spcAft>
                <a:spcPts val="0"/>
              </a:spcAft>
              <a:buClr>
                <a:schemeClr val="dk1"/>
              </a:buClr>
              <a:buSzPts val="1600"/>
              <a:buChar char="–"/>
              <a:defRPr sz="1600"/>
            </a:lvl4pPr>
            <a:lvl5pPr marL="2286000" lvl="4" indent="-330200" algn="r" rtl="1">
              <a:spcBef>
                <a:spcPts val="320"/>
              </a:spcBef>
              <a:spcAft>
                <a:spcPts val="0"/>
              </a:spcAft>
              <a:buClr>
                <a:schemeClr val="dk1"/>
              </a:buClr>
              <a:buSzPts val="1600"/>
              <a:buChar char="»"/>
              <a:defRPr sz="1600"/>
            </a:lvl5pPr>
            <a:lvl6pPr marL="2743200" lvl="5" indent="-330200" algn="r" rtl="1">
              <a:spcBef>
                <a:spcPts val="320"/>
              </a:spcBef>
              <a:spcAft>
                <a:spcPts val="0"/>
              </a:spcAft>
              <a:buClr>
                <a:schemeClr val="dk1"/>
              </a:buClr>
              <a:buSzPts val="1600"/>
              <a:buChar char="•"/>
              <a:defRPr sz="1600"/>
            </a:lvl6pPr>
            <a:lvl7pPr marL="3200400" lvl="6" indent="-330200" algn="r" rtl="1">
              <a:spcBef>
                <a:spcPts val="320"/>
              </a:spcBef>
              <a:spcAft>
                <a:spcPts val="0"/>
              </a:spcAft>
              <a:buClr>
                <a:schemeClr val="dk1"/>
              </a:buClr>
              <a:buSzPts val="1600"/>
              <a:buChar char="•"/>
              <a:defRPr sz="1600"/>
            </a:lvl7pPr>
            <a:lvl8pPr marL="3657600" lvl="7" indent="-330200" algn="r" rtl="1">
              <a:spcBef>
                <a:spcPts val="320"/>
              </a:spcBef>
              <a:spcAft>
                <a:spcPts val="0"/>
              </a:spcAft>
              <a:buClr>
                <a:schemeClr val="dk1"/>
              </a:buClr>
              <a:buSzPts val="1600"/>
              <a:buChar char="•"/>
              <a:defRPr sz="1600"/>
            </a:lvl8pPr>
            <a:lvl9pPr marL="4114800" lvl="8" indent="-330200" algn="r" rtl="1">
              <a:spcBef>
                <a:spcPts val="320"/>
              </a:spcBef>
              <a:spcAft>
                <a:spcPts val="0"/>
              </a:spcAft>
              <a:buClr>
                <a:schemeClr val="dk1"/>
              </a:buClr>
              <a:buSzPts val="1600"/>
              <a:buChar char="•"/>
              <a:defRPr sz="1600"/>
            </a:lvl9pPr>
          </a:lstStyle>
          <a:p>
            <a:endParaRPr/>
          </a:p>
        </p:txBody>
      </p:sp>
      <p:sp>
        <p:nvSpPr>
          <p:cNvPr id="40" name="Google Shape;40;p51"/>
          <p:cNvSpPr txBox="1">
            <a:spLocks noGrp="1"/>
          </p:cNvSpPr>
          <p:nvPr>
            <p:ph type="dt" idx="10"/>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1" name="Google Shape;41;p51"/>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2" name="Google Shape;42;p51"/>
          <p:cNvSpPr txBox="1">
            <a:spLocks noGrp="1"/>
          </p:cNvSpPr>
          <p:nvPr>
            <p:ph type="sldNum" idx="12"/>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1380635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
        <p:cNvGrpSpPr/>
        <p:nvPr/>
      </p:nvGrpSpPr>
      <p:grpSpPr>
        <a:xfrm>
          <a:off x="0" y="0"/>
          <a:ext cx="0" cy="0"/>
          <a:chOff x="0" y="0"/>
          <a:chExt cx="0" cy="0"/>
        </a:xfrm>
      </p:grpSpPr>
      <p:sp>
        <p:nvSpPr>
          <p:cNvPr id="44" name="Google Shape;44;p52"/>
          <p:cNvSpPr txBox="1">
            <a:spLocks noGrp="1"/>
          </p:cNvSpPr>
          <p:nvPr>
            <p:ph type="dt" idx="10"/>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5" name="Google Shape;45;p52"/>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46" name="Google Shape;46;p52"/>
          <p:cNvSpPr txBox="1">
            <a:spLocks noGrp="1"/>
          </p:cNvSpPr>
          <p:nvPr>
            <p:ph type="sldNum" idx="12"/>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256887537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7"/>
        <p:cNvGrpSpPr/>
        <p:nvPr/>
      </p:nvGrpSpPr>
      <p:grpSpPr>
        <a:xfrm>
          <a:off x="0" y="0"/>
          <a:ext cx="0" cy="0"/>
          <a:chOff x="0" y="0"/>
          <a:chExt cx="0" cy="0"/>
        </a:xfrm>
      </p:grpSpPr>
      <p:sp>
        <p:nvSpPr>
          <p:cNvPr id="48" name="Google Shape;48;p53"/>
          <p:cNvSpPr txBox="1">
            <a:spLocks noGrp="1"/>
          </p:cNvSpPr>
          <p:nvPr>
            <p:ph type="title"/>
          </p:nvPr>
        </p:nvSpPr>
        <p:spPr>
          <a:xfrm>
            <a:off x="963084" y="4406901"/>
            <a:ext cx="10363200" cy="1362075"/>
          </a:xfrm>
          <a:prstGeom prst="rect">
            <a:avLst/>
          </a:prstGeom>
          <a:noFill/>
          <a:ln>
            <a:noFill/>
          </a:ln>
        </p:spPr>
        <p:txBody>
          <a:bodyPr spcFirstLastPara="1" wrap="square" lIns="91425" tIns="45700" rIns="91425" bIns="45700" anchor="t" anchorCtr="0">
            <a:normAutofit/>
          </a:bodyPr>
          <a:lstStyle>
            <a:lvl1pPr lvl="0" algn="r" rtl="1">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53"/>
          <p:cNvSpPr txBox="1">
            <a:spLocks noGrp="1"/>
          </p:cNvSpPr>
          <p:nvPr>
            <p:ph type="body" idx="1"/>
          </p:nvPr>
        </p:nvSpPr>
        <p:spPr>
          <a:xfrm>
            <a:off x="963084" y="2906713"/>
            <a:ext cx="10363200" cy="1500187"/>
          </a:xfrm>
          <a:prstGeom prst="rect">
            <a:avLst/>
          </a:prstGeom>
          <a:noFill/>
          <a:ln>
            <a:noFill/>
          </a:ln>
        </p:spPr>
        <p:txBody>
          <a:bodyPr spcFirstLastPara="1" wrap="square" lIns="91425" tIns="45700" rIns="91425" bIns="45700" anchor="b" anchorCtr="0">
            <a:normAutofit/>
          </a:bodyPr>
          <a:lstStyle>
            <a:lvl1pPr marL="457200" lvl="0" indent="-228600" algn="r" rtl="1">
              <a:spcBef>
                <a:spcPts val="400"/>
              </a:spcBef>
              <a:spcAft>
                <a:spcPts val="0"/>
              </a:spcAft>
              <a:buClr>
                <a:srgbClr val="888888"/>
              </a:buClr>
              <a:buSzPts val="2000"/>
              <a:buNone/>
              <a:defRPr sz="2000">
                <a:solidFill>
                  <a:srgbClr val="888888"/>
                </a:solidFill>
              </a:defRPr>
            </a:lvl1pPr>
            <a:lvl2pPr marL="914400" lvl="1" indent="-228600" algn="r" rtl="1">
              <a:spcBef>
                <a:spcPts val="360"/>
              </a:spcBef>
              <a:spcAft>
                <a:spcPts val="0"/>
              </a:spcAft>
              <a:buClr>
                <a:srgbClr val="888888"/>
              </a:buClr>
              <a:buSzPts val="1800"/>
              <a:buNone/>
              <a:defRPr sz="1800">
                <a:solidFill>
                  <a:srgbClr val="888888"/>
                </a:solidFill>
              </a:defRPr>
            </a:lvl2pPr>
            <a:lvl3pPr marL="1371600" lvl="2" indent="-228600" algn="r" rtl="1">
              <a:spcBef>
                <a:spcPts val="320"/>
              </a:spcBef>
              <a:spcAft>
                <a:spcPts val="0"/>
              </a:spcAft>
              <a:buClr>
                <a:srgbClr val="888888"/>
              </a:buClr>
              <a:buSzPts val="1600"/>
              <a:buNone/>
              <a:defRPr sz="1600">
                <a:solidFill>
                  <a:srgbClr val="888888"/>
                </a:solidFill>
              </a:defRPr>
            </a:lvl3pPr>
            <a:lvl4pPr marL="1828800" lvl="3" indent="-228600" algn="r" rtl="1">
              <a:spcBef>
                <a:spcPts val="280"/>
              </a:spcBef>
              <a:spcAft>
                <a:spcPts val="0"/>
              </a:spcAft>
              <a:buClr>
                <a:srgbClr val="888888"/>
              </a:buClr>
              <a:buSzPts val="1400"/>
              <a:buNone/>
              <a:defRPr sz="1400">
                <a:solidFill>
                  <a:srgbClr val="888888"/>
                </a:solidFill>
              </a:defRPr>
            </a:lvl4pPr>
            <a:lvl5pPr marL="2286000" lvl="4" indent="-228600" algn="r" rtl="1">
              <a:spcBef>
                <a:spcPts val="280"/>
              </a:spcBef>
              <a:spcAft>
                <a:spcPts val="0"/>
              </a:spcAft>
              <a:buClr>
                <a:srgbClr val="888888"/>
              </a:buClr>
              <a:buSzPts val="1400"/>
              <a:buNone/>
              <a:defRPr sz="1400">
                <a:solidFill>
                  <a:srgbClr val="888888"/>
                </a:solidFill>
              </a:defRPr>
            </a:lvl5pPr>
            <a:lvl6pPr marL="2743200" lvl="5" indent="-228600" algn="r" rtl="1">
              <a:spcBef>
                <a:spcPts val="280"/>
              </a:spcBef>
              <a:spcAft>
                <a:spcPts val="0"/>
              </a:spcAft>
              <a:buClr>
                <a:srgbClr val="888888"/>
              </a:buClr>
              <a:buSzPts val="1400"/>
              <a:buNone/>
              <a:defRPr sz="1400">
                <a:solidFill>
                  <a:srgbClr val="888888"/>
                </a:solidFill>
              </a:defRPr>
            </a:lvl6pPr>
            <a:lvl7pPr marL="3200400" lvl="6" indent="-228600" algn="r" rtl="1">
              <a:spcBef>
                <a:spcPts val="280"/>
              </a:spcBef>
              <a:spcAft>
                <a:spcPts val="0"/>
              </a:spcAft>
              <a:buClr>
                <a:srgbClr val="888888"/>
              </a:buClr>
              <a:buSzPts val="1400"/>
              <a:buNone/>
              <a:defRPr sz="1400">
                <a:solidFill>
                  <a:srgbClr val="888888"/>
                </a:solidFill>
              </a:defRPr>
            </a:lvl7pPr>
            <a:lvl8pPr marL="3657600" lvl="7" indent="-228600" algn="r" rtl="1">
              <a:spcBef>
                <a:spcPts val="280"/>
              </a:spcBef>
              <a:spcAft>
                <a:spcPts val="0"/>
              </a:spcAft>
              <a:buClr>
                <a:srgbClr val="888888"/>
              </a:buClr>
              <a:buSzPts val="1400"/>
              <a:buNone/>
              <a:defRPr sz="1400">
                <a:solidFill>
                  <a:srgbClr val="888888"/>
                </a:solidFill>
              </a:defRPr>
            </a:lvl8pPr>
            <a:lvl9pPr marL="4114800" lvl="8" indent="-228600" algn="r" rtl="1">
              <a:spcBef>
                <a:spcPts val="280"/>
              </a:spcBef>
              <a:spcAft>
                <a:spcPts val="0"/>
              </a:spcAft>
              <a:buClr>
                <a:srgbClr val="888888"/>
              </a:buClr>
              <a:buSzPts val="1400"/>
              <a:buNone/>
              <a:defRPr sz="1400">
                <a:solidFill>
                  <a:srgbClr val="888888"/>
                </a:solidFill>
              </a:defRPr>
            </a:lvl9pPr>
          </a:lstStyle>
          <a:p>
            <a:endParaRPr/>
          </a:p>
        </p:txBody>
      </p:sp>
      <p:sp>
        <p:nvSpPr>
          <p:cNvPr id="50" name="Google Shape;50;p53"/>
          <p:cNvSpPr txBox="1">
            <a:spLocks noGrp="1"/>
          </p:cNvSpPr>
          <p:nvPr>
            <p:ph type="dt" idx="10"/>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1" name="Google Shape;51;p53"/>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2" name="Google Shape;52;p53"/>
          <p:cNvSpPr txBox="1">
            <a:spLocks noGrp="1"/>
          </p:cNvSpPr>
          <p:nvPr>
            <p:ph type="sldNum" idx="12"/>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406515024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53"/>
        <p:cNvGrpSpPr/>
        <p:nvPr/>
      </p:nvGrpSpPr>
      <p:grpSpPr>
        <a:xfrm>
          <a:off x="0" y="0"/>
          <a:ext cx="0" cy="0"/>
          <a:chOff x="0" y="0"/>
          <a:chExt cx="0" cy="0"/>
        </a:xfrm>
      </p:grpSpPr>
      <p:sp>
        <p:nvSpPr>
          <p:cNvPr id="54" name="Google Shape;54;p54"/>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rtl="1">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54"/>
          <p:cNvSpPr txBox="1">
            <a:spLocks noGrp="1"/>
          </p:cNvSpPr>
          <p:nvPr>
            <p:ph type="dt" idx="10"/>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6" name="Google Shape;56;p54"/>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57" name="Google Shape;57;p54"/>
          <p:cNvSpPr txBox="1">
            <a:spLocks noGrp="1"/>
          </p:cNvSpPr>
          <p:nvPr>
            <p:ph type="sldNum" idx="12"/>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987875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8"/>
        <p:cNvGrpSpPr/>
        <p:nvPr/>
      </p:nvGrpSpPr>
      <p:grpSpPr>
        <a:xfrm>
          <a:off x="0" y="0"/>
          <a:ext cx="0" cy="0"/>
          <a:chOff x="0" y="0"/>
          <a:chExt cx="0" cy="0"/>
        </a:xfrm>
      </p:grpSpPr>
      <p:sp>
        <p:nvSpPr>
          <p:cNvPr id="59" name="Google Shape;59;p55"/>
          <p:cNvSpPr txBox="1">
            <a:spLocks noGrp="1"/>
          </p:cNvSpPr>
          <p:nvPr>
            <p:ph type="title"/>
          </p:nvPr>
        </p:nvSpPr>
        <p:spPr>
          <a:xfrm>
            <a:off x="609601" y="273050"/>
            <a:ext cx="4011084" cy="1162050"/>
          </a:xfrm>
          <a:prstGeom prst="rect">
            <a:avLst/>
          </a:prstGeom>
          <a:noFill/>
          <a:ln>
            <a:noFill/>
          </a:ln>
        </p:spPr>
        <p:txBody>
          <a:bodyPr spcFirstLastPara="1" wrap="square" lIns="91425" tIns="45700" rIns="91425" bIns="45700" anchor="b" anchorCtr="0">
            <a:normAutofit/>
          </a:bodyPr>
          <a:lstStyle>
            <a:lvl1pPr lvl="0" algn="r" rtl="1">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55"/>
          <p:cNvSpPr txBox="1">
            <a:spLocks noGrp="1"/>
          </p:cNvSpPr>
          <p:nvPr>
            <p:ph type="body" idx="1"/>
          </p:nvPr>
        </p:nvSpPr>
        <p:spPr>
          <a:xfrm>
            <a:off x="4766733" y="273051"/>
            <a:ext cx="6815667" cy="5853113"/>
          </a:xfrm>
          <a:prstGeom prst="rect">
            <a:avLst/>
          </a:prstGeom>
          <a:noFill/>
          <a:ln>
            <a:noFill/>
          </a:ln>
        </p:spPr>
        <p:txBody>
          <a:bodyPr spcFirstLastPara="1" wrap="square" lIns="91425" tIns="45700" rIns="91425" bIns="45700" anchor="t" anchorCtr="0">
            <a:normAutofit/>
          </a:bodyPr>
          <a:lstStyle>
            <a:lvl1pPr marL="457200" lvl="0" indent="-431800" algn="r" rtl="1">
              <a:spcBef>
                <a:spcPts val="640"/>
              </a:spcBef>
              <a:spcAft>
                <a:spcPts val="0"/>
              </a:spcAft>
              <a:buClr>
                <a:schemeClr val="dk1"/>
              </a:buClr>
              <a:buSzPts val="3200"/>
              <a:buChar char="•"/>
              <a:defRPr sz="3200"/>
            </a:lvl1pPr>
            <a:lvl2pPr marL="914400" lvl="1" indent="-406400" algn="r" rtl="1">
              <a:spcBef>
                <a:spcPts val="560"/>
              </a:spcBef>
              <a:spcAft>
                <a:spcPts val="0"/>
              </a:spcAft>
              <a:buClr>
                <a:schemeClr val="dk1"/>
              </a:buClr>
              <a:buSzPts val="2800"/>
              <a:buChar char="–"/>
              <a:defRPr sz="2800"/>
            </a:lvl2pPr>
            <a:lvl3pPr marL="1371600" lvl="2" indent="-381000" algn="r" rtl="1">
              <a:spcBef>
                <a:spcPts val="480"/>
              </a:spcBef>
              <a:spcAft>
                <a:spcPts val="0"/>
              </a:spcAft>
              <a:buClr>
                <a:schemeClr val="dk1"/>
              </a:buClr>
              <a:buSzPts val="2400"/>
              <a:buChar char="•"/>
              <a:defRPr sz="2400"/>
            </a:lvl3pPr>
            <a:lvl4pPr marL="1828800" lvl="3" indent="-355600" algn="r" rtl="1">
              <a:spcBef>
                <a:spcPts val="400"/>
              </a:spcBef>
              <a:spcAft>
                <a:spcPts val="0"/>
              </a:spcAft>
              <a:buClr>
                <a:schemeClr val="dk1"/>
              </a:buClr>
              <a:buSzPts val="2000"/>
              <a:buChar char="–"/>
              <a:defRPr sz="2000"/>
            </a:lvl4pPr>
            <a:lvl5pPr marL="2286000" lvl="4" indent="-355600" algn="r" rtl="1">
              <a:spcBef>
                <a:spcPts val="400"/>
              </a:spcBef>
              <a:spcAft>
                <a:spcPts val="0"/>
              </a:spcAft>
              <a:buClr>
                <a:schemeClr val="dk1"/>
              </a:buClr>
              <a:buSzPts val="2000"/>
              <a:buChar char="»"/>
              <a:defRPr sz="2000"/>
            </a:lvl5pPr>
            <a:lvl6pPr marL="2743200" lvl="5" indent="-355600" algn="r" rtl="1">
              <a:spcBef>
                <a:spcPts val="400"/>
              </a:spcBef>
              <a:spcAft>
                <a:spcPts val="0"/>
              </a:spcAft>
              <a:buClr>
                <a:schemeClr val="dk1"/>
              </a:buClr>
              <a:buSzPts val="2000"/>
              <a:buChar char="•"/>
              <a:defRPr sz="2000"/>
            </a:lvl6pPr>
            <a:lvl7pPr marL="3200400" lvl="6" indent="-355600" algn="r" rtl="1">
              <a:spcBef>
                <a:spcPts val="400"/>
              </a:spcBef>
              <a:spcAft>
                <a:spcPts val="0"/>
              </a:spcAft>
              <a:buClr>
                <a:schemeClr val="dk1"/>
              </a:buClr>
              <a:buSzPts val="2000"/>
              <a:buChar char="•"/>
              <a:defRPr sz="2000"/>
            </a:lvl7pPr>
            <a:lvl8pPr marL="3657600" lvl="7" indent="-355600" algn="r" rtl="1">
              <a:spcBef>
                <a:spcPts val="400"/>
              </a:spcBef>
              <a:spcAft>
                <a:spcPts val="0"/>
              </a:spcAft>
              <a:buClr>
                <a:schemeClr val="dk1"/>
              </a:buClr>
              <a:buSzPts val="2000"/>
              <a:buChar char="•"/>
              <a:defRPr sz="2000"/>
            </a:lvl8pPr>
            <a:lvl9pPr marL="4114800" lvl="8" indent="-355600" algn="r" rtl="1">
              <a:spcBef>
                <a:spcPts val="400"/>
              </a:spcBef>
              <a:spcAft>
                <a:spcPts val="0"/>
              </a:spcAft>
              <a:buClr>
                <a:schemeClr val="dk1"/>
              </a:buClr>
              <a:buSzPts val="2000"/>
              <a:buChar char="•"/>
              <a:defRPr sz="2000"/>
            </a:lvl9pPr>
          </a:lstStyle>
          <a:p>
            <a:endParaRPr/>
          </a:p>
        </p:txBody>
      </p:sp>
      <p:sp>
        <p:nvSpPr>
          <p:cNvPr id="61" name="Google Shape;61;p55"/>
          <p:cNvSpPr txBox="1">
            <a:spLocks noGrp="1"/>
          </p:cNvSpPr>
          <p:nvPr>
            <p:ph type="body" idx="2"/>
          </p:nvPr>
        </p:nvSpPr>
        <p:spPr>
          <a:xfrm>
            <a:off x="609601" y="1435101"/>
            <a:ext cx="4011084" cy="4691063"/>
          </a:xfrm>
          <a:prstGeom prst="rect">
            <a:avLst/>
          </a:prstGeom>
          <a:noFill/>
          <a:ln>
            <a:noFill/>
          </a:ln>
        </p:spPr>
        <p:txBody>
          <a:bodyPr spcFirstLastPara="1" wrap="square" lIns="91425" tIns="45700" rIns="91425" bIns="45700" anchor="t" anchorCtr="0">
            <a:normAutofit/>
          </a:bodyPr>
          <a:lstStyle>
            <a:lvl1pPr marL="457200" lvl="0" indent="-228600" algn="r" rtl="1">
              <a:spcBef>
                <a:spcPts val="280"/>
              </a:spcBef>
              <a:spcAft>
                <a:spcPts val="0"/>
              </a:spcAft>
              <a:buClr>
                <a:schemeClr val="dk1"/>
              </a:buClr>
              <a:buSzPts val="1400"/>
              <a:buNone/>
              <a:defRPr sz="1400"/>
            </a:lvl1pPr>
            <a:lvl2pPr marL="914400" lvl="1" indent="-228600" algn="r" rtl="1">
              <a:spcBef>
                <a:spcPts val="240"/>
              </a:spcBef>
              <a:spcAft>
                <a:spcPts val="0"/>
              </a:spcAft>
              <a:buClr>
                <a:schemeClr val="dk1"/>
              </a:buClr>
              <a:buSzPts val="1200"/>
              <a:buNone/>
              <a:defRPr sz="1200"/>
            </a:lvl2pPr>
            <a:lvl3pPr marL="1371600" lvl="2" indent="-228600" algn="r" rtl="1">
              <a:spcBef>
                <a:spcPts val="200"/>
              </a:spcBef>
              <a:spcAft>
                <a:spcPts val="0"/>
              </a:spcAft>
              <a:buClr>
                <a:schemeClr val="dk1"/>
              </a:buClr>
              <a:buSzPts val="1000"/>
              <a:buNone/>
              <a:defRPr sz="1000"/>
            </a:lvl3pPr>
            <a:lvl4pPr marL="1828800" lvl="3" indent="-228600" algn="r" rtl="1">
              <a:spcBef>
                <a:spcPts val="180"/>
              </a:spcBef>
              <a:spcAft>
                <a:spcPts val="0"/>
              </a:spcAft>
              <a:buClr>
                <a:schemeClr val="dk1"/>
              </a:buClr>
              <a:buSzPts val="900"/>
              <a:buNone/>
              <a:defRPr sz="900"/>
            </a:lvl4pPr>
            <a:lvl5pPr marL="2286000" lvl="4" indent="-228600" algn="r" rtl="1">
              <a:spcBef>
                <a:spcPts val="180"/>
              </a:spcBef>
              <a:spcAft>
                <a:spcPts val="0"/>
              </a:spcAft>
              <a:buClr>
                <a:schemeClr val="dk1"/>
              </a:buClr>
              <a:buSzPts val="900"/>
              <a:buNone/>
              <a:defRPr sz="900"/>
            </a:lvl5pPr>
            <a:lvl6pPr marL="2743200" lvl="5" indent="-228600" algn="r" rtl="1">
              <a:spcBef>
                <a:spcPts val="180"/>
              </a:spcBef>
              <a:spcAft>
                <a:spcPts val="0"/>
              </a:spcAft>
              <a:buClr>
                <a:schemeClr val="dk1"/>
              </a:buClr>
              <a:buSzPts val="900"/>
              <a:buNone/>
              <a:defRPr sz="900"/>
            </a:lvl6pPr>
            <a:lvl7pPr marL="3200400" lvl="6" indent="-228600" algn="r" rtl="1">
              <a:spcBef>
                <a:spcPts val="180"/>
              </a:spcBef>
              <a:spcAft>
                <a:spcPts val="0"/>
              </a:spcAft>
              <a:buClr>
                <a:schemeClr val="dk1"/>
              </a:buClr>
              <a:buSzPts val="900"/>
              <a:buNone/>
              <a:defRPr sz="900"/>
            </a:lvl7pPr>
            <a:lvl8pPr marL="3657600" lvl="7" indent="-228600" algn="r" rtl="1">
              <a:spcBef>
                <a:spcPts val="180"/>
              </a:spcBef>
              <a:spcAft>
                <a:spcPts val="0"/>
              </a:spcAft>
              <a:buClr>
                <a:schemeClr val="dk1"/>
              </a:buClr>
              <a:buSzPts val="900"/>
              <a:buNone/>
              <a:defRPr sz="900"/>
            </a:lvl8pPr>
            <a:lvl9pPr marL="4114800" lvl="8" indent="-228600" algn="r" rtl="1">
              <a:spcBef>
                <a:spcPts val="180"/>
              </a:spcBef>
              <a:spcAft>
                <a:spcPts val="0"/>
              </a:spcAft>
              <a:buClr>
                <a:schemeClr val="dk1"/>
              </a:buClr>
              <a:buSzPts val="900"/>
              <a:buNone/>
              <a:defRPr sz="900"/>
            </a:lvl9pPr>
          </a:lstStyle>
          <a:p>
            <a:endParaRPr/>
          </a:p>
        </p:txBody>
      </p:sp>
      <p:sp>
        <p:nvSpPr>
          <p:cNvPr id="62" name="Google Shape;62;p55"/>
          <p:cNvSpPr txBox="1">
            <a:spLocks noGrp="1"/>
          </p:cNvSpPr>
          <p:nvPr>
            <p:ph type="dt" idx="10"/>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3" name="Google Shape;63;p55"/>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64" name="Google Shape;64;p55"/>
          <p:cNvSpPr txBox="1">
            <a:spLocks noGrp="1"/>
          </p:cNvSpPr>
          <p:nvPr>
            <p:ph type="sldNum" idx="12"/>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1470605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10"/>
          </p:nvPr>
        </p:nvSpPr>
        <p:spPr/>
        <p:txBody>
          <a:bodyPr/>
          <a:lstStyle/>
          <a:p>
            <a:fld id="{C8F624B6-0AFD-41CE-82D1-FDFC2BCC7356}" type="datetimeFigureOut">
              <a:rPr lang="he-IL" smtClean="0"/>
              <a:t>ז'/חשון/תשפ"א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8C438787-96BE-4372-9FB5-E9F7F62A8E65}" type="slidenum">
              <a:rPr lang="he-IL" smtClean="0"/>
              <a:t>‹#›</a:t>
            </a:fld>
            <a:endParaRPr lang="he-IL"/>
          </a:p>
        </p:txBody>
      </p:sp>
    </p:spTree>
    <p:extLst>
      <p:ext uri="{BB962C8B-B14F-4D97-AF65-F5344CB8AC3E}">
        <p14:creationId xmlns:p14="http://schemas.microsoft.com/office/powerpoint/2010/main" val="309468233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5"/>
        <p:cNvGrpSpPr/>
        <p:nvPr/>
      </p:nvGrpSpPr>
      <p:grpSpPr>
        <a:xfrm>
          <a:off x="0" y="0"/>
          <a:ext cx="0" cy="0"/>
          <a:chOff x="0" y="0"/>
          <a:chExt cx="0" cy="0"/>
        </a:xfrm>
      </p:grpSpPr>
      <p:sp>
        <p:nvSpPr>
          <p:cNvPr id="66" name="Google Shape;66;p56"/>
          <p:cNvSpPr txBox="1">
            <a:spLocks noGrp="1"/>
          </p:cNvSpPr>
          <p:nvPr>
            <p:ph type="title"/>
          </p:nvPr>
        </p:nvSpPr>
        <p:spPr>
          <a:xfrm>
            <a:off x="2389717" y="4800600"/>
            <a:ext cx="7315200" cy="566738"/>
          </a:xfrm>
          <a:prstGeom prst="rect">
            <a:avLst/>
          </a:prstGeom>
          <a:noFill/>
          <a:ln>
            <a:noFill/>
          </a:ln>
        </p:spPr>
        <p:txBody>
          <a:bodyPr spcFirstLastPara="1" wrap="square" lIns="91425" tIns="45700" rIns="91425" bIns="45700" anchor="b" anchorCtr="0">
            <a:normAutofit/>
          </a:bodyPr>
          <a:lstStyle>
            <a:lvl1pPr lvl="0" algn="r" rtl="1">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56"/>
          <p:cNvSpPr>
            <a:spLocks noGrp="1"/>
          </p:cNvSpPr>
          <p:nvPr>
            <p:ph type="pic" idx="2"/>
          </p:nvPr>
        </p:nvSpPr>
        <p:spPr>
          <a:xfrm>
            <a:off x="2389717" y="612775"/>
            <a:ext cx="7315200" cy="4114800"/>
          </a:xfrm>
          <a:prstGeom prst="rect">
            <a:avLst/>
          </a:prstGeom>
          <a:noFill/>
          <a:ln>
            <a:noFill/>
          </a:ln>
        </p:spPr>
        <p:txBody>
          <a:bodyPr spcFirstLastPara="1" wrap="square" lIns="91425" tIns="45700" rIns="91425" bIns="45700" anchor="t" anchorCtr="0">
            <a:normAutofit/>
          </a:bodyPr>
          <a:lstStyle>
            <a:lvl1pPr marR="0" lvl="0" algn="r" rtl="1">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r" rtl="1">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r" rtl="1">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r" rtl="1">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56"/>
          <p:cNvSpPr txBox="1">
            <a:spLocks noGrp="1"/>
          </p:cNvSpPr>
          <p:nvPr>
            <p:ph type="body" idx="1"/>
          </p:nvPr>
        </p:nvSpPr>
        <p:spPr>
          <a:xfrm>
            <a:off x="2389717" y="5367338"/>
            <a:ext cx="7315200" cy="804862"/>
          </a:xfrm>
          <a:prstGeom prst="rect">
            <a:avLst/>
          </a:prstGeom>
          <a:noFill/>
          <a:ln>
            <a:noFill/>
          </a:ln>
        </p:spPr>
        <p:txBody>
          <a:bodyPr spcFirstLastPara="1" wrap="square" lIns="91425" tIns="45700" rIns="91425" bIns="45700" anchor="t" anchorCtr="0">
            <a:normAutofit/>
          </a:bodyPr>
          <a:lstStyle>
            <a:lvl1pPr marL="457200" lvl="0" indent="-228600" algn="r" rtl="1">
              <a:spcBef>
                <a:spcPts val="280"/>
              </a:spcBef>
              <a:spcAft>
                <a:spcPts val="0"/>
              </a:spcAft>
              <a:buClr>
                <a:schemeClr val="dk1"/>
              </a:buClr>
              <a:buSzPts val="1400"/>
              <a:buNone/>
              <a:defRPr sz="1400"/>
            </a:lvl1pPr>
            <a:lvl2pPr marL="914400" lvl="1" indent="-228600" algn="r" rtl="1">
              <a:spcBef>
                <a:spcPts val="240"/>
              </a:spcBef>
              <a:spcAft>
                <a:spcPts val="0"/>
              </a:spcAft>
              <a:buClr>
                <a:schemeClr val="dk1"/>
              </a:buClr>
              <a:buSzPts val="1200"/>
              <a:buNone/>
              <a:defRPr sz="1200"/>
            </a:lvl2pPr>
            <a:lvl3pPr marL="1371600" lvl="2" indent="-228600" algn="r" rtl="1">
              <a:spcBef>
                <a:spcPts val="200"/>
              </a:spcBef>
              <a:spcAft>
                <a:spcPts val="0"/>
              </a:spcAft>
              <a:buClr>
                <a:schemeClr val="dk1"/>
              </a:buClr>
              <a:buSzPts val="1000"/>
              <a:buNone/>
              <a:defRPr sz="1000"/>
            </a:lvl3pPr>
            <a:lvl4pPr marL="1828800" lvl="3" indent="-228600" algn="r" rtl="1">
              <a:spcBef>
                <a:spcPts val="180"/>
              </a:spcBef>
              <a:spcAft>
                <a:spcPts val="0"/>
              </a:spcAft>
              <a:buClr>
                <a:schemeClr val="dk1"/>
              </a:buClr>
              <a:buSzPts val="900"/>
              <a:buNone/>
              <a:defRPr sz="900"/>
            </a:lvl4pPr>
            <a:lvl5pPr marL="2286000" lvl="4" indent="-228600" algn="r" rtl="1">
              <a:spcBef>
                <a:spcPts val="180"/>
              </a:spcBef>
              <a:spcAft>
                <a:spcPts val="0"/>
              </a:spcAft>
              <a:buClr>
                <a:schemeClr val="dk1"/>
              </a:buClr>
              <a:buSzPts val="900"/>
              <a:buNone/>
              <a:defRPr sz="900"/>
            </a:lvl5pPr>
            <a:lvl6pPr marL="2743200" lvl="5" indent="-228600" algn="r" rtl="1">
              <a:spcBef>
                <a:spcPts val="180"/>
              </a:spcBef>
              <a:spcAft>
                <a:spcPts val="0"/>
              </a:spcAft>
              <a:buClr>
                <a:schemeClr val="dk1"/>
              </a:buClr>
              <a:buSzPts val="900"/>
              <a:buNone/>
              <a:defRPr sz="900"/>
            </a:lvl6pPr>
            <a:lvl7pPr marL="3200400" lvl="6" indent="-228600" algn="r" rtl="1">
              <a:spcBef>
                <a:spcPts val="180"/>
              </a:spcBef>
              <a:spcAft>
                <a:spcPts val="0"/>
              </a:spcAft>
              <a:buClr>
                <a:schemeClr val="dk1"/>
              </a:buClr>
              <a:buSzPts val="900"/>
              <a:buNone/>
              <a:defRPr sz="900"/>
            </a:lvl7pPr>
            <a:lvl8pPr marL="3657600" lvl="7" indent="-228600" algn="r" rtl="1">
              <a:spcBef>
                <a:spcPts val="180"/>
              </a:spcBef>
              <a:spcAft>
                <a:spcPts val="0"/>
              </a:spcAft>
              <a:buClr>
                <a:schemeClr val="dk1"/>
              </a:buClr>
              <a:buSzPts val="900"/>
              <a:buNone/>
              <a:defRPr sz="900"/>
            </a:lvl8pPr>
            <a:lvl9pPr marL="4114800" lvl="8" indent="-228600" algn="r" rtl="1">
              <a:spcBef>
                <a:spcPts val="180"/>
              </a:spcBef>
              <a:spcAft>
                <a:spcPts val="0"/>
              </a:spcAft>
              <a:buClr>
                <a:schemeClr val="dk1"/>
              </a:buClr>
              <a:buSzPts val="900"/>
              <a:buNone/>
              <a:defRPr sz="900"/>
            </a:lvl9pPr>
          </a:lstStyle>
          <a:p>
            <a:endParaRPr/>
          </a:p>
        </p:txBody>
      </p:sp>
      <p:sp>
        <p:nvSpPr>
          <p:cNvPr id="69" name="Google Shape;69;p56"/>
          <p:cNvSpPr txBox="1">
            <a:spLocks noGrp="1"/>
          </p:cNvSpPr>
          <p:nvPr>
            <p:ph type="dt" idx="10"/>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0" name="Google Shape;70;p56"/>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1" name="Google Shape;71;p56"/>
          <p:cNvSpPr txBox="1">
            <a:spLocks noGrp="1"/>
          </p:cNvSpPr>
          <p:nvPr>
            <p:ph type="sldNum" idx="12"/>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388414596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72"/>
        <p:cNvGrpSpPr/>
        <p:nvPr/>
      </p:nvGrpSpPr>
      <p:grpSpPr>
        <a:xfrm>
          <a:off x="0" y="0"/>
          <a:ext cx="0" cy="0"/>
          <a:chOff x="0" y="0"/>
          <a:chExt cx="0" cy="0"/>
        </a:xfrm>
      </p:grpSpPr>
      <p:sp>
        <p:nvSpPr>
          <p:cNvPr id="73" name="Google Shape;73;p5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lvl="0" algn="ctr" rtl="1">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57"/>
          <p:cNvSpPr txBox="1">
            <a:spLocks noGrp="1"/>
          </p:cNvSpPr>
          <p:nvPr>
            <p:ph type="body" idx="1"/>
          </p:nvPr>
        </p:nvSpPr>
        <p:spPr>
          <a:xfrm rot="5400000">
            <a:off x="3833019" y="-1623217"/>
            <a:ext cx="4525963" cy="10972800"/>
          </a:xfrm>
          <a:prstGeom prst="rect">
            <a:avLst/>
          </a:prstGeom>
          <a:noFill/>
          <a:ln>
            <a:noFill/>
          </a:ln>
        </p:spPr>
        <p:txBody>
          <a:bodyPr spcFirstLastPara="1" wrap="square" lIns="91425" tIns="45700" rIns="91425" bIns="45700" anchor="t" anchorCtr="0">
            <a:normAutofit/>
          </a:bodyPr>
          <a:lstStyle>
            <a:lvl1pPr marL="457200" lvl="0" indent="-342900" algn="r" rtl="1">
              <a:spcBef>
                <a:spcPts val="360"/>
              </a:spcBef>
              <a:spcAft>
                <a:spcPts val="0"/>
              </a:spcAft>
              <a:buClr>
                <a:schemeClr val="dk1"/>
              </a:buClr>
              <a:buSzPts val="1800"/>
              <a:buChar char="•"/>
              <a:defRPr/>
            </a:lvl1pPr>
            <a:lvl2pPr marL="914400" lvl="1" indent="-342900" algn="r" rtl="1">
              <a:spcBef>
                <a:spcPts val="360"/>
              </a:spcBef>
              <a:spcAft>
                <a:spcPts val="0"/>
              </a:spcAft>
              <a:buClr>
                <a:schemeClr val="dk1"/>
              </a:buClr>
              <a:buSzPts val="1800"/>
              <a:buChar char="–"/>
              <a:defRPr/>
            </a:lvl2pPr>
            <a:lvl3pPr marL="1371600" lvl="2" indent="-342900" algn="r" rtl="1">
              <a:spcBef>
                <a:spcPts val="360"/>
              </a:spcBef>
              <a:spcAft>
                <a:spcPts val="0"/>
              </a:spcAft>
              <a:buClr>
                <a:schemeClr val="dk1"/>
              </a:buClr>
              <a:buSzPts val="1800"/>
              <a:buChar char="•"/>
              <a:defRPr/>
            </a:lvl3pPr>
            <a:lvl4pPr marL="1828800" lvl="3" indent="-342900" algn="r" rtl="1">
              <a:spcBef>
                <a:spcPts val="360"/>
              </a:spcBef>
              <a:spcAft>
                <a:spcPts val="0"/>
              </a:spcAft>
              <a:buClr>
                <a:schemeClr val="dk1"/>
              </a:buClr>
              <a:buSzPts val="1800"/>
              <a:buChar char="–"/>
              <a:defRPr/>
            </a:lvl4pPr>
            <a:lvl5pPr marL="2286000" lvl="4" indent="-342900" algn="r" rtl="1">
              <a:spcBef>
                <a:spcPts val="360"/>
              </a:spcBef>
              <a:spcAft>
                <a:spcPts val="0"/>
              </a:spcAft>
              <a:buClr>
                <a:schemeClr val="dk1"/>
              </a:buClr>
              <a:buSzPts val="1800"/>
              <a:buChar char="»"/>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75" name="Google Shape;75;p57"/>
          <p:cNvSpPr txBox="1">
            <a:spLocks noGrp="1"/>
          </p:cNvSpPr>
          <p:nvPr>
            <p:ph type="dt" idx="10"/>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6" name="Google Shape;76;p5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77" name="Google Shape;77;p57"/>
          <p:cNvSpPr txBox="1">
            <a:spLocks noGrp="1"/>
          </p:cNvSpPr>
          <p:nvPr>
            <p:ph type="sldNum" idx="12"/>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313896610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8"/>
        <p:cNvGrpSpPr/>
        <p:nvPr/>
      </p:nvGrpSpPr>
      <p:grpSpPr>
        <a:xfrm>
          <a:off x="0" y="0"/>
          <a:ext cx="0" cy="0"/>
          <a:chOff x="0" y="0"/>
          <a:chExt cx="0" cy="0"/>
        </a:xfrm>
      </p:grpSpPr>
      <p:sp>
        <p:nvSpPr>
          <p:cNvPr id="79" name="Google Shape;79;p58"/>
          <p:cNvSpPr txBox="1">
            <a:spLocks noGrp="1"/>
          </p:cNvSpPr>
          <p:nvPr>
            <p:ph type="title"/>
          </p:nvPr>
        </p:nvSpPr>
        <p:spPr>
          <a:xfrm rot="5400000">
            <a:off x="7285037" y="1828802"/>
            <a:ext cx="5851525" cy="2743200"/>
          </a:xfrm>
          <a:prstGeom prst="rect">
            <a:avLst/>
          </a:prstGeom>
          <a:noFill/>
          <a:ln>
            <a:noFill/>
          </a:ln>
        </p:spPr>
        <p:txBody>
          <a:bodyPr spcFirstLastPara="1" wrap="square" lIns="91425" tIns="45700" rIns="91425" bIns="45700" anchor="ctr" anchorCtr="0">
            <a:normAutofit/>
          </a:bodyPr>
          <a:lstStyle>
            <a:lvl1pPr lvl="0" algn="ctr" rtl="1">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58"/>
          <p:cNvSpPr txBox="1">
            <a:spLocks noGrp="1"/>
          </p:cNvSpPr>
          <p:nvPr>
            <p:ph type="body" idx="1"/>
          </p:nvPr>
        </p:nvSpPr>
        <p:spPr>
          <a:xfrm rot="5400000">
            <a:off x="1697037" y="-812799"/>
            <a:ext cx="5851525" cy="8026400"/>
          </a:xfrm>
          <a:prstGeom prst="rect">
            <a:avLst/>
          </a:prstGeom>
          <a:noFill/>
          <a:ln>
            <a:noFill/>
          </a:ln>
        </p:spPr>
        <p:txBody>
          <a:bodyPr spcFirstLastPara="1" wrap="square" lIns="91425" tIns="45700" rIns="91425" bIns="45700" anchor="t" anchorCtr="0">
            <a:normAutofit/>
          </a:bodyPr>
          <a:lstStyle>
            <a:lvl1pPr marL="457200" lvl="0" indent="-342900" algn="r" rtl="1">
              <a:spcBef>
                <a:spcPts val="360"/>
              </a:spcBef>
              <a:spcAft>
                <a:spcPts val="0"/>
              </a:spcAft>
              <a:buClr>
                <a:schemeClr val="dk1"/>
              </a:buClr>
              <a:buSzPts val="1800"/>
              <a:buChar char="•"/>
              <a:defRPr/>
            </a:lvl1pPr>
            <a:lvl2pPr marL="914400" lvl="1" indent="-342900" algn="r" rtl="1">
              <a:spcBef>
                <a:spcPts val="360"/>
              </a:spcBef>
              <a:spcAft>
                <a:spcPts val="0"/>
              </a:spcAft>
              <a:buClr>
                <a:schemeClr val="dk1"/>
              </a:buClr>
              <a:buSzPts val="1800"/>
              <a:buChar char="–"/>
              <a:defRPr/>
            </a:lvl2pPr>
            <a:lvl3pPr marL="1371600" lvl="2" indent="-342900" algn="r" rtl="1">
              <a:spcBef>
                <a:spcPts val="360"/>
              </a:spcBef>
              <a:spcAft>
                <a:spcPts val="0"/>
              </a:spcAft>
              <a:buClr>
                <a:schemeClr val="dk1"/>
              </a:buClr>
              <a:buSzPts val="1800"/>
              <a:buChar char="•"/>
              <a:defRPr/>
            </a:lvl3pPr>
            <a:lvl4pPr marL="1828800" lvl="3" indent="-342900" algn="r" rtl="1">
              <a:spcBef>
                <a:spcPts val="360"/>
              </a:spcBef>
              <a:spcAft>
                <a:spcPts val="0"/>
              </a:spcAft>
              <a:buClr>
                <a:schemeClr val="dk1"/>
              </a:buClr>
              <a:buSzPts val="1800"/>
              <a:buChar char="–"/>
              <a:defRPr/>
            </a:lvl4pPr>
            <a:lvl5pPr marL="2286000" lvl="4" indent="-342900" algn="r" rtl="1">
              <a:spcBef>
                <a:spcPts val="360"/>
              </a:spcBef>
              <a:spcAft>
                <a:spcPts val="0"/>
              </a:spcAft>
              <a:buClr>
                <a:schemeClr val="dk1"/>
              </a:buClr>
              <a:buSzPts val="1800"/>
              <a:buChar char="»"/>
              <a:defRPr/>
            </a:lvl5pPr>
            <a:lvl6pPr marL="2743200" lvl="5" indent="-342900" algn="r" rtl="1">
              <a:spcBef>
                <a:spcPts val="360"/>
              </a:spcBef>
              <a:spcAft>
                <a:spcPts val="0"/>
              </a:spcAft>
              <a:buClr>
                <a:schemeClr val="dk1"/>
              </a:buClr>
              <a:buSzPts val="1800"/>
              <a:buChar char="•"/>
              <a:defRPr/>
            </a:lvl6pPr>
            <a:lvl7pPr marL="3200400" lvl="6" indent="-342900" algn="r" rtl="1">
              <a:spcBef>
                <a:spcPts val="360"/>
              </a:spcBef>
              <a:spcAft>
                <a:spcPts val="0"/>
              </a:spcAft>
              <a:buClr>
                <a:schemeClr val="dk1"/>
              </a:buClr>
              <a:buSzPts val="1800"/>
              <a:buChar char="•"/>
              <a:defRPr/>
            </a:lvl7pPr>
            <a:lvl8pPr marL="3657600" lvl="7" indent="-342900" algn="r" rtl="1">
              <a:spcBef>
                <a:spcPts val="360"/>
              </a:spcBef>
              <a:spcAft>
                <a:spcPts val="0"/>
              </a:spcAft>
              <a:buClr>
                <a:schemeClr val="dk1"/>
              </a:buClr>
              <a:buSzPts val="1800"/>
              <a:buChar char="•"/>
              <a:defRPr/>
            </a:lvl8pPr>
            <a:lvl9pPr marL="4114800" lvl="8" indent="-342900" algn="r" rtl="1">
              <a:spcBef>
                <a:spcPts val="360"/>
              </a:spcBef>
              <a:spcAft>
                <a:spcPts val="0"/>
              </a:spcAft>
              <a:buClr>
                <a:schemeClr val="dk1"/>
              </a:buClr>
              <a:buSzPts val="1800"/>
              <a:buChar char="•"/>
              <a:defRPr/>
            </a:lvl9pPr>
          </a:lstStyle>
          <a:p>
            <a:endParaRPr/>
          </a:p>
        </p:txBody>
      </p:sp>
      <p:sp>
        <p:nvSpPr>
          <p:cNvPr id="81" name="Google Shape;81;p58"/>
          <p:cNvSpPr txBox="1">
            <a:spLocks noGrp="1"/>
          </p:cNvSpPr>
          <p:nvPr>
            <p:ph type="dt" idx="10"/>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lvl="0" algn="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2" name="Google Shape;82;p58"/>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lvl="0" algn="ctr" rtl="1">
              <a:spcBef>
                <a:spcPts val="0"/>
              </a:spcBef>
              <a:spcAft>
                <a:spcPts val="0"/>
              </a:spcAft>
              <a:buSzPts val="1400"/>
              <a:buNone/>
              <a:defRPr/>
            </a:lvl1pPr>
            <a:lvl2pPr lvl="1" algn="r" rtl="1">
              <a:spcBef>
                <a:spcPts val="0"/>
              </a:spcBef>
              <a:spcAft>
                <a:spcPts val="0"/>
              </a:spcAft>
              <a:buSzPts val="1400"/>
              <a:buNone/>
              <a:defRPr/>
            </a:lvl2pPr>
            <a:lvl3pPr lvl="2" algn="r" rtl="1">
              <a:spcBef>
                <a:spcPts val="0"/>
              </a:spcBef>
              <a:spcAft>
                <a:spcPts val="0"/>
              </a:spcAft>
              <a:buSzPts val="1400"/>
              <a:buNone/>
              <a:defRPr/>
            </a:lvl3pPr>
            <a:lvl4pPr lvl="3" algn="r" rtl="1">
              <a:spcBef>
                <a:spcPts val="0"/>
              </a:spcBef>
              <a:spcAft>
                <a:spcPts val="0"/>
              </a:spcAft>
              <a:buSzPts val="1400"/>
              <a:buNone/>
              <a:defRPr/>
            </a:lvl4pPr>
            <a:lvl5pPr lvl="4" algn="r" rtl="1">
              <a:spcBef>
                <a:spcPts val="0"/>
              </a:spcBef>
              <a:spcAft>
                <a:spcPts val="0"/>
              </a:spcAft>
              <a:buSzPts val="1400"/>
              <a:buNone/>
              <a:defRPr/>
            </a:lvl5pPr>
            <a:lvl6pPr lvl="5" algn="r" rtl="1">
              <a:spcBef>
                <a:spcPts val="0"/>
              </a:spcBef>
              <a:spcAft>
                <a:spcPts val="0"/>
              </a:spcAft>
              <a:buSzPts val="1400"/>
              <a:buNone/>
              <a:defRPr/>
            </a:lvl6pPr>
            <a:lvl7pPr lvl="6" algn="r" rtl="1">
              <a:spcBef>
                <a:spcPts val="0"/>
              </a:spcBef>
              <a:spcAft>
                <a:spcPts val="0"/>
              </a:spcAft>
              <a:buSzPts val="1400"/>
              <a:buNone/>
              <a:defRPr/>
            </a:lvl7pPr>
            <a:lvl8pPr lvl="7" algn="r" rtl="1">
              <a:spcBef>
                <a:spcPts val="0"/>
              </a:spcBef>
              <a:spcAft>
                <a:spcPts val="0"/>
              </a:spcAft>
              <a:buSzPts val="1400"/>
              <a:buNone/>
              <a:defRPr/>
            </a:lvl8pPr>
            <a:lvl9pPr lvl="8" algn="r" rtl="1">
              <a:spcBef>
                <a:spcPts val="0"/>
              </a:spcBef>
              <a:spcAft>
                <a:spcPts val="0"/>
              </a:spcAft>
              <a:buSzPts val="1400"/>
              <a:buNone/>
              <a:defRPr/>
            </a:lvl9pPr>
          </a:lstStyle>
          <a:p>
            <a:endParaRPr/>
          </a:p>
        </p:txBody>
      </p:sp>
      <p:sp>
        <p:nvSpPr>
          <p:cNvPr id="83" name="Google Shape;83;p58"/>
          <p:cNvSpPr txBox="1">
            <a:spLocks noGrp="1"/>
          </p:cNvSpPr>
          <p:nvPr>
            <p:ph type="sldNum" idx="12"/>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L="0" lvl="0" indent="0" algn="l" rtl="1">
              <a:spcBef>
                <a:spcPts val="0"/>
              </a:spcBef>
              <a:buNone/>
              <a:defRPr/>
            </a:lvl1pPr>
            <a:lvl2pPr marL="0" lvl="1" indent="0" algn="l" rtl="1">
              <a:spcBef>
                <a:spcPts val="0"/>
              </a:spcBef>
              <a:buNone/>
              <a:defRPr/>
            </a:lvl2pPr>
            <a:lvl3pPr marL="0" lvl="2" indent="0" algn="l" rtl="1">
              <a:spcBef>
                <a:spcPts val="0"/>
              </a:spcBef>
              <a:buNone/>
              <a:defRPr/>
            </a:lvl3pPr>
            <a:lvl4pPr marL="0" lvl="3" indent="0" algn="l" rtl="1">
              <a:spcBef>
                <a:spcPts val="0"/>
              </a:spcBef>
              <a:buNone/>
              <a:defRPr/>
            </a:lvl4pPr>
            <a:lvl5pPr marL="0" lvl="4" indent="0" algn="l" rtl="1">
              <a:spcBef>
                <a:spcPts val="0"/>
              </a:spcBef>
              <a:buNone/>
              <a:defRPr/>
            </a:lvl5pPr>
            <a:lvl6pPr marL="0" lvl="5" indent="0" algn="l" rtl="1">
              <a:spcBef>
                <a:spcPts val="0"/>
              </a:spcBef>
              <a:buNone/>
              <a:defRPr/>
            </a:lvl6pPr>
            <a:lvl7pPr marL="0" lvl="6" indent="0" algn="l" rtl="1">
              <a:spcBef>
                <a:spcPts val="0"/>
              </a:spcBef>
              <a:buNone/>
              <a:defRPr/>
            </a:lvl7pPr>
            <a:lvl8pPr marL="0" lvl="7" indent="0" algn="l" rtl="1">
              <a:spcBef>
                <a:spcPts val="0"/>
              </a:spcBef>
              <a:buNone/>
              <a:defRPr/>
            </a:lvl8pPr>
            <a:lvl9pPr marL="0" lvl="8" indent="0" algn="l" rtl="1">
              <a:spcBef>
                <a:spcPts val="0"/>
              </a:spcBef>
              <a:buNone/>
              <a:defRPr/>
            </a:lvl9pPr>
          </a:lstStyle>
          <a:p>
            <a:pPr marL="0" lvl="0" indent="0" algn="l" rtl="1">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42273309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שקופית כותרת">
    <p:spTree>
      <p:nvGrpSpPr>
        <p:cNvPr id="1" name=""/>
        <p:cNvGrpSpPr/>
        <p:nvPr/>
      </p:nvGrpSpPr>
      <p:grpSpPr>
        <a:xfrm>
          <a:off x="0" y="0"/>
          <a:ext cx="0" cy="0"/>
          <a:chOff x="0" y="0"/>
          <a:chExt cx="0" cy="0"/>
        </a:xfrm>
      </p:grpSpPr>
      <p:sp>
        <p:nvSpPr>
          <p:cNvPr id="2" name="כותרת 1"/>
          <p:cNvSpPr>
            <a:spLocks noGrp="1"/>
          </p:cNvSpPr>
          <p:nvPr>
            <p:ph type="ctrTitle"/>
          </p:nvPr>
        </p:nvSpPr>
        <p:spPr>
          <a:xfrm>
            <a:off x="1524000" y="1122363"/>
            <a:ext cx="9144000" cy="2387600"/>
          </a:xfrm>
        </p:spPr>
        <p:txBody>
          <a:bodyPr anchor="b"/>
          <a:lstStyle>
            <a:lvl1pPr algn="ctr">
              <a:defRPr sz="6000"/>
            </a:lvl1pPr>
          </a:lstStyle>
          <a:p>
            <a:r>
              <a:rPr lang="he-IL"/>
              <a:t>לחץ כדי לערוך סגנון כותרת של תבנית בסיס</a:t>
            </a:r>
          </a:p>
        </p:txBody>
      </p:sp>
      <p:sp>
        <p:nvSpPr>
          <p:cNvPr id="3" name="כותרת משנה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he-IL"/>
              <a:t>לחץ כדי לערוך סגנון כותרת משנה של תבנית בסיס</a:t>
            </a:r>
          </a:p>
        </p:txBody>
      </p:sp>
      <p:sp>
        <p:nvSpPr>
          <p:cNvPr id="4" name="מציין מיקום של תאריך 3"/>
          <p:cNvSpPr>
            <a:spLocks noGrp="1"/>
          </p:cNvSpPr>
          <p:nvPr>
            <p:ph type="dt" sz="half" idx="10"/>
          </p:nvPr>
        </p:nvSpPr>
        <p:spPr/>
        <p:txBody>
          <a:bodyPr/>
          <a:lstStyle/>
          <a:p>
            <a:fld id="{758E87A9-AFEE-4C03-A939-2B089FBD66E8}" type="datetime8">
              <a:rPr lang="he-IL" smtClean="0"/>
              <a:t>25 אוקטובר 20</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E33FB24-E7B9-46A0-BF7F-9AADF4A6469A}" type="slidenum">
              <a:rPr lang="he-IL" smtClean="0"/>
              <a:t>‹#›</a:t>
            </a:fld>
            <a:endParaRPr lang="he-IL"/>
          </a:p>
        </p:txBody>
      </p:sp>
    </p:spTree>
    <p:extLst>
      <p:ext uri="{BB962C8B-B14F-4D97-AF65-F5344CB8AC3E}">
        <p14:creationId xmlns:p14="http://schemas.microsoft.com/office/powerpoint/2010/main" val="108890089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כותרת ותוכן">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idx="1"/>
          </p:nvPr>
        </p:nvSpPr>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E6BDB0F8-363D-4C39-B7D4-E0F71713A3E0}" type="datetime8">
              <a:rPr lang="he-IL" smtClean="0"/>
              <a:t>25 אוקטובר 20</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E33FB24-E7B9-46A0-BF7F-9AADF4A6469A}" type="slidenum">
              <a:rPr lang="he-IL" smtClean="0"/>
              <a:t>‹#›</a:t>
            </a:fld>
            <a:endParaRPr lang="he-IL"/>
          </a:p>
        </p:txBody>
      </p:sp>
    </p:spTree>
    <p:extLst>
      <p:ext uri="{BB962C8B-B14F-4D97-AF65-F5344CB8AC3E}">
        <p14:creationId xmlns:p14="http://schemas.microsoft.com/office/powerpoint/2010/main" val="425064221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כותרת מקטע עליונה">
    <p:spTree>
      <p:nvGrpSpPr>
        <p:cNvPr id="1" name=""/>
        <p:cNvGrpSpPr/>
        <p:nvPr/>
      </p:nvGrpSpPr>
      <p:grpSpPr>
        <a:xfrm>
          <a:off x="0" y="0"/>
          <a:ext cx="0" cy="0"/>
          <a:chOff x="0" y="0"/>
          <a:chExt cx="0" cy="0"/>
        </a:xfrm>
      </p:grpSpPr>
      <p:sp>
        <p:nvSpPr>
          <p:cNvPr id="2" name="כותרת 1"/>
          <p:cNvSpPr>
            <a:spLocks noGrp="1"/>
          </p:cNvSpPr>
          <p:nvPr>
            <p:ph type="title"/>
          </p:nvPr>
        </p:nvSpPr>
        <p:spPr>
          <a:xfrm>
            <a:off x="831850" y="1709738"/>
            <a:ext cx="10515600" cy="2852737"/>
          </a:xfrm>
        </p:spPr>
        <p:txBody>
          <a:bodyPr anchor="b"/>
          <a:lstStyle>
            <a:lvl1pPr>
              <a:defRPr sz="6000"/>
            </a:lvl1pPr>
          </a:lstStyle>
          <a:p>
            <a:r>
              <a:rPr lang="he-IL"/>
              <a:t>לחץ כדי לערוך סגנון כותרת של תבנית בסיס</a:t>
            </a:r>
          </a:p>
        </p:txBody>
      </p:sp>
      <p:sp>
        <p:nvSpPr>
          <p:cNvPr id="3" name="מציין מיקום טקסט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he-IL"/>
              <a:t>לחץ כדי לערוך סגנונות טקסט של תבנית בסיס</a:t>
            </a:r>
          </a:p>
        </p:txBody>
      </p:sp>
      <p:sp>
        <p:nvSpPr>
          <p:cNvPr id="4" name="מציין מיקום של תאריך 3"/>
          <p:cNvSpPr>
            <a:spLocks noGrp="1"/>
          </p:cNvSpPr>
          <p:nvPr>
            <p:ph type="dt" sz="half" idx="10"/>
          </p:nvPr>
        </p:nvSpPr>
        <p:spPr/>
        <p:txBody>
          <a:bodyPr/>
          <a:lstStyle/>
          <a:p>
            <a:fld id="{A22C6A40-7D11-44E9-82F0-75E7DFEE6986}" type="datetime8">
              <a:rPr lang="he-IL" smtClean="0"/>
              <a:t>25 אוקטובר 20</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E33FB24-E7B9-46A0-BF7F-9AADF4A6469A}" type="slidenum">
              <a:rPr lang="he-IL" smtClean="0"/>
              <a:t>‹#›</a:t>
            </a:fld>
            <a:endParaRPr lang="he-IL"/>
          </a:p>
        </p:txBody>
      </p:sp>
    </p:spTree>
    <p:extLst>
      <p:ext uri="{BB962C8B-B14F-4D97-AF65-F5344CB8AC3E}">
        <p14:creationId xmlns:p14="http://schemas.microsoft.com/office/powerpoint/2010/main" val="282661367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שני תכנים">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תוכן 2"/>
          <p:cNvSpPr>
            <a:spLocks noGrp="1"/>
          </p:cNvSpPr>
          <p:nvPr>
            <p:ph sz="half" idx="1"/>
          </p:nvPr>
        </p:nvSpPr>
        <p:spPr>
          <a:xfrm>
            <a:off x="838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תוכן 3"/>
          <p:cNvSpPr>
            <a:spLocks noGrp="1"/>
          </p:cNvSpPr>
          <p:nvPr>
            <p:ph sz="half" idx="2"/>
          </p:nvPr>
        </p:nvSpPr>
        <p:spPr>
          <a:xfrm>
            <a:off x="6172200" y="1825625"/>
            <a:ext cx="5181600" cy="435133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של תאריך 4"/>
          <p:cNvSpPr>
            <a:spLocks noGrp="1"/>
          </p:cNvSpPr>
          <p:nvPr>
            <p:ph type="dt" sz="half" idx="10"/>
          </p:nvPr>
        </p:nvSpPr>
        <p:spPr/>
        <p:txBody>
          <a:bodyPr/>
          <a:lstStyle/>
          <a:p>
            <a:fld id="{4FA4D179-651C-4790-A790-933D9F22D801}" type="datetime8">
              <a:rPr lang="he-IL" smtClean="0"/>
              <a:t>25 אוקטובר 20</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E33FB24-E7B9-46A0-BF7F-9AADF4A6469A}" type="slidenum">
              <a:rPr lang="he-IL" smtClean="0"/>
              <a:t>‹#›</a:t>
            </a:fld>
            <a:endParaRPr lang="he-IL"/>
          </a:p>
        </p:txBody>
      </p:sp>
    </p:spTree>
    <p:extLst>
      <p:ext uri="{BB962C8B-B14F-4D97-AF65-F5344CB8AC3E}">
        <p14:creationId xmlns:p14="http://schemas.microsoft.com/office/powerpoint/2010/main" val="60768555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השוואה">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365125"/>
            <a:ext cx="10515600" cy="1325563"/>
          </a:xfrm>
        </p:spPr>
        <p:txBody>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4" name="מציין מיקום תוכן 3"/>
          <p:cNvSpPr>
            <a:spLocks noGrp="1"/>
          </p:cNvSpPr>
          <p:nvPr>
            <p:ph sz="half" idx="2"/>
          </p:nvPr>
        </p:nvSpPr>
        <p:spPr>
          <a:xfrm>
            <a:off x="839788" y="2505075"/>
            <a:ext cx="5157787"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5" name="מציין מיקום טקסט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he-IL"/>
              <a:t>לחץ כדי לערוך סגנונות טקסט של תבנית בסיס</a:t>
            </a:r>
          </a:p>
        </p:txBody>
      </p:sp>
      <p:sp>
        <p:nvSpPr>
          <p:cNvPr id="6" name="מציין מיקום תוכן 5"/>
          <p:cNvSpPr>
            <a:spLocks noGrp="1"/>
          </p:cNvSpPr>
          <p:nvPr>
            <p:ph sz="quarter" idx="4"/>
          </p:nvPr>
        </p:nvSpPr>
        <p:spPr>
          <a:xfrm>
            <a:off x="6172200" y="2505075"/>
            <a:ext cx="5183188" cy="3684588"/>
          </a:xfrm>
        </p:spPr>
        <p:txBody>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7" name="מציין מיקום של תאריך 6"/>
          <p:cNvSpPr>
            <a:spLocks noGrp="1"/>
          </p:cNvSpPr>
          <p:nvPr>
            <p:ph type="dt" sz="half" idx="10"/>
          </p:nvPr>
        </p:nvSpPr>
        <p:spPr/>
        <p:txBody>
          <a:bodyPr/>
          <a:lstStyle/>
          <a:p>
            <a:fld id="{12E7D4D9-7F9D-4598-8813-95EF821C9169}" type="datetime8">
              <a:rPr lang="he-IL" smtClean="0"/>
              <a:t>25 אוקטובר 20</a:t>
            </a:fld>
            <a:endParaRPr lang="he-IL"/>
          </a:p>
        </p:txBody>
      </p:sp>
      <p:sp>
        <p:nvSpPr>
          <p:cNvPr id="8" name="מציין מיקום של כותרת תחתונה 7"/>
          <p:cNvSpPr>
            <a:spLocks noGrp="1"/>
          </p:cNvSpPr>
          <p:nvPr>
            <p:ph type="ftr" sz="quarter" idx="11"/>
          </p:nvPr>
        </p:nvSpPr>
        <p:spPr/>
        <p:txBody>
          <a:bodyPr/>
          <a:lstStyle/>
          <a:p>
            <a:endParaRPr lang="he-IL"/>
          </a:p>
        </p:txBody>
      </p:sp>
      <p:sp>
        <p:nvSpPr>
          <p:cNvPr id="9" name="מציין מיקום של מספר שקופית 8"/>
          <p:cNvSpPr>
            <a:spLocks noGrp="1"/>
          </p:cNvSpPr>
          <p:nvPr>
            <p:ph type="sldNum" sz="quarter" idx="12"/>
          </p:nvPr>
        </p:nvSpPr>
        <p:spPr/>
        <p:txBody>
          <a:bodyPr/>
          <a:lstStyle/>
          <a:p>
            <a:fld id="{1E33FB24-E7B9-46A0-BF7F-9AADF4A6469A}" type="slidenum">
              <a:rPr lang="he-IL" smtClean="0"/>
              <a:t>‹#›</a:t>
            </a:fld>
            <a:endParaRPr lang="he-IL"/>
          </a:p>
        </p:txBody>
      </p:sp>
    </p:spTree>
    <p:extLst>
      <p:ext uri="{BB962C8B-B14F-4D97-AF65-F5344CB8AC3E}">
        <p14:creationId xmlns:p14="http://schemas.microsoft.com/office/powerpoint/2010/main" val="42362868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כותרת בלבד">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תאריך 2"/>
          <p:cNvSpPr>
            <a:spLocks noGrp="1"/>
          </p:cNvSpPr>
          <p:nvPr>
            <p:ph type="dt" sz="half" idx="10"/>
          </p:nvPr>
        </p:nvSpPr>
        <p:spPr/>
        <p:txBody>
          <a:bodyPr/>
          <a:lstStyle/>
          <a:p>
            <a:fld id="{EB5F66C4-B0A0-441A-B388-63600277FDC9}" type="datetime8">
              <a:rPr lang="he-IL" smtClean="0"/>
              <a:t>25 אוקטובר 20</a:t>
            </a:fld>
            <a:endParaRPr lang="he-IL"/>
          </a:p>
        </p:txBody>
      </p:sp>
      <p:sp>
        <p:nvSpPr>
          <p:cNvPr id="4" name="מציין מיקום של כותרת תחתונה 3"/>
          <p:cNvSpPr>
            <a:spLocks noGrp="1"/>
          </p:cNvSpPr>
          <p:nvPr>
            <p:ph type="ftr" sz="quarter" idx="11"/>
          </p:nvPr>
        </p:nvSpPr>
        <p:spPr/>
        <p:txBody>
          <a:bodyPr/>
          <a:lstStyle/>
          <a:p>
            <a:endParaRPr lang="he-IL"/>
          </a:p>
        </p:txBody>
      </p:sp>
      <p:sp>
        <p:nvSpPr>
          <p:cNvPr id="5" name="מציין מיקום של מספר שקופית 4"/>
          <p:cNvSpPr>
            <a:spLocks noGrp="1"/>
          </p:cNvSpPr>
          <p:nvPr>
            <p:ph type="sldNum" sz="quarter" idx="12"/>
          </p:nvPr>
        </p:nvSpPr>
        <p:spPr/>
        <p:txBody>
          <a:bodyPr/>
          <a:lstStyle/>
          <a:p>
            <a:fld id="{1E33FB24-E7B9-46A0-BF7F-9AADF4A6469A}" type="slidenum">
              <a:rPr lang="he-IL" smtClean="0"/>
              <a:t>‹#›</a:t>
            </a:fld>
            <a:endParaRPr lang="he-IL"/>
          </a:p>
        </p:txBody>
      </p:sp>
    </p:spTree>
    <p:extLst>
      <p:ext uri="{BB962C8B-B14F-4D97-AF65-F5344CB8AC3E}">
        <p14:creationId xmlns:p14="http://schemas.microsoft.com/office/powerpoint/2010/main" val="341452601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ריק">
    <p:spTree>
      <p:nvGrpSpPr>
        <p:cNvPr id="1" name=""/>
        <p:cNvGrpSpPr/>
        <p:nvPr/>
      </p:nvGrpSpPr>
      <p:grpSpPr>
        <a:xfrm>
          <a:off x="0" y="0"/>
          <a:ext cx="0" cy="0"/>
          <a:chOff x="0" y="0"/>
          <a:chExt cx="0" cy="0"/>
        </a:xfrm>
      </p:grpSpPr>
      <p:sp>
        <p:nvSpPr>
          <p:cNvPr id="2" name="מציין מיקום של תאריך 1"/>
          <p:cNvSpPr>
            <a:spLocks noGrp="1"/>
          </p:cNvSpPr>
          <p:nvPr>
            <p:ph type="dt" sz="half" idx="10"/>
          </p:nvPr>
        </p:nvSpPr>
        <p:spPr/>
        <p:txBody>
          <a:bodyPr/>
          <a:lstStyle/>
          <a:p>
            <a:fld id="{88C86A11-61D1-41DD-BA9A-98ADAFB859CB}" type="datetime8">
              <a:rPr lang="he-IL" smtClean="0"/>
              <a:t>25 אוקטובר 20</a:t>
            </a:fld>
            <a:endParaRPr lang="he-IL"/>
          </a:p>
        </p:txBody>
      </p:sp>
      <p:sp>
        <p:nvSpPr>
          <p:cNvPr id="3" name="מציין מיקום של כותרת תחתונה 2"/>
          <p:cNvSpPr>
            <a:spLocks noGrp="1"/>
          </p:cNvSpPr>
          <p:nvPr>
            <p:ph type="ftr" sz="quarter" idx="11"/>
          </p:nvPr>
        </p:nvSpPr>
        <p:spPr/>
        <p:txBody>
          <a:bodyPr/>
          <a:lstStyle/>
          <a:p>
            <a:endParaRPr lang="he-IL"/>
          </a:p>
        </p:txBody>
      </p:sp>
      <p:sp>
        <p:nvSpPr>
          <p:cNvPr id="4" name="מציין מיקום של מספר שקופית 3"/>
          <p:cNvSpPr>
            <a:spLocks noGrp="1"/>
          </p:cNvSpPr>
          <p:nvPr>
            <p:ph type="sldNum" sz="quarter" idx="12"/>
          </p:nvPr>
        </p:nvSpPr>
        <p:spPr/>
        <p:txBody>
          <a:bodyPr/>
          <a:lstStyle/>
          <a:p>
            <a:fld id="{1E33FB24-E7B9-46A0-BF7F-9AADF4A6469A}" type="slidenum">
              <a:rPr lang="he-IL" smtClean="0"/>
              <a:t>‹#›</a:t>
            </a:fld>
            <a:endParaRPr lang="he-IL"/>
          </a:p>
        </p:txBody>
      </p:sp>
    </p:spTree>
    <p:extLst>
      <p:ext uri="{BB962C8B-B14F-4D97-AF65-F5344CB8AC3E}">
        <p14:creationId xmlns:p14="http://schemas.microsoft.com/office/powerpoint/2010/main" val="10558567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r">
              <a:defRPr sz="4000" b="1" cap="all"/>
            </a:lvl1pPr>
          </a:lstStyle>
          <a:p>
            <a:r>
              <a:rPr lang="en-US"/>
              <a:t>Click to edit Master title style</a:t>
            </a:r>
            <a:endParaRPr lang="he-IL"/>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8F624B6-0AFD-41CE-82D1-FDFC2BCC7356}" type="datetimeFigureOut">
              <a:rPr lang="he-IL" smtClean="0"/>
              <a:t>ז'/חשון/תשפ"א</a:t>
            </a:fld>
            <a:endParaRPr lang="he-IL"/>
          </a:p>
        </p:txBody>
      </p:sp>
      <p:sp>
        <p:nvSpPr>
          <p:cNvPr id="5" name="Footer Placeholder 4"/>
          <p:cNvSpPr>
            <a:spLocks noGrp="1"/>
          </p:cNvSpPr>
          <p:nvPr>
            <p:ph type="ftr" sz="quarter" idx="11"/>
          </p:nvPr>
        </p:nvSpPr>
        <p:spPr/>
        <p:txBody>
          <a:bodyPr/>
          <a:lstStyle/>
          <a:p>
            <a:endParaRPr lang="he-IL"/>
          </a:p>
        </p:txBody>
      </p:sp>
      <p:sp>
        <p:nvSpPr>
          <p:cNvPr id="6" name="Slide Number Placeholder 5"/>
          <p:cNvSpPr>
            <a:spLocks noGrp="1"/>
          </p:cNvSpPr>
          <p:nvPr>
            <p:ph type="sldNum" sz="quarter" idx="12"/>
          </p:nvPr>
        </p:nvSpPr>
        <p:spPr/>
        <p:txBody>
          <a:bodyPr/>
          <a:lstStyle/>
          <a:p>
            <a:fld id="{8C438787-96BE-4372-9FB5-E9F7F62A8E65}" type="slidenum">
              <a:rPr lang="he-IL" smtClean="0"/>
              <a:t>‹#›</a:t>
            </a:fld>
            <a:endParaRPr lang="he-IL"/>
          </a:p>
        </p:txBody>
      </p:sp>
    </p:spTree>
    <p:extLst>
      <p:ext uri="{BB962C8B-B14F-4D97-AF65-F5344CB8AC3E}">
        <p14:creationId xmlns:p14="http://schemas.microsoft.com/office/powerpoint/2010/main" val="20086854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תוכן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תוכן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E334E2EE-D19C-4ACA-8CA7-A56DDA12BF83}" type="datetime8">
              <a:rPr lang="he-IL" smtClean="0"/>
              <a:t>25 אוקטובר 20</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E33FB24-E7B9-46A0-BF7F-9AADF4A6469A}" type="slidenum">
              <a:rPr lang="he-IL" smtClean="0"/>
              <a:t>‹#›</a:t>
            </a:fld>
            <a:endParaRPr lang="he-IL"/>
          </a:p>
        </p:txBody>
      </p:sp>
    </p:spTree>
    <p:extLst>
      <p:ext uri="{BB962C8B-B14F-4D97-AF65-F5344CB8AC3E}">
        <p14:creationId xmlns:p14="http://schemas.microsoft.com/office/powerpoint/2010/main" val="164578024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תמונה עם כיתוב">
    <p:spTree>
      <p:nvGrpSpPr>
        <p:cNvPr id="1" name=""/>
        <p:cNvGrpSpPr/>
        <p:nvPr/>
      </p:nvGrpSpPr>
      <p:grpSpPr>
        <a:xfrm>
          <a:off x="0" y="0"/>
          <a:ext cx="0" cy="0"/>
          <a:chOff x="0" y="0"/>
          <a:chExt cx="0" cy="0"/>
        </a:xfrm>
      </p:grpSpPr>
      <p:sp>
        <p:nvSpPr>
          <p:cNvPr id="2" name="כותרת 1"/>
          <p:cNvSpPr>
            <a:spLocks noGrp="1"/>
          </p:cNvSpPr>
          <p:nvPr>
            <p:ph type="title"/>
          </p:nvPr>
        </p:nvSpPr>
        <p:spPr>
          <a:xfrm>
            <a:off x="839788" y="457200"/>
            <a:ext cx="3932237" cy="1600200"/>
          </a:xfrm>
        </p:spPr>
        <p:txBody>
          <a:bodyPr anchor="b"/>
          <a:lstStyle>
            <a:lvl1pPr>
              <a:defRPr sz="3200"/>
            </a:lvl1pPr>
          </a:lstStyle>
          <a:p>
            <a:r>
              <a:rPr lang="he-IL"/>
              <a:t>לחץ כדי לערוך סגנון כותרת של תבנית בסיס</a:t>
            </a:r>
          </a:p>
        </p:txBody>
      </p:sp>
      <p:sp>
        <p:nvSpPr>
          <p:cNvPr id="3" name="מציין מיקום של תמונה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מציין מיקום טקסט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he-IL"/>
              <a:t>לחץ כדי לערוך סגנונות טקסט של תבנית בסיס</a:t>
            </a:r>
          </a:p>
        </p:txBody>
      </p:sp>
      <p:sp>
        <p:nvSpPr>
          <p:cNvPr id="5" name="מציין מיקום של תאריך 4"/>
          <p:cNvSpPr>
            <a:spLocks noGrp="1"/>
          </p:cNvSpPr>
          <p:nvPr>
            <p:ph type="dt" sz="half" idx="10"/>
          </p:nvPr>
        </p:nvSpPr>
        <p:spPr/>
        <p:txBody>
          <a:bodyPr/>
          <a:lstStyle/>
          <a:p>
            <a:fld id="{4AF7B01C-1336-417D-B23E-27BCE663EFD5}" type="datetime8">
              <a:rPr lang="he-IL" smtClean="0"/>
              <a:t>25 אוקטובר 20</a:t>
            </a:fld>
            <a:endParaRPr lang="he-IL"/>
          </a:p>
        </p:txBody>
      </p:sp>
      <p:sp>
        <p:nvSpPr>
          <p:cNvPr id="6" name="מציין מיקום של כותרת תחתונה 5"/>
          <p:cNvSpPr>
            <a:spLocks noGrp="1"/>
          </p:cNvSpPr>
          <p:nvPr>
            <p:ph type="ftr" sz="quarter" idx="11"/>
          </p:nvPr>
        </p:nvSpPr>
        <p:spPr/>
        <p:txBody>
          <a:bodyPr/>
          <a:lstStyle/>
          <a:p>
            <a:endParaRPr lang="he-IL"/>
          </a:p>
        </p:txBody>
      </p:sp>
      <p:sp>
        <p:nvSpPr>
          <p:cNvPr id="7" name="מציין מיקום של מספר שקופית 6"/>
          <p:cNvSpPr>
            <a:spLocks noGrp="1"/>
          </p:cNvSpPr>
          <p:nvPr>
            <p:ph type="sldNum" sz="quarter" idx="12"/>
          </p:nvPr>
        </p:nvSpPr>
        <p:spPr/>
        <p:txBody>
          <a:bodyPr/>
          <a:lstStyle/>
          <a:p>
            <a:fld id="{1E33FB24-E7B9-46A0-BF7F-9AADF4A6469A}" type="slidenum">
              <a:rPr lang="he-IL" smtClean="0"/>
              <a:t>‹#›</a:t>
            </a:fld>
            <a:endParaRPr lang="he-IL"/>
          </a:p>
        </p:txBody>
      </p:sp>
    </p:spTree>
    <p:extLst>
      <p:ext uri="{BB962C8B-B14F-4D97-AF65-F5344CB8AC3E}">
        <p14:creationId xmlns:p14="http://schemas.microsoft.com/office/powerpoint/2010/main" val="41390653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כותרת וטקסט אנכי">
    <p:spTree>
      <p:nvGrpSpPr>
        <p:cNvPr id="1" name=""/>
        <p:cNvGrpSpPr/>
        <p:nvPr/>
      </p:nvGrpSpPr>
      <p:grpSpPr>
        <a:xfrm>
          <a:off x="0" y="0"/>
          <a:ext cx="0" cy="0"/>
          <a:chOff x="0" y="0"/>
          <a:chExt cx="0" cy="0"/>
        </a:xfrm>
      </p:grpSpPr>
      <p:sp>
        <p:nvSpPr>
          <p:cNvPr id="2" name="כותרת 1"/>
          <p:cNvSpPr>
            <a:spLocks noGrp="1"/>
          </p:cNvSpPr>
          <p:nvPr>
            <p:ph type="title"/>
          </p:nvPr>
        </p:nvSpPr>
        <p:spPr/>
        <p:txBody>
          <a:bodyPr/>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6C32294A-30C0-4ED1-9F3F-57C40D386086}" type="datetime8">
              <a:rPr lang="he-IL" smtClean="0"/>
              <a:t>25 אוקטובר 20</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E33FB24-E7B9-46A0-BF7F-9AADF4A6469A}" type="slidenum">
              <a:rPr lang="he-IL" smtClean="0"/>
              <a:t>‹#›</a:t>
            </a:fld>
            <a:endParaRPr lang="he-IL"/>
          </a:p>
        </p:txBody>
      </p:sp>
    </p:spTree>
    <p:extLst>
      <p:ext uri="{BB962C8B-B14F-4D97-AF65-F5344CB8AC3E}">
        <p14:creationId xmlns:p14="http://schemas.microsoft.com/office/powerpoint/2010/main" val="38283445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כותרת אנכית וטקסט">
    <p:spTree>
      <p:nvGrpSpPr>
        <p:cNvPr id="1" name=""/>
        <p:cNvGrpSpPr/>
        <p:nvPr/>
      </p:nvGrpSpPr>
      <p:grpSpPr>
        <a:xfrm>
          <a:off x="0" y="0"/>
          <a:ext cx="0" cy="0"/>
          <a:chOff x="0" y="0"/>
          <a:chExt cx="0" cy="0"/>
        </a:xfrm>
      </p:grpSpPr>
      <p:sp>
        <p:nvSpPr>
          <p:cNvPr id="2" name="כותרת אנכית 1"/>
          <p:cNvSpPr>
            <a:spLocks noGrp="1"/>
          </p:cNvSpPr>
          <p:nvPr>
            <p:ph type="title" orient="vert"/>
          </p:nvPr>
        </p:nvSpPr>
        <p:spPr>
          <a:xfrm>
            <a:off x="8724900" y="365125"/>
            <a:ext cx="2628900" cy="5811838"/>
          </a:xfrm>
        </p:spPr>
        <p:txBody>
          <a:bodyPr vert="eaVert"/>
          <a:lstStyle/>
          <a:p>
            <a:r>
              <a:rPr lang="he-IL"/>
              <a:t>לחץ כדי לערוך סגנון כותרת של תבנית בסיס</a:t>
            </a:r>
          </a:p>
        </p:txBody>
      </p:sp>
      <p:sp>
        <p:nvSpPr>
          <p:cNvPr id="3" name="מציין מיקום של טקסט אנכי 2"/>
          <p:cNvSpPr>
            <a:spLocks noGrp="1"/>
          </p:cNvSpPr>
          <p:nvPr>
            <p:ph type="body" orient="vert" idx="1"/>
          </p:nvPr>
        </p:nvSpPr>
        <p:spPr>
          <a:xfrm>
            <a:off x="838200" y="365125"/>
            <a:ext cx="7734300" cy="5811838"/>
          </a:xfrm>
        </p:spPr>
        <p:txBody>
          <a:bodyPr vert="eaVert"/>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10"/>
          </p:nvPr>
        </p:nvSpPr>
        <p:spPr/>
        <p:txBody>
          <a:bodyPr/>
          <a:lstStyle/>
          <a:p>
            <a:fld id="{8A8EA2C6-F50E-45AB-8059-3CA5C812923E}" type="datetime8">
              <a:rPr lang="he-IL" smtClean="0"/>
              <a:t>25 אוקטובר 20</a:t>
            </a:fld>
            <a:endParaRPr lang="he-IL"/>
          </a:p>
        </p:txBody>
      </p:sp>
      <p:sp>
        <p:nvSpPr>
          <p:cNvPr id="5" name="מציין מיקום של כותרת תחתונה 4"/>
          <p:cNvSpPr>
            <a:spLocks noGrp="1"/>
          </p:cNvSpPr>
          <p:nvPr>
            <p:ph type="ftr" sz="quarter" idx="11"/>
          </p:nvPr>
        </p:nvSpPr>
        <p:spPr/>
        <p:txBody>
          <a:bodyPr/>
          <a:lstStyle/>
          <a:p>
            <a:endParaRPr lang="he-IL"/>
          </a:p>
        </p:txBody>
      </p:sp>
      <p:sp>
        <p:nvSpPr>
          <p:cNvPr id="6" name="מציין מיקום של מספר שקופית 5"/>
          <p:cNvSpPr>
            <a:spLocks noGrp="1"/>
          </p:cNvSpPr>
          <p:nvPr>
            <p:ph type="sldNum" sz="quarter" idx="12"/>
          </p:nvPr>
        </p:nvSpPr>
        <p:spPr/>
        <p:txBody>
          <a:bodyPr/>
          <a:lstStyle/>
          <a:p>
            <a:fld id="{1E33FB24-E7B9-46A0-BF7F-9AADF4A6469A}" type="slidenum">
              <a:rPr lang="he-IL" smtClean="0"/>
              <a:t>‹#›</a:t>
            </a:fld>
            <a:endParaRPr lang="he-IL"/>
          </a:p>
        </p:txBody>
      </p:sp>
    </p:spTree>
    <p:extLst>
      <p:ext uri="{BB962C8B-B14F-4D97-AF65-F5344CB8AC3E}">
        <p14:creationId xmlns:p14="http://schemas.microsoft.com/office/powerpoint/2010/main" val="23230507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Date Placeholder 4"/>
          <p:cNvSpPr>
            <a:spLocks noGrp="1"/>
          </p:cNvSpPr>
          <p:nvPr>
            <p:ph type="dt" sz="half" idx="10"/>
          </p:nvPr>
        </p:nvSpPr>
        <p:spPr/>
        <p:txBody>
          <a:bodyPr/>
          <a:lstStyle/>
          <a:p>
            <a:fld id="{C8F624B6-0AFD-41CE-82D1-FDFC2BCC7356}" type="datetimeFigureOut">
              <a:rPr lang="he-IL" smtClean="0"/>
              <a:t>ז'/חשון/תשפ"א</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8C438787-96BE-4372-9FB5-E9F7F62A8E65}" type="slidenum">
              <a:rPr lang="he-IL" smtClean="0"/>
              <a:t>‹#›</a:t>
            </a:fld>
            <a:endParaRPr lang="he-IL"/>
          </a:p>
        </p:txBody>
      </p:sp>
    </p:spTree>
    <p:extLst>
      <p:ext uri="{BB962C8B-B14F-4D97-AF65-F5344CB8AC3E}">
        <p14:creationId xmlns:p14="http://schemas.microsoft.com/office/powerpoint/2010/main" val="1563363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he-IL"/>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7" name="Date Placeholder 6"/>
          <p:cNvSpPr>
            <a:spLocks noGrp="1"/>
          </p:cNvSpPr>
          <p:nvPr>
            <p:ph type="dt" sz="half" idx="10"/>
          </p:nvPr>
        </p:nvSpPr>
        <p:spPr/>
        <p:txBody>
          <a:bodyPr/>
          <a:lstStyle/>
          <a:p>
            <a:fld id="{C8F624B6-0AFD-41CE-82D1-FDFC2BCC7356}" type="datetimeFigureOut">
              <a:rPr lang="he-IL" smtClean="0"/>
              <a:t>ז'/חשון/תשפ"א</a:t>
            </a:fld>
            <a:endParaRPr lang="he-IL"/>
          </a:p>
        </p:txBody>
      </p:sp>
      <p:sp>
        <p:nvSpPr>
          <p:cNvPr id="8" name="Footer Placeholder 7"/>
          <p:cNvSpPr>
            <a:spLocks noGrp="1"/>
          </p:cNvSpPr>
          <p:nvPr>
            <p:ph type="ftr" sz="quarter" idx="11"/>
          </p:nvPr>
        </p:nvSpPr>
        <p:spPr/>
        <p:txBody>
          <a:bodyPr/>
          <a:lstStyle/>
          <a:p>
            <a:endParaRPr lang="he-IL"/>
          </a:p>
        </p:txBody>
      </p:sp>
      <p:sp>
        <p:nvSpPr>
          <p:cNvPr id="9" name="Slide Number Placeholder 8"/>
          <p:cNvSpPr>
            <a:spLocks noGrp="1"/>
          </p:cNvSpPr>
          <p:nvPr>
            <p:ph type="sldNum" sz="quarter" idx="12"/>
          </p:nvPr>
        </p:nvSpPr>
        <p:spPr/>
        <p:txBody>
          <a:bodyPr/>
          <a:lstStyle/>
          <a:p>
            <a:fld id="{8C438787-96BE-4372-9FB5-E9F7F62A8E65}" type="slidenum">
              <a:rPr lang="he-IL" smtClean="0"/>
              <a:t>‹#›</a:t>
            </a:fld>
            <a:endParaRPr lang="he-IL"/>
          </a:p>
        </p:txBody>
      </p:sp>
    </p:spTree>
    <p:extLst>
      <p:ext uri="{BB962C8B-B14F-4D97-AF65-F5344CB8AC3E}">
        <p14:creationId xmlns:p14="http://schemas.microsoft.com/office/powerpoint/2010/main" val="127402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he-IL"/>
          </a:p>
        </p:txBody>
      </p:sp>
      <p:sp>
        <p:nvSpPr>
          <p:cNvPr id="3" name="Date Placeholder 2"/>
          <p:cNvSpPr>
            <a:spLocks noGrp="1"/>
          </p:cNvSpPr>
          <p:nvPr>
            <p:ph type="dt" sz="half" idx="10"/>
          </p:nvPr>
        </p:nvSpPr>
        <p:spPr/>
        <p:txBody>
          <a:bodyPr/>
          <a:lstStyle/>
          <a:p>
            <a:fld id="{C8F624B6-0AFD-41CE-82D1-FDFC2BCC7356}" type="datetimeFigureOut">
              <a:rPr lang="he-IL" smtClean="0"/>
              <a:t>ז'/חשון/תשפ"א</a:t>
            </a:fld>
            <a:endParaRPr lang="he-IL"/>
          </a:p>
        </p:txBody>
      </p:sp>
      <p:sp>
        <p:nvSpPr>
          <p:cNvPr id="4" name="Footer Placeholder 3"/>
          <p:cNvSpPr>
            <a:spLocks noGrp="1"/>
          </p:cNvSpPr>
          <p:nvPr>
            <p:ph type="ftr" sz="quarter" idx="11"/>
          </p:nvPr>
        </p:nvSpPr>
        <p:spPr/>
        <p:txBody>
          <a:bodyPr/>
          <a:lstStyle/>
          <a:p>
            <a:endParaRPr lang="he-IL"/>
          </a:p>
        </p:txBody>
      </p:sp>
      <p:sp>
        <p:nvSpPr>
          <p:cNvPr id="5" name="Slide Number Placeholder 4"/>
          <p:cNvSpPr>
            <a:spLocks noGrp="1"/>
          </p:cNvSpPr>
          <p:nvPr>
            <p:ph type="sldNum" sz="quarter" idx="12"/>
          </p:nvPr>
        </p:nvSpPr>
        <p:spPr/>
        <p:txBody>
          <a:bodyPr/>
          <a:lstStyle/>
          <a:p>
            <a:fld id="{8C438787-96BE-4372-9FB5-E9F7F62A8E65}" type="slidenum">
              <a:rPr lang="he-IL" smtClean="0"/>
              <a:t>‹#›</a:t>
            </a:fld>
            <a:endParaRPr lang="he-IL"/>
          </a:p>
        </p:txBody>
      </p:sp>
    </p:spTree>
    <p:extLst>
      <p:ext uri="{BB962C8B-B14F-4D97-AF65-F5344CB8AC3E}">
        <p14:creationId xmlns:p14="http://schemas.microsoft.com/office/powerpoint/2010/main" val="36107082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8F624B6-0AFD-41CE-82D1-FDFC2BCC7356}" type="datetimeFigureOut">
              <a:rPr lang="he-IL" smtClean="0"/>
              <a:t>ז'/חשון/תשפ"א</a:t>
            </a:fld>
            <a:endParaRPr lang="he-IL"/>
          </a:p>
        </p:txBody>
      </p:sp>
      <p:sp>
        <p:nvSpPr>
          <p:cNvPr id="3" name="Footer Placeholder 2"/>
          <p:cNvSpPr>
            <a:spLocks noGrp="1"/>
          </p:cNvSpPr>
          <p:nvPr>
            <p:ph type="ftr" sz="quarter" idx="11"/>
          </p:nvPr>
        </p:nvSpPr>
        <p:spPr/>
        <p:txBody>
          <a:bodyPr/>
          <a:lstStyle/>
          <a:p>
            <a:endParaRPr lang="he-IL"/>
          </a:p>
        </p:txBody>
      </p:sp>
      <p:sp>
        <p:nvSpPr>
          <p:cNvPr id="4" name="Slide Number Placeholder 3"/>
          <p:cNvSpPr>
            <a:spLocks noGrp="1"/>
          </p:cNvSpPr>
          <p:nvPr>
            <p:ph type="sldNum" sz="quarter" idx="12"/>
          </p:nvPr>
        </p:nvSpPr>
        <p:spPr/>
        <p:txBody>
          <a:bodyPr/>
          <a:lstStyle/>
          <a:p>
            <a:fld id="{8C438787-96BE-4372-9FB5-E9F7F62A8E65}" type="slidenum">
              <a:rPr lang="he-IL" smtClean="0"/>
              <a:t>‹#›</a:t>
            </a:fld>
            <a:endParaRPr lang="he-IL"/>
          </a:p>
        </p:txBody>
      </p:sp>
    </p:spTree>
    <p:extLst>
      <p:ext uri="{BB962C8B-B14F-4D97-AF65-F5344CB8AC3E}">
        <p14:creationId xmlns:p14="http://schemas.microsoft.com/office/powerpoint/2010/main" val="3980156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r">
              <a:defRPr sz="2000" b="1"/>
            </a:lvl1pPr>
          </a:lstStyle>
          <a:p>
            <a:r>
              <a:rPr lang="en-US"/>
              <a:t>Click to edit Master title style</a:t>
            </a:r>
            <a:endParaRPr lang="he-IL"/>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F624B6-0AFD-41CE-82D1-FDFC2BCC7356}" type="datetimeFigureOut">
              <a:rPr lang="he-IL" smtClean="0"/>
              <a:t>ז'/חשון/תשפ"א</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8C438787-96BE-4372-9FB5-E9F7F62A8E65}" type="slidenum">
              <a:rPr lang="he-IL" smtClean="0"/>
              <a:t>‹#›</a:t>
            </a:fld>
            <a:endParaRPr lang="he-IL"/>
          </a:p>
        </p:txBody>
      </p:sp>
    </p:spTree>
    <p:extLst>
      <p:ext uri="{BB962C8B-B14F-4D97-AF65-F5344CB8AC3E}">
        <p14:creationId xmlns:p14="http://schemas.microsoft.com/office/powerpoint/2010/main" val="32684632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r">
              <a:defRPr sz="2000" b="1"/>
            </a:lvl1pPr>
          </a:lstStyle>
          <a:p>
            <a:r>
              <a:rPr lang="en-US"/>
              <a:t>Click to edit Master title style</a:t>
            </a:r>
            <a:endParaRPr lang="he-IL"/>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e-IL"/>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8F624B6-0AFD-41CE-82D1-FDFC2BCC7356}" type="datetimeFigureOut">
              <a:rPr lang="he-IL" smtClean="0"/>
              <a:t>ז'/חשון/תשפ"א</a:t>
            </a:fld>
            <a:endParaRPr lang="he-IL"/>
          </a:p>
        </p:txBody>
      </p:sp>
      <p:sp>
        <p:nvSpPr>
          <p:cNvPr id="6" name="Footer Placeholder 5"/>
          <p:cNvSpPr>
            <a:spLocks noGrp="1"/>
          </p:cNvSpPr>
          <p:nvPr>
            <p:ph type="ftr" sz="quarter" idx="11"/>
          </p:nvPr>
        </p:nvSpPr>
        <p:spPr/>
        <p:txBody>
          <a:bodyPr/>
          <a:lstStyle/>
          <a:p>
            <a:endParaRPr lang="he-IL"/>
          </a:p>
        </p:txBody>
      </p:sp>
      <p:sp>
        <p:nvSpPr>
          <p:cNvPr id="7" name="Slide Number Placeholder 6"/>
          <p:cNvSpPr>
            <a:spLocks noGrp="1"/>
          </p:cNvSpPr>
          <p:nvPr>
            <p:ph type="sldNum" sz="quarter" idx="12"/>
          </p:nvPr>
        </p:nvSpPr>
        <p:spPr/>
        <p:txBody>
          <a:bodyPr/>
          <a:lstStyle/>
          <a:p>
            <a:fld id="{8C438787-96BE-4372-9FB5-E9F7F62A8E65}" type="slidenum">
              <a:rPr lang="he-IL" smtClean="0"/>
              <a:t>‹#›</a:t>
            </a:fld>
            <a:endParaRPr lang="he-IL"/>
          </a:p>
        </p:txBody>
      </p:sp>
    </p:spTree>
    <p:extLst>
      <p:ext uri="{BB962C8B-B14F-4D97-AF65-F5344CB8AC3E}">
        <p14:creationId xmlns:p14="http://schemas.microsoft.com/office/powerpoint/2010/main" val="27725628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1" anchor="ctr">
            <a:normAutofit/>
          </a:bodyPr>
          <a:lstStyle/>
          <a:p>
            <a:r>
              <a:rPr lang="en-US"/>
              <a:t>Click to edit Master title style</a:t>
            </a:r>
            <a:endParaRPr lang="he-IL"/>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1">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he-IL"/>
          </a:p>
        </p:txBody>
      </p:sp>
      <p:sp>
        <p:nvSpPr>
          <p:cNvPr id="4" name="Date Placeholder 3"/>
          <p:cNvSpPr>
            <a:spLocks noGrp="1"/>
          </p:cNvSpPr>
          <p:nvPr>
            <p:ph type="dt" sz="half" idx="2"/>
          </p:nvPr>
        </p:nvSpPr>
        <p:spPr>
          <a:xfrm>
            <a:off x="8737600" y="6356351"/>
            <a:ext cx="28448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C8F624B6-0AFD-41CE-82D1-FDFC2BCC7356}" type="datetimeFigureOut">
              <a:rPr lang="he-IL" smtClean="0"/>
              <a:t>ז'/חשון/תשפ"א</a:t>
            </a:fld>
            <a:endParaRPr lang="he-IL"/>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Slide Number Placeholder 5"/>
          <p:cNvSpPr>
            <a:spLocks noGrp="1"/>
          </p:cNvSpPr>
          <p:nvPr>
            <p:ph type="sldNum" sz="quarter" idx="4"/>
          </p:nvPr>
        </p:nvSpPr>
        <p:spPr>
          <a:xfrm>
            <a:off x="609600" y="6356351"/>
            <a:ext cx="28448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8C438787-96BE-4372-9FB5-E9F7F62A8E65}" type="slidenum">
              <a:rPr lang="he-IL" smtClean="0"/>
              <a:t>‹#›</a:t>
            </a:fld>
            <a:endParaRPr lang="he-IL"/>
          </a:p>
        </p:txBody>
      </p:sp>
    </p:spTree>
    <p:extLst>
      <p:ext uri="{BB962C8B-B14F-4D97-AF65-F5344CB8AC3E}">
        <p14:creationId xmlns:p14="http://schemas.microsoft.com/office/powerpoint/2010/main" val="160393744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1" eaLnBrk="1" latinLnBrk="0" hangingPunct="1">
        <a:spcBef>
          <a:spcPct val="0"/>
        </a:spcBef>
        <a:buNone/>
        <a:defRPr sz="4400" kern="1200">
          <a:solidFill>
            <a:schemeClr val="tx1"/>
          </a:solidFill>
          <a:latin typeface="+mj-lt"/>
          <a:ea typeface="+mj-ea"/>
          <a:cs typeface="+mj-cs"/>
        </a:defRPr>
      </a:lvl1pPr>
    </p:titleStyle>
    <p:bodyStyle>
      <a:lvl1pPr marL="342900" indent="-342900" algn="r" defTabSz="914400" rtl="1"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r" defTabSz="914400" rtl="1"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r" defTabSz="914400" rtl="1"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r" defTabSz="914400" rtl="1"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47"/>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lvl1pPr marR="0" lvl="0" algn="ctr" rtl="1">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47"/>
          <p:cNvSpPr txBox="1">
            <a:spLocks noGrp="1"/>
          </p:cNvSpPr>
          <p:nvPr>
            <p:ph type="body" idx="1"/>
          </p:nvPr>
        </p:nvSpPr>
        <p:spPr>
          <a:xfrm>
            <a:off x="609600" y="1600201"/>
            <a:ext cx="10972800" cy="4525963"/>
          </a:xfrm>
          <a:prstGeom prst="rect">
            <a:avLst/>
          </a:prstGeom>
          <a:noFill/>
          <a:ln>
            <a:noFill/>
          </a:ln>
        </p:spPr>
        <p:txBody>
          <a:bodyPr spcFirstLastPara="1" wrap="square" lIns="91425" tIns="45700" rIns="91425" bIns="45700" anchor="t" anchorCtr="0">
            <a:normAutofit/>
          </a:bodyPr>
          <a:lstStyle>
            <a:lvl1pPr marL="457200" marR="0" lvl="0" indent="-431800" algn="r" rtl="1">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r" rtl="1">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r" rtl="1">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r" rtl="1">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47"/>
          <p:cNvSpPr txBox="1">
            <a:spLocks noGrp="1"/>
          </p:cNvSpPr>
          <p:nvPr>
            <p:ph type="dt" idx="10"/>
          </p:nvPr>
        </p:nvSpPr>
        <p:spPr>
          <a:xfrm>
            <a:off x="8737600" y="6356351"/>
            <a:ext cx="2844800" cy="365125"/>
          </a:xfrm>
          <a:prstGeom prst="rect">
            <a:avLst/>
          </a:prstGeom>
          <a:noFill/>
          <a:ln>
            <a:noFill/>
          </a:ln>
        </p:spPr>
        <p:txBody>
          <a:bodyPr spcFirstLastPara="1" wrap="square" lIns="91425" tIns="45700" rIns="91425" bIns="45700" anchor="ctr" anchorCtr="0">
            <a:noAutofit/>
          </a:bodyPr>
          <a:lstStyle>
            <a:lvl1pPr marR="0" lvl="0" algn="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47"/>
          <p:cNvSpPr txBox="1">
            <a:spLocks noGrp="1"/>
          </p:cNvSpPr>
          <p:nvPr>
            <p:ph type="ftr" idx="11"/>
          </p:nvPr>
        </p:nvSpPr>
        <p:spPr>
          <a:xfrm>
            <a:off x="4165600" y="6356351"/>
            <a:ext cx="3860800" cy="365125"/>
          </a:xfrm>
          <a:prstGeom prst="rect">
            <a:avLst/>
          </a:prstGeom>
          <a:noFill/>
          <a:ln>
            <a:noFill/>
          </a:ln>
        </p:spPr>
        <p:txBody>
          <a:bodyPr spcFirstLastPara="1" wrap="square" lIns="91425" tIns="45700" rIns="91425" bIns="45700" anchor="ctr" anchorCtr="0">
            <a:noAutofit/>
          </a:bodyPr>
          <a:lstStyle>
            <a:lvl1pPr marR="0" lvl="0" algn="ctr" rtl="1">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r" rtl="1">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47"/>
          <p:cNvSpPr txBox="1">
            <a:spLocks noGrp="1"/>
          </p:cNvSpPr>
          <p:nvPr>
            <p:ph type="sldNum" idx="12"/>
          </p:nvPr>
        </p:nvSpPr>
        <p:spPr>
          <a:xfrm>
            <a:off x="609600" y="6356351"/>
            <a:ext cx="2844800" cy="365125"/>
          </a:xfrm>
          <a:prstGeom prst="rect">
            <a:avLst/>
          </a:prstGeom>
          <a:noFill/>
          <a:ln>
            <a:noFill/>
          </a:ln>
        </p:spPr>
        <p:txBody>
          <a:bodyPr spcFirstLastPara="1" wrap="square" lIns="91425" tIns="45700" rIns="91425" bIns="45700" anchor="ctr" anchorCtr="0">
            <a:noAutofit/>
          </a:bodyPr>
          <a:lstStyle>
            <a:lvl1pPr marL="0" marR="0" lvl="0" indent="0" algn="l" rtl="1">
              <a:spcBef>
                <a:spcPts val="0"/>
              </a:spcBef>
              <a:buNone/>
              <a:defRPr sz="1200" b="0" i="0" u="none" strike="noStrike" cap="none">
                <a:solidFill>
                  <a:srgbClr val="888888"/>
                </a:solidFill>
                <a:latin typeface="Calibri"/>
                <a:ea typeface="Calibri"/>
                <a:cs typeface="Calibri"/>
                <a:sym typeface="Calibri"/>
              </a:defRPr>
            </a:lvl1pPr>
            <a:lvl2pPr marL="0" marR="0" lvl="1" indent="0" algn="l" rtl="1">
              <a:spcBef>
                <a:spcPts val="0"/>
              </a:spcBef>
              <a:buNone/>
              <a:defRPr sz="1200" b="0" i="0" u="none" strike="noStrike" cap="none">
                <a:solidFill>
                  <a:srgbClr val="888888"/>
                </a:solidFill>
                <a:latin typeface="Calibri"/>
                <a:ea typeface="Calibri"/>
                <a:cs typeface="Calibri"/>
                <a:sym typeface="Calibri"/>
              </a:defRPr>
            </a:lvl2pPr>
            <a:lvl3pPr marL="0" marR="0" lvl="2" indent="0" algn="l" rtl="1">
              <a:spcBef>
                <a:spcPts val="0"/>
              </a:spcBef>
              <a:buNone/>
              <a:defRPr sz="1200" b="0" i="0" u="none" strike="noStrike" cap="none">
                <a:solidFill>
                  <a:srgbClr val="888888"/>
                </a:solidFill>
                <a:latin typeface="Calibri"/>
                <a:ea typeface="Calibri"/>
                <a:cs typeface="Calibri"/>
                <a:sym typeface="Calibri"/>
              </a:defRPr>
            </a:lvl3pPr>
            <a:lvl4pPr marL="0" marR="0" lvl="3" indent="0" algn="l" rtl="1">
              <a:spcBef>
                <a:spcPts val="0"/>
              </a:spcBef>
              <a:buNone/>
              <a:defRPr sz="1200" b="0" i="0" u="none" strike="noStrike" cap="none">
                <a:solidFill>
                  <a:srgbClr val="888888"/>
                </a:solidFill>
                <a:latin typeface="Calibri"/>
                <a:ea typeface="Calibri"/>
                <a:cs typeface="Calibri"/>
                <a:sym typeface="Calibri"/>
              </a:defRPr>
            </a:lvl4pPr>
            <a:lvl5pPr marL="0" marR="0" lvl="4" indent="0" algn="l" rtl="1">
              <a:spcBef>
                <a:spcPts val="0"/>
              </a:spcBef>
              <a:buNone/>
              <a:defRPr sz="1200" b="0" i="0" u="none" strike="noStrike" cap="none">
                <a:solidFill>
                  <a:srgbClr val="888888"/>
                </a:solidFill>
                <a:latin typeface="Calibri"/>
                <a:ea typeface="Calibri"/>
                <a:cs typeface="Calibri"/>
                <a:sym typeface="Calibri"/>
              </a:defRPr>
            </a:lvl5pPr>
            <a:lvl6pPr marL="0" marR="0" lvl="5" indent="0" algn="l" rtl="1">
              <a:spcBef>
                <a:spcPts val="0"/>
              </a:spcBef>
              <a:buNone/>
              <a:defRPr sz="1200" b="0" i="0" u="none" strike="noStrike" cap="none">
                <a:solidFill>
                  <a:srgbClr val="888888"/>
                </a:solidFill>
                <a:latin typeface="Calibri"/>
                <a:ea typeface="Calibri"/>
                <a:cs typeface="Calibri"/>
                <a:sym typeface="Calibri"/>
              </a:defRPr>
            </a:lvl6pPr>
            <a:lvl7pPr marL="0" marR="0" lvl="6" indent="0" algn="l" rtl="1">
              <a:spcBef>
                <a:spcPts val="0"/>
              </a:spcBef>
              <a:buNone/>
              <a:defRPr sz="1200" b="0" i="0" u="none" strike="noStrike" cap="none">
                <a:solidFill>
                  <a:srgbClr val="888888"/>
                </a:solidFill>
                <a:latin typeface="Calibri"/>
                <a:ea typeface="Calibri"/>
                <a:cs typeface="Calibri"/>
                <a:sym typeface="Calibri"/>
              </a:defRPr>
            </a:lvl7pPr>
            <a:lvl8pPr marL="0" marR="0" lvl="7" indent="0" algn="l" rtl="1">
              <a:spcBef>
                <a:spcPts val="0"/>
              </a:spcBef>
              <a:buNone/>
              <a:defRPr sz="1200" b="0" i="0" u="none" strike="noStrike" cap="none">
                <a:solidFill>
                  <a:srgbClr val="888888"/>
                </a:solidFill>
                <a:latin typeface="Calibri"/>
                <a:ea typeface="Calibri"/>
                <a:cs typeface="Calibri"/>
                <a:sym typeface="Calibri"/>
              </a:defRPr>
            </a:lvl8pPr>
            <a:lvl9pPr marL="0" marR="0" lvl="8" indent="0" algn="l" rtl="1">
              <a:spcBef>
                <a:spcPts val="0"/>
              </a:spcBef>
              <a:buNone/>
              <a:defRPr sz="1200" b="0" i="0" u="none" strike="noStrike" cap="none">
                <a:solidFill>
                  <a:srgbClr val="888888"/>
                </a:solidFill>
                <a:latin typeface="Calibri"/>
                <a:ea typeface="Calibri"/>
                <a:cs typeface="Calibri"/>
                <a:sym typeface="Calibri"/>
              </a:defRPr>
            </a:lvl9pPr>
          </a:lstStyle>
          <a:p>
            <a:pPr marL="0" lvl="0" indent="0" algn="l" rtl="1">
              <a:spcBef>
                <a:spcPts val="0"/>
              </a:spcBef>
              <a:spcAft>
                <a:spcPts val="0"/>
              </a:spcAft>
              <a:buNone/>
            </a:pPr>
            <a:fld id="{00000000-1234-1234-1234-123412341234}" type="slidenum">
              <a:rPr lang="x-none"/>
              <a:t>‹#›</a:t>
            </a:fld>
            <a:endParaRPr/>
          </a:p>
        </p:txBody>
      </p:sp>
    </p:spTree>
    <p:extLst>
      <p:ext uri="{BB962C8B-B14F-4D97-AF65-F5344CB8AC3E}">
        <p14:creationId xmlns:p14="http://schemas.microsoft.com/office/powerpoint/2010/main" val="2929756716"/>
      </p:ext>
    </p:extLst>
  </p:cSld>
  <p:clrMap bg1="lt1" tx1="dk1" bg2="dk2" tx2="lt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מציין מיקום של כותרת 1"/>
          <p:cNvSpPr>
            <a:spLocks noGrp="1"/>
          </p:cNvSpPr>
          <p:nvPr>
            <p:ph type="title"/>
          </p:nvPr>
        </p:nvSpPr>
        <p:spPr>
          <a:xfrm>
            <a:off x="838200" y="365125"/>
            <a:ext cx="10515600" cy="1325563"/>
          </a:xfrm>
          <a:prstGeom prst="rect">
            <a:avLst/>
          </a:prstGeom>
        </p:spPr>
        <p:txBody>
          <a:bodyPr vert="horz" lIns="91440" tIns="45720" rIns="91440" bIns="45720" rtlCol="1" anchor="ctr">
            <a:normAutofit/>
          </a:bodyPr>
          <a:lstStyle/>
          <a:p>
            <a:r>
              <a:rPr lang="he-IL"/>
              <a:t>לחץ כדי לערוך סגנון כותרת של תבנית בסיס</a:t>
            </a:r>
          </a:p>
        </p:txBody>
      </p:sp>
      <p:sp>
        <p:nvSpPr>
          <p:cNvPr id="3" name="מציין מיקום טקסט 2"/>
          <p:cNvSpPr>
            <a:spLocks noGrp="1"/>
          </p:cNvSpPr>
          <p:nvPr>
            <p:ph type="body" idx="1"/>
          </p:nvPr>
        </p:nvSpPr>
        <p:spPr>
          <a:xfrm>
            <a:off x="838200" y="1825625"/>
            <a:ext cx="10515600" cy="4351338"/>
          </a:xfrm>
          <a:prstGeom prst="rect">
            <a:avLst/>
          </a:prstGeom>
        </p:spPr>
        <p:txBody>
          <a:bodyPr vert="horz" lIns="91440" tIns="45720" rIns="91440" bIns="45720" rtlCol="1">
            <a:normAutofit/>
          </a:bodyPr>
          <a:lstStyle/>
          <a:p>
            <a:pPr lvl="0"/>
            <a:r>
              <a:rPr lang="he-IL"/>
              <a:t>לחץ כדי לערוך סגנונות טקסט של תבנית בסיס</a:t>
            </a:r>
          </a:p>
          <a:p>
            <a:pPr lvl="1"/>
            <a:r>
              <a:rPr lang="he-IL"/>
              <a:t>רמה שנייה</a:t>
            </a:r>
          </a:p>
          <a:p>
            <a:pPr lvl="2"/>
            <a:r>
              <a:rPr lang="he-IL"/>
              <a:t>רמה שלישית</a:t>
            </a:r>
          </a:p>
          <a:p>
            <a:pPr lvl="3"/>
            <a:r>
              <a:rPr lang="he-IL"/>
              <a:t>רמה רביעית</a:t>
            </a:r>
          </a:p>
          <a:p>
            <a:pPr lvl="4"/>
            <a:r>
              <a:rPr lang="he-IL"/>
              <a:t>רמה חמישית</a:t>
            </a:r>
          </a:p>
        </p:txBody>
      </p:sp>
      <p:sp>
        <p:nvSpPr>
          <p:cNvPr id="4" name="מציין מיקום של תאריך 3"/>
          <p:cNvSpPr>
            <a:spLocks noGrp="1"/>
          </p:cNvSpPr>
          <p:nvPr>
            <p:ph type="dt" sz="half" idx="2"/>
          </p:nvPr>
        </p:nvSpPr>
        <p:spPr>
          <a:xfrm>
            <a:off x="8610600" y="6356350"/>
            <a:ext cx="2743200" cy="365125"/>
          </a:xfrm>
          <a:prstGeom prst="rect">
            <a:avLst/>
          </a:prstGeom>
        </p:spPr>
        <p:txBody>
          <a:bodyPr vert="horz" lIns="91440" tIns="45720" rIns="91440" bIns="45720" rtlCol="1" anchor="ctr"/>
          <a:lstStyle>
            <a:lvl1pPr algn="r">
              <a:defRPr sz="1200">
                <a:solidFill>
                  <a:schemeClr val="tx1">
                    <a:tint val="75000"/>
                  </a:schemeClr>
                </a:solidFill>
              </a:defRPr>
            </a:lvl1pPr>
          </a:lstStyle>
          <a:p>
            <a:fld id="{CC7ACBFF-95E2-497B-8A3F-BC148CE41C76}" type="datetime8">
              <a:rPr lang="he-IL" smtClean="0"/>
              <a:t>25 אוקטובר 20</a:t>
            </a:fld>
            <a:endParaRPr lang="he-IL"/>
          </a:p>
        </p:txBody>
      </p:sp>
      <p:sp>
        <p:nvSpPr>
          <p:cNvPr id="5" name="מציין מיקום של כותרת תחתונה 4"/>
          <p:cNvSpPr>
            <a:spLocks noGrp="1"/>
          </p:cNvSpPr>
          <p:nvPr>
            <p:ph type="ftr" sz="quarter" idx="3"/>
          </p:nvPr>
        </p:nvSpPr>
        <p:spPr>
          <a:xfrm>
            <a:off x="4038600" y="6356350"/>
            <a:ext cx="4114800" cy="365125"/>
          </a:xfrm>
          <a:prstGeom prst="rect">
            <a:avLst/>
          </a:prstGeom>
        </p:spPr>
        <p:txBody>
          <a:bodyPr vert="horz" lIns="91440" tIns="45720" rIns="91440" bIns="45720" rtlCol="1" anchor="ctr"/>
          <a:lstStyle>
            <a:lvl1pPr algn="ctr">
              <a:defRPr sz="1200">
                <a:solidFill>
                  <a:schemeClr val="tx1">
                    <a:tint val="75000"/>
                  </a:schemeClr>
                </a:solidFill>
              </a:defRPr>
            </a:lvl1pPr>
          </a:lstStyle>
          <a:p>
            <a:endParaRPr lang="he-IL"/>
          </a:p>
        </p:txBody>
      </p:sp>
      <p:sp>
        <p:nvSpPr>
          <p:cNvPr id="6" name="מציין מיקום של מספר שקופית 5"/>
          <p:cNvSpPr>
            <a:spLocks noGrp="1"/>
          </p:cNvSpPr>
          <p:nvPr>
            <p:ph type="sldNum" sz="quarter" idx="4"/>
          </p:nvPr>
        </p:nvSpPr>
        <p:spPr>
          <a:xfrm>
            <a:off x="838200" y="6356350"/>
            <a:ext cx="2743200" cy="365125"/>
          </a:xfrm>
          <a:prstGeom prst="rect">
            <a:avLst/>
          </a:prstGeom>
        </p:spPr>
        <p:txBody>
          <a:bodyPr vert="horz" lIns="91440" tIns="45720" rIns="91440" bIns="45720" rtlCol="1" anchor="ctr"/>
          <a:lstStyle>
            <a:lvl1pPr algn="l">
              <a:defRPr sz="1200">
                <a:solidFill>
                  <a:schemeClr val="tx1">
                    <a:tint val="75000"/>
                  </a:schemeClr>
                </a:solidFill>
              </a:defRPr>
            </a:lvl1pPr>
          </a:lstStyle>
          <a:p>
            <a:fld id="{1E33FB24-E7B9-46A0-BF7F-9AADF4A6469A}" type="slidenum">
              <a:rPr lang="he-IL" smtClean="0"/>
              <a:t>‹#›</a:t>
            </a:fld>
            <a:endParaRPr lang="he-IL"/>
          </a:p>
        </p:txBody>
      </p:sp>
    </p:spTree>
    <p:extLst>
      <p:ext uri="{BB962C8B-B14F-4D97-AF65-F5344CB8AC3E}">
        <p14:creationId xmlns:p14="http://schemas.microsoft.com/office/powerpoint/2010/main" val="365972618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sldNum="0" hdr="0" ftr="0" dt="0"/>
  <p:txStyles>
    <p:titleStyle>
      <a:lvl1pPr algn="r" defTabSz="914400" rtl="1"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r" defTabSz="914400" rtl="1"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r" defTabSz="914400" rtl="1"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r" defTabSz="914400" rtl="1"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r" defTabSz="914400" rtl="1"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he-IL"/>
      </a:defPPr>
      <a:lvl1pPr marL="0" algn="r" defTabSz="914400" rtl="1" eaLnBrk="1" latinLnBrk="0" hangingPunct="1">
        <a:defRPr sz="1800" kern="1200">
          <a:solidFill>
            <a:schemeClr val="tx1"/>
          </a:solidFill>
          <a:latin typeface="+mn-lt"/>
          <a:ea typeface="+mn-ea"/>
          <a:cs typeface="+mn-cs"/>
        </a:defRPr>
      </a:lvl1pPr>
      <a:lvl2pPr marL="457200" algn="r" defTabSz="914400" rtl="1" eaLnBrk="1" latinLnBrk="0" hangingPunct="1">
        <a:defRPr sz="1800" kern="1200">
          <a:solidFill>
            <a:schemeClr val="tx1"/>
          </a:solidFill>
          <a:latin typeface="+mn-lt"/>
          <a:ea typeface="+mn-ea"/>
          <a:cs typeface="+mn-cs"/>
        </a:defRPr>
      </a:lvl2pPr>
      <a:lvl3pPr marL="914400" algn="r" defTabSz="914400" rtl="1" eaLnBrk="1" latinLnBrk="0" hangingPunct="1">
        <a:defRPr sz="1800" kern="1200">
          <a:solidFill>
            <a:schemeClr val="tx1"/>
          </a:solidFill>
          <a:latin typeface="+mn-lt"/>
          <a:ea typeface="+mn-ea"/>
          <a:cs typeface="+mn-cs"/>
        </a:defRPr>
      </a:lvl3pPr>
      <a:lvl4pPr marL="1371600" algn="r" defTabSz="914400" rtl="1" eaLnBrk="1" latinLnBrk="0" hangingPunct="1">
        <a:defRPr sz="1800" kern="1200">
          <a:solidFill>
            <a:schemeClr val="tx1"/>
          </a:solidFill>
          <a:latin typeface="+mn-lt"/>
          <a:ea typeface="+mn-ea"/>
          <a:cs typeface="+mn-cs"/>
        </a:defRPr>
      </a:lvl4pPr>
      <a:lvl5pPr marL="1828800" algn="r" defTabSz="914400" rtl="1" eaLnBrk="1" latinLnBrk="0" hangingPunct="1">
        <a:defRPr sz="1800" kern="1200">
          <a:solidFill>
            <a:schemeClr val="tx1"/>
          </a:solidFill>
          <a:latin typeface="+mn-lt"/>
          <a:ea typeface="+mn-ea"/>
          <a:cs typeface="+mn-cs"/>
        </a:defRPr>
      </a:lvl5pPr>
      <a:lvl6pPr marL="2286000" algn="r" defTabSz="914400" rtl="1" eaLnBrk="1" latinLnBrk="0" hangingPunct="1">
        <a:defRPr sz="1800" kern="1200">
          <a:solidFill>
            <a:schemeClr val="tx1"/>
          </a:solidFill>
          <a:latin typeface="+mn-lt"/>
          <a:ea typeface="+mn-ea"/>
          <a:cs typeface="+mn-cs"/>
        </a:defRPr>
      </a:lvl6pPr>
      <a:lvl7pPr marL="2743200" algn="r" defTabSz="914400" rtl="1" eaLnBrk="1" latinLnBrk="0" hangingPunct="1">
        <a:defRPr sz="1800" kern="1200">
          <a:solidFill>
            <a:schemeClr val="tx1"/>
          </a:solidFill>
          <a:latin typeface="+mn-lt"/>
          <a:ea typeface="+mn-ea"/>
          <a:cs typeface="+mn-cs"/>
        </a:defRPr>
      </a:lvl7pPr>
      <a:lvl8pPr marL="3200400" algn="r" defTabSz="914400" rtl="1" eaLnBrk="1" latinLnBrk="0" hangingPunct="1">
        <a:defRPr sz="1800" kern="1200">
          <a:solidFill>
            <a:schemeClr val="tx1"/>
          </a:solidFill>
          <a:latin typeface="+mn-lt"/>
          <a:ea typeface="+mn-ea"/>
          <a:cs typeface="+mn-cs"/>
        </a:defRPr>
      </a:lvl8pPr>
      <a:lvl9pPr marL="3657600" algn="r" defTabSz="914400" rtl="1"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4.png"/></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2.xml"/><Relationship Id="rId4" Type="http://schemas.openxmlformats.org/officeDocument/2006/relationships/image" Target="../media/image19.jpeg"/></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2.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png"/><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1.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png"/></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6.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0.xml"/><Relationship Id="rId1" Type="http://schemas.openxmlformats.org/officeDocument/2006/relationships/slideLayout" Target="../slideLayouts/slideLayout24.xml"/><Relationship Id="rId5" Type="http://schemas.openxmlformats.org/officeDocument/2006/relationships/image" Target="../media/image40.jpeg"/><Relationship Id="rId4" Type="http://schemas.openxmlformats.org/officeDocument/2006/relationships/image" Target="../media/image39.jpeg"/></Relationships>
</file>

<file path=ppt/slides/_rels/slide39.xml.rels><?xml version="1.0" encoding="UTF-8" standalone="yes"?>
<Relationships xmlns="http://schemas.openxmlformats.org/package/2006/relationships"><Relationship Id="rId3" Type="http://schemas.openxmlformats.org/officeDocument/2006/relationships/image" Target="../media/image41.tiff"/><Relationship Id="rId2" Type="http://schemas.openxmlformats.org/officeDocument/2006/relationships/notesSlide" Target="../notesSlides/notesSlide21.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pic>
        <p:nvPicPr>
          <p:cNvPr id="89" name="Google Shape;89;p1"/>
          <p:cNvPicPr preferRelativeResize="0"/>
          <p:nvPr/>
        </p:nvPicPr>
        <p:blipFill rotWithShape="1">
          <a:blip r:embed="rId3">
            <a:alphaModFix/>
          </a:blip>
          <a:srcRect/>
          <a:stretch/>
        </p:blipFill>
        <p:spPr>
          <a:xfrm>
            <a:off x="114979" y="5898776"/>
            <a:ext cx="1916826" cy="848011"/>
          </a:xfrm>
          <a:prstGeom prst="rect">
            <a:avLst/>
          </a:prstGeom>
          <a:noFill/>
          <a:ln>
            <a:noFill/>
          </a:ln>
        </p:spPr>
      </p:pic>
      <p:sp>
        <p:nvSpPr>
          <p:cNvPr id="90" name="Google Shape;90;p1"/>
          <p:cNvSpPr txBox="1">
            <a:spLocks noGrp="1"/>
          </p:cNvSpPr>
          <p:nvPr>
            <p:ph type="subTitle" idx="1"/>
          </p:nvPr>
        </p:nvSpPr>
        <p:spPr>
          <a:xfrm>
            <a:off x="599756" y="5004736"/>
            <a:ext cx="8383588" cy="1447800"/>
          </a:xfrm>
          <a:prstGeom prst="rect">
            <a:avLst/>
          </a:prstGeom>
          <a:noFill/>
          <a:ln>
            <a:noFill/>
          </a:ln>
        </p:spPr>
        <p:txBody>
          <a:bodyPr spcFirstLastPara="1" wrap="square" lIns="91425" tIns="45700" rIns="91425" bIns="45700" anchor="t" anchorCtr="0">
            <a:noAutofit/>
          </a:bodyPr>
          <a:lstStyle/>
          <a:p>
            <a:pPr marL="0" lvl="0" indent="0" algn="ctr" rtl="1">
              <a:lnSpc>
                <a:spcPct val="100000"/>
              </a:lnSpc>
              <a:spcBef>
                <a:spcPts val="0"/>
              </a:spcBef>
              <a:spcAft>
                <a:spcPts val="0"/>
              </a:spcAft>
              <a:buClr>
                <a:srgbClr val="204559"/>
              </a:buClr>
              <a:buSzPts val="2400"/>
              <a:buNone/>
            </a:pPr>
            <a:r>
              <a:rPr lang="x-none" sz="2400">
                <a:solidFill>
                  <a:srgbClr val="204559"/>
                </a:solidFill>
                <a:latin typeface="David"/>
                <a:ea typeface="David"/>
                <a:cs typeface="+mn-cs"/>
                <a:sym typeface="David"/>
              </a:rPr>
              <a:t>דר</a:t>
            </a:r>
            <a:r>
              <a:rPr lang="he-IL" sz="2400">
                <a:solidFill>
                  <a:srgbClr val="204559"/>
                </a:solidFill>
                <a:latin typeface="David"/>
                <a:ea typeface="David"/>
                <a:cs typeface="+mn-cs"/>
                <a:sym typeface="David"/>
              </a:rPr>
              <a:t>' קלאודיה לנג,</a:t>
            </a:r>
            <a:r>
              <a:rPr lang="x-none" sz="2400">
                <a:solidFill>
                  <a:srgbClr val="204559"/>
                </a:solidFill>
                <a:latin typeface="David"/>
                <a:ea typeface="David"/>
                <a:cs typeface="+mn-cs"/>
                <a:sym typeface="David"/>
              </a:rPr>
              <a:t> פסיכולוגית קלינית</a:t>
            </a:r>
            <a:r>
              <a:rPr lang="he-IL" sz="2400">
                <a:solidFill>
                  <a:srgbClr val="204559"/>
                </a:solidFill>
                <a:latin typeface="David"/>
                <a:ea typeface="David"/>
                <a:cs typeface="+mn-cs"/>
                <a:sym typeface="David"/>
              </a:rPr>
              <a:t> מדריכה</a:t>
            </a:r>
            <a:endParaRPr>
              <a:cs typeface="+mn-cs"/>
            </a:endParaRPr>
          </a:p>
          <a:p>
            <a:pPr marL="0" lvl="0" indent="0" algn="ctr" rtl="1">
              <a:spcBef>
                <a:spcPts val="640"/>
              </a:spcBef>
              <a:spcAft>
                <a:spcPts val="0"/>
              </a:spcAft>
              <a:buClr>
                <a:srgbClr val="888888"/>
              </a:buClr>
              <a:buSzPts val="3200"/>
              <a:buNone/>
            </a:pPr>
            <a:endParaRPr>
              <a:solidFill>
                <a:srgbClr val="204559"/>
              </a:solidFill>
              <a:latin typeface="David"/>
              <a:ea typeface="David"/>
              <a:cs typeface="David"/>
              <a:sym typeface="David"/>
            </a:endParaRPr>
          </a:p>
          <a:p>
            <a:pPr marL="0" lvl="0" indent="0" algn="ctr" rtl="1">
              <a:spcBef>
                <a:spcPts val="640"/>
              </a:spcBef>
              <a:spcAft>
                <a:spcPts val="0"/>
              </a:spcAft>
              <a:buClr>
                <a:srgbClr val="888888"/>
              </a:buClr>
              <a:buSzPts val="3200"/>
              <a:buNone/>
            </a:pPr>
            <a:endParaRPr>
              <a:solidFill>
                <a:srgbClr val="204559"/>
              </a:solidFill>
              <a:latin typeface="David"/>
              <a:ea typeface="David"/>
              <a:cs typeface="David"/>
              <a:sym typeface="David"/>
            </a:endParaRPr>
          </a:p>
          <a:p>
            <a:pPr marL="0" lvl="0" indent="0" algn="ctr" rtl="1">
              <a:spcBef>
                <a:spcPts val="640"/>
              </a:spcBef>
              <a:spcAft>
                <a:spcPts val="0"/>
              </a:spcAft>
              <a:buClr>
                <a:srgbClr val="204559"/>
              </a:buClr>
              <a:buSzPts val="3200"/>
              <a:buNone/>
            </a:pPr>
            <a:r>
              <a:rPr lang="x-none">
                <a:solidFill>
                  <a:srgbClr val="204559"/>
                </a:solidFill>
                <a:latin typeface="David"/>
                <a:ea typeface="David"/>
                <a:cs typeface="David"/>
                <a:sym typeface="David"/>
              </a:rPr>
              <a:t> </a:t>
            </a:r>
            <a:endParaRPr/>
          </a:p>
          <a:p>
            <a:pPr marL="0" lvl="0" indent="0" algn="ctr" rtl="1">
              <a:spcBef>
                <a:spcPts val="640"/>
              </a:spcBef>
              <a:spcAft>
                <a:spcPts val="0"/>
              </a:spcAft>
              <a:buClr>
                <a:srgbClr val="204559"/>
              </a:buClr>
              <a:buSzPts val="3200"/>
              <a:buNone/>
            </a:pPr>
            <a:r>
              <a:rPr lang="x-none">
                <a:solidFill>
                  <a:srgbClr val="204559"/>
                </a:solidFill>
              </a:rPr>
              <a:t> </a:t>
            </a:r>
            <a:r>
              <a:rPr lang="x-none">
                <a:solidFill>
                  <a:srgbClr val="204559"/>
                </a:solidFill>
                <a:latin typeface="David"/>
                <a:ea typeface="David"/>
                <a:cs typeface="David"/>
                <a:sym typeface="David"/>
              </a:rPr>
              <a:t>  </a:t>
            </a:r>
            <a:br>
              <a:rPr lang="x-none">
                <a:solidFill>
                  <a:srgbClr val="204559"/>
                </a:solidFill>
                <a:latin typeface="David"/>
                <a:ea typeface="David"/>
                <a:cs typeface="David"/>
                <a:sym typeface="David"/>
              </a:rPr>
            </a:br>
            <a:endParaRPr>
              <a:solidFill>
                <a:srgbClr val="204559"/>
              </a:solidFill>
              <a:latin typeface="David"/>
              <a:ea typeface="David"/>
              <a:cs typeface="David"/>
              <a:sym typeface="David"/>
            </a:endParaRPr>
          </a:p>
        </p:txBody>
      </p:sp>
      <p:sp>
        <p:nvSpPr>
          <p:cNvPr id="91" name="Google Shape;91;p1"/>
          <p:cNvSpPr txBox="1"/>
          <p:nvPr/>
        </p:nvSpPr>
        <p:spPr>
          <a:xfrm>
            <a:off x="541019" y="270456"/>
            <a:ext cx="8501063" cy="4005330"/>
          </a:xfrm>
          <a:prstGeom prst="rect">
            <a:avLst/>
          </a:prstGeom>
          <a:noFill/>
          <a:ln>
            <a:noFill/>
          </a:ln>
        </p:spPr>
        <p:txBody>
          <a:bodyPr spcFirstLastPara="1" wrap="square" lIns="91425" tIns="45700" rIns="91425" bIns="45700" anchor="b" anchorCtr="0">
            <a:normAutofit/>
          </a:bodyPr>
          <a:lstStyle/>
          <a:p>
            <a:pPr marL="0" marR="0" lvl="0" indent="0" algn="ctr" defTabSz="914400" rtl="1" eaLnBrk="1" fontAlgn="auto" latinLnBrk="0" hangingPunct="1">
              <a:lnSpc>
                <a:spcPct val="80000"/>
              </a:lnSpc>
              <a:spcBef>
                <a:spcPts val="0"/>
              </a:spcBef>
              <a:spcAft>
                <a:spcPts val="0"/>
              </a:spcAft>
              <a:buClr>
                <a:srgbClr val="A6B727"/>
              </a:buClr>
              <a:buSzPts val="4050"/>
              <a:buFont typeface="David"/>
              <a:buNone/>
              <a:tabLst/>
              <a:defRPr/>
            </a:pPr>
            <a:br>
              <a:rPr kumimoji="0" lang="x-none" sz="4050" b="0" i="0" u="none" strike="noStrike" kern="0" cap="none" spc="0" normalizeH="0" baseline="0" noProof="0">
                <a:ln>
                  <a:noFill/>
                </a:ln>
                <a:solidFill>
                  <a:srgbClr val="A6B727"/>
                </a:solidFill>
                <a:effectLst/>
                <a:uLnTx/>
                <a:uFillTx/>
                <a:latin typeface="David"/>
                <a:ea typeface="David"/>
                <a:cs typeface="David"/>
                <a:sym typeface="David"/>
              </a:rPr>
            </a:br>
            <a:endParaRPr kumimoji="0" sz="4050" b="0" i="0" u="none" strike="noStrike" kern="0" cap="none" spc="0" normalizeH="0" baseline="0" noProof="0">
              <a:ln>
                <a:noFill/>
              </a:ln>
              <a:solidFill>
                <a:srgbClr val="204559"/>
              </a:solidFill>
              <a:effectLst/>
              <a:uLnTx/>
              <a:uFillTx/>
              <a:latin typeface="David"/>
              <a:ea typeface="David"/>
              <a:cs typeface="David"/>
              <a:sym typeface="David"/>
            </a:endParaRPr>
          </a:p>
          <a:p>
            <a:pPr marL="0" marR="0" lvl="0" indent="0" algn="ctr" defTabSz="914400" rtl="1" eaLnBrk="1" fontAlgn="auto" latinLnBrk="0" hangingPunct="1">
              <a:lnSpc>
                <a:spcPct val="80000"/>
              </a:lnSpc>
              <a:spcBef>
                <a:spcPts val="0"/>
              </a:spcBef>
              <a:spcAft>
                <a:spcPts val="0"/>
              </a:spcAft>
              <a:buClr>
                <a:srgbClr val="204559"/>
              </a:buClr>
              <a:buSzPts val="4050"/>
              <a:buFont typeface="David"/>
              <a:buNone/>
              <a:tabLst/>
              <a:defRPr/>
            </a:pPr>
            <a:r>
              <a:rPr kumimoji="0" lang="x-none" sz="4050" b="1" i="0" u="none" strike="noStrike" kern="0" cap="none" spc="0" normalizeH="0" baseline="0" noProof="0">
                <a:ln>
                  <a:noFill/>
                </a:ln>
                <a:solidFill>
                  <a:srgbClr val="204559"/>
                </a:solidFill>
                <a:effectLst/>
                <a:uLnTx/>
                <a:uFillTx/>
                <a:latin typeface="David"/>
                <a:ea typeface="David"/>
                <a:sym typeface="David"/>
              </a:rPr>
              <a:t>אַיֶּכָּה-הקשר המגדל</a:t>
            </a:r>
            <a:endParaRPr kumimoji="0" lang="he-IL" sz="1400" b="1" i="0" u="none" strike="noStrike" kern="0" cap="none" spc="0" normalizeH="0" baseline="0" noProof="0">
              <a:ln>
                <a:noFill/>
              </a:ln>
              <a:solidFill>
                <a:srgbClr val="000000"/>
              </a:solidFill>
              <a:effectLst/>
              <a:uLnTx/>
              <a:uFillTx/>
              <a:latin typeface="Arial"/>
              <a:sym typeface="Arial"/>
            </a:endParaRPr>
          </a:p>
          <a:p>
            <a:pPr marL="0" marR="0" lvl="0" indent="0" algn="ctr" defTabSz="914400" rtl="1" eaLnBrk="1" fontAlgn="auto" latinLnBrk="0" hangingPunct="1">
              <a:lnSpc>
                <a:spcPct val="80000"/>
              </a:lnSpc>
              <a:spcBef>
                <a:spcPts val="0"/>
              </a:spcBef>
              <a:spcAft>
                <a:spcPts val="0"/>
              </a:spcAft>
              <a:buClr>
                <a:srgbClr val="000000"/>
              </a:buClr>
              <a:buSzPts val="3600"/>
              <a:buFont typeface="Calibri"/>
              <a:buNone/>
              <a:tabLst/>
              <a:defRPr/>
            </a:pPr>
            <a:endParaRPr kumimoji="0" lang="he-IL" sz="3600" b="0" i="0" u="none" strike="noStrike" kern="0" cap="none" spc="0" normalizeH="0" baseline="0" noProof="0">
              <a:ln>
                <a:noFill/>
              </a:ln>
              <a:solidFill>
                <a:srgbClr val="204559"/>
              </a:solidFill>
              <a:effectLst/>
              <a:uLnTx/>
              <a:uFillTx/>
              <a:latin typeface="David"/>
              <a:ea typeface="David"/>
              <a:cs typeface="David"/>
              <a:sym typeface="David"/>
            </a:endParaRPr>
          </a:p>
          <a:p>
            <a:pPr marL="0" marR="0" lvl="0" indent="0" algn="ctr" defTabSz="914400" rtl="1" eaLnBrk="1" fontAlgn="auto" latinLnBrk="0" hangingPunct="1">
              <a:lnSpc>
                <a:spcPct val="80000"/>
              </a:lnSpc>
              <a:spcBef>
                <a:spcPts val="0"/>
              </a:spcBef>
              <a:spcAft>
                <a:spcPts val="0"/>
              </a:spcAft>
              <a:buClr>
                <a:srgbClr val="000000"/>
              </a:buClr>
              <a:buSzPts val="3600"/>
              <a:buFont typeface="Calibri"/>
              <a:buNone/>
              <a:tabLst/>
              <a:defRPr/>
            </a:pPr>
            <a:endParaRPr kumimoji="0" sz="3600" b="0" i="0" u="none" strike="noStrike" kern="0" cap="none" spc="0" normalizeH="0" baseline="0" noProof="0">
              <a:ln>
                <a:noFill/>
              </a:ln>
              <a:solidFill>
                <a:srgbClr val="204559"/>
              </a:solidFill>
              <a:effectLst/>
              <a:uLnTx/>
              <a:uFillTx/>
              <a:latin typeface="David"/>
              <a:ea typeface="David"/>
              <a:cs typeface="David"/>
              <a:sym typeface="David"/>
            </a:endParaRPr>
          </a:p>
          <a:p>
            <a:pPr marL="0" marR="0" lvl="0" indent="0" algn="ctr" defTabSz="914400" rtl="1" eaLnBrk="1" fontAlgn="auto" latinLnBrk="0" hangingPunct="1">
              <a:lnSpc>
                <a:spcPct val="80000"/>
              </a:lnSpc>
              <a:spcBef>
                <a:spcPts val="0"/>
              </a:spcBef>
              <a:spcAft>
                <a:spcPts val="0"/>
              </a:spcAft>
              <a:buClr>
                <a:srgbClr val="204559"/>
              </a:buClr>
              <a:buSzPts val="3600"/>
              <a:buFont typeface="David"/>
              <a:buNone/>
              <a:tabLst/>
              <a:defRPr/>
            </a:pPr>
            <a:r>
              <a:rPr kumimoji="0" lang="x-none" sz="3600" b="0" i="0" u="none" strike="noStrike" kern="0" cap="none" spc="0" normalizeH="0" baseline="0" noProof="0">
                <a:ln>
                  <a:noFill/>
                </a:ln>
                <a:solidFill>
                  <a:srgbClr val="204559"/>
                </a:solidFill>
                <a:effectLst/>
                <a:uLnTx/>
                <a:uFillTx/>
                <a:latin typeface="David"/>
                <a:ea typeface="David"/>
                <a:sym typeface="David"/>
              </a:rPr>
              <a:t>קורס מבוא במכון מפרשים</a:t>
            </a:r>
            <a:endParaRPr kumimoji="0" sz="3600" b="0" i="0" u="none" strike="noStrike" kern="0" cap="none" spc="0" normalizeH="0" baseline="0" noProof="0">
              <a:ln>
                <a:noFill/>
              </a:ln>
              <a:solidFill>
                <a:srgbClr val="204559"/>
              </a:solidFill>
              <a:effectLst/>
              <a:uLnTx/>
              <a:uFillTx/>
              <a:latin typeface="David"/>
              <a:ea typeface="David"/>
              <a:sym typeface="David"/>
            </a:endParaRPr>
          </a:p>
          <a:p>
            <a:pPr marL="0" marR="0" lvl="0" indent="0" algn="ctr" defTabSz="914400" rtl="1" eaLnBrk="1" fontAlgn="auto" latinLnBrk="0" hangingPunct="1">
              <a:lnSpc>
                <a:spcPct val="80000"/>
              </a:lnSpc>
              <a:spcBef>
                <a:spcPts val="0"/>
              </a:spcBef>
              <a:spcAft>
                <a:spcPts val="0"/>
              </a:spcAft>
              <a:buClr>
                <a:srgbClr val="000000"/>
              </a:buClr>
              <a:buSzPts val="3600"/>
              <a:buFont typeface="Calibri"/>
              <a:buNone/>
              <a:tabLst/>
              <a:defRPr/>
            </a:pPr>
            <a:endParaRPr kumimoji="0" sz="3600" b="1" i="0" u="none" strike="noStrike" kern="0" cap="none" spc="0" normalizeH="0" baseline="0" noProof="0">
              <a:ln>
                <a:noFill/>
              </a:ln>
              <a:solidFill>
                <a:srgbClr val="204559"/>
              </a:solidFill>
              <a:effectLst/>
              <a:uLnTx/>
              <a:uFillTx/>
              <a:latin typeface="David"/>
              <a:ea typeface="David"/>
              <a:sym typeface="David"/>
            </a:endParaRPr>
          </a:p>
          <a:p>
            <a:pPr marL="0" marR="0" lvl="0" indent="0" algn="ctr" defTabSz="914400" rtl="1" eaLnBrk="1" fontAlgn="auto" latinLnBrk="0" hangingPunct="1">
              <a:lnSpc>
                <a:spcPct val="80000"/>
              </a:lnSpc>
              <a:spcBef>
                <a:spcPts val="0"/>
              </a:spcBef>
              <a:spcAft>
                <a:spcPts val="0"/>
              </a:spcAft>
              <a:buClr>
                <a:srgbClr val="204559"/>
              </a:buClr>
              <a:buSzPts val="3600"/>
              <a:buFont typeface="David"/>
              <a:buNone/>
              <a:tabLst/>
              <a:defRPr/>
            </a:pPr>
            <a:r>
              <a:rPr kumimoji="0" lang="x-none" sz="3600" b="0" i="0" u="none" strike="noStrike" kern="0" cap="none" spc="0" normalizeH="0" baseline="0" noProof="0">
                <a:ln>
                  <a:noFill/>
                </a:ln>
                <a:solidFill>
                  <a:srgbClr val="204559"/>
                </a:solidFill>
                <a:effectLst/>
                <a:uLnTx/>
                <a:uFillTx/>
                <a:latin typeface="David"/>
                <a:ea typeface="David"/>
                <a:sym typeface="David"/>
              </a:rPr>
              <a:t>מפגש </a:t>
            </a:r>
            <a:r>
              <a:rPr kumimoji="0" lang="he-IL" sz="3600" b="0" i="0" u="none" strike="noStrike" kern="0" cap="none" spc="0" normalizeH="0" baseline="0" noProof="0">
                <a:ln>
                  <a:noFill/>
                </a:ln>
                <a:solidFill>
                  <a:srgbClr val="204559"/>
                </a:solidFill>
                <a:effectLst/>
                <a:uLnTx/>
                <a:uFillTx/>
                <a:latin typeface="David"/>
                <a:ea typeface="David"/>
                <a:sym typeface="David"/>
              </a:rPr>
              <a:t>שני</a:t>
            </a:r>
            <a:endParaRPr kumimoji="0" sz="3600" b="0" i="0" u="none" strike="noStrike" kern="0" cap="none" spc="0" normalizeH="0" baseline="0" noProof="0">
              <a:ln>
                <a:noFill/>
              </a:ln>
              <a:solidFill>
                <a:srgbClr val="204559"/>
              </a:solidFill>
              <a:effectLst/>
              <a:uLnTx/>
              <a:uFillTx/>
              <a:latin typeface="David"/>
              <a:ea typeface="David"/>
              <a:sym typeface="David"/>
            </a:endParaRPr>
          </a:p>
        </p:txBody>
      </p:sp>
      <p:cxnSp>
        <p:nvCxnSpPr>
          <p:cNvPr id="92" name="Google Shape;92;p1"/>
          <p:cNvCxnSpPr/>
          <p:nvPr/>
        </p:nvCxnSpPr>
        <p:spPr>
          <a:xfrm>
            <a:off x="1842418" y="4456769"/>
            <a:ext cx="6334062" cy="0"/>
          </a:xfrm>
          <a:prstGeom prst="straightConnector1">
            <a:avLst/>
          </a:prstGeom>
          <a:noFill/>
          <a:ln w="10000" cap="flat" cmpd="sng">
            <a:solidFill>
              <a:srgbClr val="204559"/>
            </a:solidFill>
            <a:prstDash val="solid"/>
            <a:round/>
            <a:headEnd type="none" w="sm" len="sm"/>
            <a:tailEnd type="none" w="sm" len="sm"/>
          </a:ln>
        </p:spPr>
      </p:cxnSp>
      <p:cxnSp>
        <p:nvCxnSpPr>
          <p:cNvPr id="93" name="Google Shape;93;p1"/>
          <p:cNvCxnSpPr>
            <a:cxnSpLocks/>
          </p:cNvCxnSpPr>
          <p:nvPr/>
        </p:nvCxnSpPr>
        <p:spPr>
          <a:xfrm flipH="1">
            <a:off x="9032875" y="0"/>
            <a:ext cx="9207" cy="6858000"/>
          </a:xfrm>
          <a:prstGeom prst="straightConnector1">
            <a:avLst/>
          </a:prstGeom>
          <a:noFill/>
          <a:ln w="76200" cap="flat" cmpd="sng">
            <a:solidFill>
              <a:schemeClr val="accent2"/>
            </a:solidFill>
            <a:prstDash val="solid"/>
            <a:round/>
            <a:headEnd type="none" w="sm" len="sm"/>
            <a:tailEnd type="none" w="sm" len="sm"/>
          </a:ln>
        </p:spPr>
      </p:cxnSp>
      <p:pic>
        <p:nvPicPr>
          <p:cNvPr id="94" name="Google Shape;94;p1"/>
          <p:cNvPicPr preferRelativeResize="0"/>
          <p:nvPr/>
        </p:nvPicPr>
        <p:blipFill rotWithShape="1">
          <a:blip r:embed="rId4">
            <a:alphaModFix/>
          </a:blip>
          <a:srcRect l="18367" t="18534" r="25628"/>
          <a:stretch/>
        </p:blipFill>
        <p:spPr>
          <a:xfrm>
            <a:off x="9060171" y="0"/>
            <a:ext cx="3159125"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487C16-5823-47DF-9A67-AF4457D19B4D}"/>
              </a:ext>
            </a:extLst>
          </p:cNvPr>
          <p:cNvSpPr txBox="1"/>
          <p:nvPr/>
        </p:nvSpPr>
        <p:spPr>
          <a:xfrm>
            <a:off x="448235" y="428760"/>
            <a:ext cx="11438965" cy="6124754"/>
          </a:xfrm>
          <a:prstGeom prst="rect">
            <a:avLst/>
          </a:prstGeom>
          <a:noFill/>
        </p:spPr>
        <p:txBody>
          <a:bodyPr wrap="square" rtlCol="1">
            <a:spAutoFit/>
          </a:bodyPr>
          <a:lstStyle/>
          <a:p>
            <a:pPr algn="ctr"/>
            <a:r>
              <a:rPr lang="he-IL" sz="4400" b="1">
                <a:solidFill>
                  <a:schemeClr val="accent6">
                    <a:lumMod val="75000"/>
                  </a:schemeClr>
                </a:solidFill>
                <a:latin typeface="David" panose="020E0502060401010101" pitchFamily="34" charset="-79"/>
                <a:ea typeface="+mj-ea"/>
              </a:rPr>
              <a:t>תרגיל</a:t>
            </a:r>
          </a:p>
          <a:p>
            <a:pPr algn="ctr"/>
            <a:endParaRPr lang="he-IL" sz="2800" b="1"/>
          </a:p>
          <a:p>
            <a:pPr algn="ctr"/>
            <a:r>
              <a:rPr lang="he-IL" sz="4000" b="1">
                <a:solidFill>
                  <a:schemeClr val="accent1">
                    <a:lumMod val="50000"/>
                  </a:schemeClr>
                </a:solidFill>
                <a:latin typeface="David" panose="020E0502060401010101" pitchFamily="34" charset="-79"/>
              </a:rPr>
              <a:t>מה מאפיין אדם מפותח?</a:t>
            </a:r>
          </a:p>
          <a:p>
            <a:pPr algn="ctr"/>
            <a:r>
              <a:rPr lang="he-IL" sz="4000">
                <a:solidFill>
                  <a:schemeClr val="accent1">
                    <a:lumMod val="50000"/>
                  </a:schemeClr>
                </a:solidFill>
                <a:latin typeface="David" panose="020E0502060401010101" pitchFamily="34" charset="-79"/>
              </a:rPr>
              <a:t>תכתבו 5 מאפיינים:</a:t>
            </a:r>
          </a:p>
          <a:p>
            <a:endParaRPr lang="he-IL" sz="2400">
              <a:solidFill>
                <a:schemeClr val="accent1">
                  <a:lumMod val="50000"/>
                </a:schemeClr>
              </a:solidFill>
              <a:latin typeface="David" panose="020E0502060401010101" pitchFamily="34" charset="-79"/>
            </a:endParaRPr>
          </a:p>
          <a:p>
            <a:pPr algn="ctr"/>
            <a:r>
              <a:rPr lang="he-IL" sz="3600">
                <a:solidFill>
                  <a:schemeClr val="accent1">
                    <a:lumMod val="50000"/>
                  </a:schemeClr>
                </a:solidFill>
                <a:latin typeface="David" panose="020E0502060401010101" pitchFamily="34" charset="-79"/>
              </a:rPr>
              <a:t>ככל שאדם יותר מפותח כך הוא יותר /כך יש לו יותר:</a:t>
            </a:r>
          </a:p>
          <a:p>
            <a:pPr algn="ctr"/>
            <a:r>
              <a:rPr lang="he-IL" sz="3600">
                <a:solidFill>
                  <a:schemeClr val="accent1">
                    <a:lumMod val="50000"/>
                  </a:schemeClr>
                </a:solidFill>
                <a:latin typeface="David" panose="020E0502060401010101" pitchFamily="34" charset="-79"/>
              </a:rPr>
              <a:t>1._______</a:t>
            </a:r>
          </a:p>
          <a:p>
            <a:pPr algn="ctr"/>
            <a:r>
              <a:rPr lang="he-IL" sz="3600">
                <a:solidFill>
                  <a:schemeClr val="accent1">
                    <a:lumMod val="50000"/>
                  </a:schemeClr>
                </a:solidFill>
                <a:latin typeface="David" panose="020E0502060401010101" pitchFamily="34" charset="-79"/>
              </a:rPr>
              <a:t>2._______</a:t>
            </a:r>
          </a:p>
          <a:p>
            <a:pPr algn="ctr"/>
            <a:r>
              <a:rPr lang="he-IL" sz="3600">
                <a:solidFill>
                  <a:schemeClr val="accent1">
                    <a:lumMod val="50000"/>
                  </a:schemeClr>
                </a:solidFill>
                <a:latin typeface="David" panose="020E0502060401010101" pitchFamily="34" charset="-79"/>
              </a:rPr>
              <a:t>3._______</a:t>
            </a:r>
          </a:p>
          <a:p>
            <a:pPr algn="ctr"/>
            <a:r>
              <a:rPr lang="he-IL" sz="3600">
                <a:solidFill>
                  <a:schemeClr val="accent1">
                    <a:lumMod val="50000"/>
                  </a:schemeClr>
                </a:solidFill>
                <a:latin typeface="David" panose="020E0502060401010101" pitchFamily="34" charset="-79"/>
              </a:rPr>
              <a:t>4._______</a:t>
            </a:r>
          </a:p>
          <a:p>
            <a:pPr algn="ctr"/>
            <a:r>
              <a:rPr lang="he-IL" sz="3600">
                <a:solidFill>
                  <a:schemeClr val="accent1">
                    <a:lumMod val="50000"/>
                  </a:schemeClr>
                </a:solidFill>
                <a:latin typeface="David" panose="020E0502060401010101" pitchFamily="34" charset="-79"/>
              </a:rPr>
              <a:t>5._______  </a:t>
            </a:r>
          </a:p>
        </p:txBody>
      </p:sp>
      <p:pic>
        <p:nvPicPr>
          <p:cNvPr id="2050" name="Picture 2" descr="×ª××¦××ª ×ª××× × ×¢×××¨ ×¦×¨××¨ ××¤×ª×××ª">
            <a:extLst>
              <a:ext uri="{FF2B5EF4-FFF2-40B4-BE49-F238E27FC236}">
                <a16:creationId xmlns:a16="http://schemas.microsoft.com/office/drawing/2014/main" id="{CD8E849D-4AF6-4ADA-B680-60168D6A22E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68" b="8876"/>
          <a:stretch/>
        </p:blipFill>
        <p:spPr bwMode="auto">
          <a:xfrm>
            <a:off x="8715660" y="304486"/>
            <a:ext cx="3171540" cy="23991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682" y="5920435"/>
            <a:ext cx="1988016" cy="879506"/>
          </a:xfrm>
          <a:prstGeom prst="rect">
            <a:avLst/>
          </a:prstGeom>
        </p:spPr>
      </p:pic>
    </p:spTree>
    <p:extLst>
      <p:ext uri="{BB962C8B-B14F-4D97-AF65-F5344CB8AC3E}">
        <p14:creationId xmlns:p14="http://schemas.microsoft.com/office/powerpoint/2010/main" val="184997660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CEFA764-AA76-4378-9E3E-688C4C789CE7}"/>
              </a:ext>
            </a:extLst>
          </p:cNvPr>
          <p:cNvSpPr>
            <a:spLocks noGrp="1"/>
          </p:cNvSpPr>
          <p:nvPr>
            <p:ph type="title"/>
          </p:nvPr>
        </p:nvSpPr>
        <p:spPr>
          <a:xfrm>
            <a:off x="609600" y="274638"/>
            <a:ext cx="10972800" cy="1143000"/>
          </a:xfrm>
        </p:spPr>
        <p:txBody>
          <a:bodyPr/>
          <a:lstStyle/>
          <a:p>
            <a:r>
              <a:rPr lang="he-IL" b="1">
                <a:solidFill>
                  <a:schemeClr val="accent6"/>
                </a:solidFill>
                <a:cs typeface="+mn-cs"/>
              </a:rPr>
              <a:t>הערך המגדל</a:t>
            </a:r>
          </a:p>
        </p:txBody>
      </p:sp>
      <p:sp>
        <p:nvSpPr>
          <p:cNvPr id="3" name="מציין מיקום תוכן 2">
            <a:extLst>
              <a:ext uri="{FF2B5EF4-FFF2-40B4-BE49-F238E27FC236}">
                <a16:creationId xmlns:a16="http://schemas.microsoft.com/office/drawing/2014/main" id="{8F173698-F908-4ACE-84A1-D1419256DB34}"/>
              </a:ext>
            </a:extLst>
          </p:cNvPr>
          <p:cNvSpPr>
            <a:spLocks noGrp="1"/>
          </p:cNvSpPr>
          <p:nvPr>
            <p:ph idx="1"/>
          </p:nvPr>
        </p:nvSpPr>
        <p:spPr>
          <a:xfrm>
            <a:off x="161366" y="1547446"/>
            <a:ext cx="11815482" cy="5035916"/>
          </a:xfrm>
        </p:spPr>
        <p:txBody>
          <a:bodyPr>
            <a:normAutofit/>
          </a:bodyPr>
          <a:lstStyle/>
          <a:p>
            <a:pPr marL="514350" indent="-514350">
              <a:buAutoNum type="arabicPeriod"/>
            </a:pPr>
            <a:r>
              <a:rPr lang="he-IL">
                <a:solidFill>
                  <a:schemeClr val="accent5">
                    <a:lumMod val="50000"/>
                  </a:schemeClr>
                </a:solidFill>
              </a:rPr>
              <a:t>סובייקטיבי - תלוי הורה, תיאוריה פסיכולוגית, תקופה ותרבות</a:t>
            </a:r>
          </a:p>
          <a:p>
            <a:pPr marL="514350" indent="-514350">
              <a:buAutoNum type="arabicPeriod"/>
            </a:pPr>
            <a:r>
              <a:rPr lang="he-IL">
                <a:solidFill>
                  <a:schemeClr val="accent5">
                    <a:lumMod val="50000"/>
                  </a:schemeClr>
                </a:solidFill>
              </a:rPr>
              <a:t>ניתן לרכישה דרך אימון ותרגול</a:t>
            </a:r>
          </a:p>
          <a:p>
            <a:pPr marL="514350" indent="-514350">
              <a:buAutoNum type="arabicPeriod"/>
            </a:pPr>
            <a:r>
              <a:rPr lang="he-IL">
                <a:solidFill>
                  <a:schemeClr val="accent5">
                    <a:lumMod val="50000"/>
                  </a:schemeClr>
                </a:solidFill>
              </a:rPr>
              <a:t>ההתפתחות שלו מתרחשת במרחב, תלויה בסביבה מאפשרת/מתירה</a:t>
            </a:r>
          </a:p>
          <a:p>
            <a:pPr marL="514350" indent="-514350">
              <a:buAutoNum type="arabicPeriod"/>
            </a:pPr>
            <a:endParaRPr lang="he-IL">
              <a:solidFill>
                <a:schemeClr val="accent5">
                  <a:lumMod val="50000"/>
                </a:schemeClr>
              </a:solidFill>
            </a:endParaRPr>
          </a:p>
          <a:p>
            <a:pPr marL="514350" indent="-514350">
              <a:buAutoNum type="arabicPeriod"/>
            </a:pPr>
            <a:endParaRPr lang="he-IL">
              <a:solidFill>
                <a:schemeClr val="accent5">
                  <a:lumMod val="50000"/>
                </a:schemeClr>
              </a:solidFill>
            </a:endParaRPr>
          </a:p>
        </p:txBody>
      </p:sp>
      <p:pic>
        <p:nvPicPr>
          <p:cNvPr id="4100" name="Picture 4" descr="תוצאת תמונה עבור ערכים">
            <a:extLst>
              <a:ext uri="{FF2B5EF4-FFF2-40B4-BE49-F238E27FC236}">
                <a16:creationId xmlns:a16="http://schemas.microsoft.com/office/drawing/2014/main" id="{35AE028F-2791-41E2-B875-FC25D6D856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43689" y="3876548"/>
            <a:ext cx="21336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a:extLst>
              <a:ext uri="{FF2B5EF4-FFF2-40B4-BE49-F238E27FC236}">
                <a16:creationId xmlns:a16="http://schemas.microsoft.com/office/drawing/2014/main" id="{52115800-15CE-4659-AEB7-3FBA21408D6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82" y="5920435"/>
            <a:ext cx="1988016" cy="879506"/>
          </a:xfrm>
          <a:prstGeom prst="rect">
            <a:avLst/>
          </a:prstGeom>
        </p:spPr>
      </p:pic>
    </p:spTree>
    <p:extLst>
      <p:ext uri="{BB962C8B-B14F-4D97-AF65-F5344CB8AC3E}">
        <p14:creationId xmlns:p14="http://schemas.microsoft.com/office/powerpoint/2010/main" val="302822870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ציין מיקום תוכן 4"/>
          <p:cNvSpPr>
            <a:spLocks noGrp="1"/>
          </p:cNvSpPr>
          <p:nvPr>
            <p:ph idx="4294967295"/>
          </p:nvPr>
        </p:nvSpPr>
        <p:spPr>
          <a:xfrm>
            <a:off x="2103698" y="873125"/>
            <a:ext cx="8915400" cy="5173758"/>
          </a:xfrm>
        </p:spPr>
        <p:txBody>
          <a:bodyPr>
            <a:normAutofit fontScale="92500" lnSpcReduction="20000"/>
          </a:bodyPr>
          <a:lstStyle/>
          <a:p>
            <a:pPr marL="0" indent="0" algn="ctr">
              <a:buNone/>
            </a:pPr>
            <a:r>
              <a:rPr lang="he-IL" sz="4400">
                <a:solidFill>
                  <a:schemeClr val="accent6">
                    <a:lumMod val="75000"/>
                  </a:schemeClr>
                </a:solidFill>
                <a:latin typeface="David" panose="020E0502060401010101" pitchFamily="34" charset="-79"/>
                <a:cs typeface="David" panose="020E0502060401010101" pitchFamily="34" charset="-79"/>
              </a:rPr>
              <a:t>  </a:t>
            </a:r>
            <a:r>
              <a:rPr lang="he-IL" sz="4400" b="1">
                <a:solidFill>
                  <a:schemeClr val="accent6">
                    <a:lumMod val="75000"/>
                  </a:schemeClr>
                </a:solidFill>
                <a:latin typeface="David" panose="020E0502060401010101" pitchFamily="34" charset="-79"/>
              </a:rPr>
              <a:t>תרגיל</a:t>
            </a:r>
          </a:p>
          <a:p>
            <a:pPr marL="0" indent="0" algn="ctr">
              <a:buNone/>
            </a:pPr>
            <a:endParaRPr lang="he-IL" sz="1400">
              <a:latin typeface="David" panose="020E0502060401010101" pitchFamily="34" charset="-79"/>
              <a:cs typeface="David" panose="020E0502060401010101" pitchFamily="34" charset="-79"/>
            </a:endParaRPr>
          </a:p>
          <a:p>
            <a:pPr marL="0" indent="0" algn="ctr">
              <a:buNone/>
            </a:pPr>
            <a:r>
              <a:rPr lang="he-IL">
                <a:solidFill>
                  <a:schemeClr val="accent1">
                    <a:lumMod val="50000"/>
                  </a:schemeClr>
                </a:solidFill>
                <a:latin typeface="David" panose="020E0502060401010101" pitchFamily="34" charset="-79"/>
              </a:rPr>
              <a:t>ילדה משחקת בגן השעשועים.</a:t>
            </a:r>
          </a:p>
          <a:p>
            <a:pPr marL="0" indent="0" algn="ctr">
              <a:buNone/>
            </a:pPr>
            <a:r>
              <a:rPr lang="he-IL">
                <a:solidFill>
                  <a:schemeClr val="accent1">
                    <a:lumMod val="50000"/>
                  </a:schemeClr>
                </a:solidFill>
                <a:latin typeface="David" panose="020E0502060401010101" pitchFamily="34" charset="-79"/>
              </a:rPr>
              <a:t>כשאמא אומרת שצריך לחזור הביתה</a:t>
            </a:r>
          </a:p>
          <a:p>
            <a:pPr marL="0" indent="0" algn="ctr">
              <a:buNone/>
            </a:pPr>
            <a:r>
              <a:rPr lang="he-IL">
                <a:solidFill>
                  <a:schemeClr val="accent1">
                    <a:lumMod val="50000"/>
                  </a:schemeClr>
                </a:solidFill>
                <a:latin typeface="David" panose="020E0502060401010101" pitchFamily="34" charset="-79"/>
              </a:rPr>
              <a:t>הילדה צורחת: "אמא, תרימי אותי"!</a:t>
            </a:r>
          </a:p>
          <a:p>
            <a:pPr marL="0" indent="0" algn="ctr">
              <a:buNone/>
            </a:pPr>
            <a:r>
              <a:rPr lang="he-IL">
                <a:solidFill>
                  <a:schemeClr val="accent1">
                    <a:lumMod val="50000"/>
                  </a:schemeClr>
                </a:solidFill>
                <a:latin typeface="David" panose="020E0502060401010101" pitchFamily="34" charset="-79"/>
              </a:rPr>
              <a:t>האמא מרימה אותה, וכך חוזרות הביתה.</a:t>
            </a:r>
          </a:p>
          <a:p>
            <a:pPr marL="0" indent="0" algn="ctr">
              <a:buNone/>
            </a:pPr>
            <a:endParaRPr lang="he-IL" sz="2000">
              <a:solidFill>
                <a:schemeClr val="accent1">
                  <a:lumMod val="50000"/>
                </a:schemeClr>
              </a:solidFill>
              <a:latin typeface="David" panose="020E0502060401010101" pitchFamily="34" charset="-79"/>
            </a:endParaRPr>
          </a:p>
          <a:p>
            <a:pPr marL="0" indent="0" algn="ctr">
              <a:buNone/>
            </a:pPr>
            <a:r>
              <a:rPr lang="he-IL" sz="3600" b="1">
                <a:solidFill>
                  <a:schemeClr val="accent1">
                    <a:lumMod val="50000"/>
                  </a:schemeClr>
                </a:solidFill>
                <a:latin typeface="David" panose="020E0502060401010101" pitchFamily="34" charset="-79"/>
              </a:rPr>
              <a:t>איזה פתרון הילדה מנסה לפתור?</a:t>
            </a:r>
          </a:p>
          <a:p>
            <a:pPr marL="0" indent="0" algn="ctr">
              <a:buNone/>
            </a:pPr>
            <a:r>
              <a:rPr lang="he-IL" sz="3600" b="1">
                <a:solidFill>
                  <a:schemeClr val="accent1">
                    <a:lumMod val="50000"/>
                  </a:schemeClr>
                </a:solidFill>
                <a:latin typeface="David" panose="020E0502060401010101" pitchFamily="34" charset="-79"/>
              </a:rPr>
              <a:t>מה הפוטנציאל השלילי שעבר אקטיבציה?</a:t>
            </a:r>
          </a:p>
          <a:p>
            <a:pPr marL="0" indent="0" algn="ctr">
              <a:buNone/>
            </a:pPr>
            <a:r>
              <a:rPr lang="he-IL" sz="3600" b="1">
                <a:solidFill>
                  <a:schemeClr val="accent1">
                    <a:lumMod val="50000"/>
                  </a:schemeClr>
                </a:solidFill>
                <a:latin typeface="David" panose="020E0502060401010101" pitchFamily="34" charset="-79"/>
              </a:rPr>
              <a:t>מה הפוטנציאל החיובי שנשאר רדום?</a:t>
            </a:r>
          </a:p>
          <a:p>
            <a:pPr marL="0" indent="0" algn="ctr">
              <a:buNone/>
            </a:pPr>
            <a:r>
              <a:rPr lang="he-IL" sz="3600">
                <a:latin typeface="David" panose="020E0502060401010101" pitchFamily="34" charset="-79"/>
                <a:cs typeface="David" panose="020E0502060401010101" pitchFamily="34" charset="-79"/>
              </a:rPr>
              <a:t> </a:t>
            </a:r>
          </a:p>
          <a:p>
            <a:pPr marL="0" indent="0" algn="ctr">
              <a:buNone/>
            </a:pPr>
            <a:endParaRPr lang="he-IL" sz="3600">
              <a:latin typeface="David" panose="020E0502060401010101" pitchFamily="34" charset="-79"/>
              <a:cs typeface="David" panose="020E0502060401010101" pitchFamily="34" charset="-79"/>
            </a:endParaRPr>
          </a:p>
          <a:p>
            <a:pPr marL="0" indent="0" algn="ctr">
              <a:buNone/>
            </a:pPr>
            <a:endParaRPr lang="he-IL" sz="3600">
              <a:latin typeface="David" panose="020E0502060401010101" pitchFamily="34" charset="-79"/>
              <a:cs typeface="David" panose="020E0502060401010101" pitchFamily="34" charset="-79"/>
            </a:endParaRPr>
          </a:p>
          <a:p>
            <a:pPr marL="0" indent="0" algn="ctr">
              <a:buNone/>
            </a:pPr>
            <a:endParaRPr lang="he-IL" sz="3600">
              <a:latin typeface="David" panose="020E0502060401010101" pitchFamily="34" charset="-79"/>
              <a:cs typeface="David" panose="020E0502060401010101" pitchFamily="34" charset="-79"/>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82" y="5920435"/>
            <a:ext cx="1988016" cy="879506"/>
          </a:xfrm>
          <a:prstGeom prst="rect">
            <a:avLst/>
          </a:prstGeom>
        </p:spPr>
      </p:pic>
      <p:pic>
        <p:nvPicPr>
          <p:cNvPr id="1026" name="Picture 2" descr="תוצאת תמונה עבור ילדה על הידיים של אמא">
            <a:extLst>
              <a:ext uri="{FF2B5EF4-FFF2-40B4-BE49-F238E27FC236}">
                <a16:creationId xmlns:a16="http://schemas.microsoft.com/office/drawing/2014/main" id="{72DB85F3-9548-4B74-A4A0-19C912A7D80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799" y="496206"/>
            <a:ext cx="3321331" cy="17084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7061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7" end="7"/>
                                            </p:txEl>
                                          </p:spTgt>
                                        </p:tgtEl>
                                        <p:attrNameLst>
                                          <p:attrName>style.visibility</p:attrName>
                                        </p:attrNameLst>
                                      </p:cBhvr>
                                      <p:to>
                                        <p:strVal val="visible"/>
                                      </p:to>
                                    </p:set>
                                    <p:animEffect transition="in" filter="fade">
                                      <p:cBhvr>
                                        <p:cTn id="7" dur="1000"/>
                                        <p:tgtEl>
                                          <p:spTgt spid="5">
                                            <p:txEl>
                                              <p:pRg st="7" end="7"/>
                                            </p:txEl>
                                          </p:spTgt>
                                        </p:tgtEl>
                                      </p:cBhvr>
                                    </p:animEffect>
                                    <p:anim calcmode="lin" valueType="num">
                                      <p:cBhvr>
                                        <p:cTn id="8"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8" end="8"/>
                                            </p:txEl>
                                          </p:spTgt>
                                        </p:tgtEl>
                                        <p:attrNameLst>
                                          <p:attrName>style.visibility</p:attrName>
                                        </p:attrNameLst>
                                      </p:cBhvr>
                                      <p:to>
                                        <p:strVal val="visible"/>
                                      </p:to>
                                    </p:set>
                                    <p:animEffect transition="in" filter="fade">
                                      <p:cBhvr>
                                        <p:cTn id="14" dur="1000"/>
                                        <p:tgtEl>
                                          <p:spTgt spid="5">
                                            <p:txEl>
                                              <p:pRg st="8" end="8"/>
                                            </p:txEl>
                                          </p:spTgt>
                                        </p:tgtEl>
                                      </p:cBhvr>
                                    </p:animEffect>
                                    <p:anim calcmode="lin" valueType="num">
                                      <p:cBhvr>
                                        <p:cTn id="15"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9" end="9"/>
                                            </p:txEl>
                                          </p:spTgt>
                                        </p:tgtEl>
                                        <p:attrNameLst>
                                          <p:attrName>style.visibility</p:attrName>
                                        </p:attrNameLst>
                                      </p:cBhvr>
                                      <p:to>
                                        <p:strVal val="visible"/>
                                      </p:to>
                                    </p:set>
                                    <p:animEffect transition="in" filter="fade">
                                      <p:cBhvr>
                                        <p:cTn id="21" dur="1000"/>
                                        <p:tgtEl>
                                          <p:spTgt spid="5">
                                            <p:txEl>
                                              <p:pRg st="9" end="9"/>
                                            </p:txEl>
                                          </p:spTgt>
                                        </p:tgtEl>
                                      </p:cBhvr>
                                    </p:animEffect>
                                    <p:anim calcmode="lin" valueType="num">
                                      <p:cBhvr>
                                        <p:cTn id="22"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מציין מיקום תוכן 4"/>
          <p:cNvSpPr>
            <a:spLocks noGrp="1"/>
          </p:cNvSpPr>
          <p:nvPr>
            <p:ph idx="4294967295"/>
          </p:nvPr>
        </p:nvSpPr>
        <p:spPr>
          <a:xfrm>
            <a:off x="2103698" y="405175"/>
            <a:ext cx="8915400" cy="5641707"/>
          </a:xfrm>
        </p:spPr>
        <p:txBody>
          <a:bodyPr>
            <a:normAutofit fontScale="92500" lnSpcReduction="20000"/>
          </a:bodyPr>
          <a:lstStyle/>
          <a:p>
            <a:pPr marL="0" indent="0" algn="ctr">
              <a:buNone/>
            </a:pPr>
            <a:r>
              <a:rPr lang="he-IL" sz="4400">
                <a:solidFill>
                  <a:schemeClr val="accent6">
                    <a:lumMod val="75000"/>
                  </a:schemeClr>
                </a:solidFill>
                <a:latin typeface="David" panose="020E0502060401010101" pitchFamily="34" charset="-79"/>
                <a:cs typeface="David" panose="020E0502060401010101" pitchFamily="34" charset="-79"/>
              </a:rPr>
              <a:t>  </a:t>
            </a:r>
            <a:r>
              <a:rPr lang="he-IL" sz="4400" b="1">
                <a:solidFill>
                  <a:schemeClr val="accent6">
                    <a:lumMod val="75000"/>
                  </a:schemeClr>
                </a:solidFill>
                <a:latin typeface="David" panose="020E0502060401010101" pitchFamily="34" charset="-79"/>
              </a:rPr>
              <a:t>תרגיל</a:t>
            </a:r>
          </a:p>
          <a:p>
            <a:pPr marL="0" indent="0" algn="ctr">
              <a:buNone/>
            </a:pPr>
            <a:endParaRPr lang="he-IL" sz="1400">
              <a:latin typeface="David" panose="020E0502060401010101" pitchFamily="34" charset="-79"/>
              <a:cs typeface="David" panose="020E0502060401010101" pitchFamily="34" charset="-79"/>
            </a:endParaRPr>
          </a:p>
          <a:p>
            <a:pPr marL="0" indent="0" algn="ctr">
              <a:buNone/>
            </a:pPr>
            <a:r>
              <a:rPr lang="he-IL">
                <a:solidFill>
                  <a:schemeClr val="accent1">
                    <a:lumMod val="50000"/>
                  </a:schemeClr>
                </a:solidFill>
                <a:latin typeface="David" panose="020E0502060401010101" pitchFamily="34" charset="-79"/>
              </a:rPr>
              <a:t>גלעד, תלמיד בכיתה ג'. </a:t>
            </a:r>
          </a:p>
          <a:p>
            <a:pPr marL="0" indent="0" algn="ctr">
              <a:buNone/>
            </a:pPr>
            <a:r>
              <a:rPr lang="he-IL">
                <a:solidFill>
                  <a:schemeClr val="accent1">
                    <a:lumMod val="50000"/>
                  </a:schemeClr>
                </a:solidFill>
                <a:latin typeface="David" panose="020E0502060401010101" pitchFamily="34" charset="-79"/>
              </a:rPr>
              <a:t>כאשר מתקיימים דיונים בכיתה, גלעד מתפרץ כל הזמן, ולא מאפשר לאחרים להביע את עצמם.</a:t>
            </a:r>
          </a:p>
          <a:p>
            <a:pPr marL="0" indent="0" algn="ctr">
              <a:buNone/>
            </a:pPr>
            <a:r>
              <a:rPr lang="he-IL">
                <a:solidFill>
                  <a:schemeClr val="accent1">
                    <a:lumMod val="50000"/>
                  </a:schemeClr>
                </a:solidFill>
                <a:latin typeface="David" panose="020E0502060401010101" pitchFamily="34" charset="-79"/>
              </a:rPr>
              <a:t>לעיתים קרובות, גלעד לועג לתלמידים אחרים אם טעו בתשובה שנתנו למורה. </a:t>
            </a:r>
          </a:p>
          <a:p>
            <a:pPr marL="0" indent="0" algn="ctr">
              <a:buNone/>
            </a:pPr>
            <a:endParaRPr lang="he-IL" sz="2000">
              <a:solidFill>
                <a:schemeClr val="accent1">
                  <a:lumMod val="50000"/>
                </a:schemeClr>
              </a:solidFill>
              <a:latin typeface="David" panose="020E0502060401010101" pitchFamily="34" charset="-79"/>
            </a:endParaRPr>
          </a:p>
          <a:p>
            <a:pPr marL="0" indent="0" algn="ctr">
              <a:buNone/>
            </a:pPr>
            <a:r>
              <a:rPr lang="he-IL" sz="3600" b="1">
                <a:solidFill>
                  <a:schemeClr val="accent1">
                    <a:lumMod val="50000"/>
                  </a:schemeClr>
                </a:solidFill>
                <a:latin typeface="David" panose="020E0502060401010101" pitchFamily="34" charset="-79"/>
              </a:rPr>
              <a:t>איזה פתרון הילד מנסה לפתור?</a:t>
            </a:r>
          </a:p>
          <a:p>
            <a:pPr marL="0" indent="0" algn="ctr">
              <a:buNone/>
            </a:pPr>
            <a:r>
              <a:rPr lang="he-IL" sz="3600" b="1">
                <a:solidFill>
                  <a:schemeClr val="accent1">
                    <a:lumMod val="50000"/>
                  </a:schemeClr>
                </a:solidFill>
                <a:latin typeface="David" panose="020E0502060401010101" pitchFamily="34" charset="-79"/>
              </a:rPr>
              <a:t>מה הפוטנציאל השלילי שעבר אקטיבציה?</a:t>
            </a:r>
          </a:p>
          <a:p>
            <a:pPr marL="0" indent="0" algn="ctr">
              <a:buNone/>
            </a:pPr>
            <a:r>
              <a:rPr lang="he-IL" sz="3600" b="1">
                <a:solidFill>
                  <a:schemeClr val="accent1">
                    <a:lumMod val="50000"/>
                  </a:schemeClr>
                </a:solidFill>
                <a:latin typeface="David" panose="020E0502060401010101" pitchFamily="34" charset="-79"/>
              </a:rPr>
              <a:t>מה הפוטנציאל החיובי שנשאר רדום?</a:t>
            </a:r>
          </a:p>
          <a:p>
            <a:pPr marL="0" indent="0" algn="ctr">
              <a:buNone/>
            </a:pPr>
            <a:r>
              <a:rPr lang="he-IL" sz="3600">
                <a:latin typeface="David" panose="020E0502060401010101" pitchFamily="34" charset="-79"/>
                <a:cs typeface="David" panose="020E0502060401010101" pitchFamily="34" charset="-79"/>
              </a:rPr>
              <a:t> </a:t>
            </a:r>
          </a:p>
          <a:p>
            <a:pPr marL="0" indent="0" algn="ctr">
              <a:buNone/>
            </a:pPr>
            <a:endParaRPr lang="he-IL" sz="3600">
              <a:latin typeface="David" panose="020E0502060401010101" pitchFamily="34" charset="-79"/>
              <a:cs typeface="David" panose="020E0502060401010101" pitchFamily="34" charset="-79"/>
            </a:endParaRPr>
          </a:p>
          <a:p>
            <a:pPr marL="0" indent="0" algn="ctr">
              <a:buNone/>
            </a:pPr>
            <a:endParaRPr lang="he-IL" sz="3600">
              <a:latin typeface="David" panose="020E0502060401010101" pitchFamily="34" charset="-79"/>
              <a:cs typeface="David" panose="020E0502060401010101" pitchFamily="34" charset="-79"/>
            </a:endParaRPr>
          </a:p>
          <a:p>
            <a:pPr marL="0" indent="0" algn="ctr">
              <a:buNone/>
            </a:pPr>
            <a:endParaRPr lang="he-IL" sz="3600">
              <a:latin typeface="David" panose="020E0502060401010101" pitchFamily="34" charset="-79"/>
              <a:cs typeface="David" panose="020E0502060401010101" pitchFamily="34" charset="-79"/>
            </a:endParaRP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82" y="5920435"/>
            <a:ext cx="1988016" cy="879506"/>
          </a:xfrm>
          <a:prstGeom prst="rect">
            <a:avLst/>
          </a:prstGeom>
        </p:spPr>
      </p:pic>
    </p:spTree>
    <p:extLst>
      <p:ext uri="{BB962C8B-B14F-4D97-AF65-F5344CB8AC3E}">
        <p14:creationId xmlns:p14="http://schemas.microsoft.com/office/powerpoint/2010/main" val="203214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6" end="6"/>
                                            </p:txEl>
                                          </p:spTgt>
                                        </p:tgtEl>
                                        <p:attrNameLst>
                                          <p:attrName>style.visibility</p:attrName>
                                        </p:attrNameLst>
                                      </p:cBhvr>
                                      <p:to>
                                        <p:strVal val="visible"/>
                                      </p:to>
                                    </p:set>
                                    <p:animEffect transition="in" filter="fade">
                                      <p:cBhvr>
                                        <p:cTn id="7" dur="1000"/>
                                        <p:tgtEl>
                                          <p:spTgt spid="5">
                                            <p:txEl>
                                              <p:pRg st="6" end="6"/>
                                            </p:txEl>
                                          </p:spTgt>
                                        </p:tgtEl>
                                      </p:cBhvr>
                                    </p:animEffect>
                                    <p:anim calcmode="lin" valueType="num">
                                      <p:cBhvr>
                                        <p:cTn id="8"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7" end="7"/>
                                            </p:txEl>
                                          </p:spTgt>
                                        </p:tgtEl>
                                        <p:attrNameLst>
                                          <p:attrName>style.visibility</p:attrName>
                                        </p:attrNameLst>
                                      </p:cBhvr>
                                      <p:to>
                                        <p:strVal val="visible"/>
                                      </p:to>
                                    </p:set>
                                    <p:animEffect transition="in" filter="fade">
                                      <p:cBhvr>
                                        <p:cTn id="14" dur="1000"/>
                                        <p:tgtEl>
                                          <p:spTgt spid="5">
                                            <p:txEl>
                                              <p:pRg st="7" end="7"/>
                                            </p:txEl>
                                          </p:spTgt>
                                        </p:tgtEl>
                                      </p:cBhvr>
                                    </p:animEffect>
                                    <p:anim calcmode="lin" valueType="num">
                                      <p:cBhvr>
                                        <p:cTn id="15"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8" end="8"/>
                                            </p:txEl>
                                          </p:spTgt>
                                        </p:tgtEl>
                                        <p:attrNameLst>
                                          <p:attrName>style.visibility</p:attrName>
                                        </p:attrNameLst>
                                      </p:cBhvr>
                                      <p:to>
                                        <p:strVal val="visible"/>
                                      </p:to>
                                    </p:set>
                                    <p:animEffect transition="in" filter="fade">
                                      <p:cBhvr>
                                        <p:cTn id="21" dur="1000"/>
                                        <p:tgtEl>
                                          <p:spTgt spid="5">
                                            <p:txEl>
                                              <p:pRg st="8" end="8"/>
                                            </p:txEl>
                                          </p:spTgt>
                                        </p:tgtEl>
                                      </p:cBhvr>
                                    </p:animEffect>
                                    <p:anim calcmode="lin" valueType="num">
                                      <p:cBhvr>
                                        <p:cTn id="22"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5" name="Rectangle 74">
            <a:extLst>
              <a:ext uri="{FF2B5EF4-FFF2-40B4-BE49-F238E27FC236}">
                <a16:creationId xmlns:a16="http://schemas.microsoft.com/office/drawing/2014/main" id="{693B08FD-5ECC-4728-AA84-CD6AC875BF8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77" name="Freeform: Shape 76">
            <a:extLst>
              <a:ext uri="{FF2B5EF4-FFF2-40B4-BE49-F238E27FC236}">
                <a16:creationId xmlns:a16="http://schemas.microsoft.com/office/drawing/2014/main" id="{2549107E-EC98-4933-8F8F-A1713C393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216557"/>
          </a:xfrm>
          <a:custGeom>
            <a:avLst/>
            <a:gdLst>
              <a:gd name="connsiteX0" fmla="*/ 0 w 12188952"/>
              <a:gd name="connsiteY0" fmla="*/ 0 h 6216557"/>
              <a:gd name="connsiteX1" fmla="*/ 12188952 w 12188952"/>
              <a:gd name="connsiteY1" fmla="*/ 0 h 6216557"/>
              <a:gd name="connsiteX2" fmla="*/ 12188952 w 12188952"/>
              <a:gd name="connsiteY2" fmla="*/ 5609705 h 6216557"/>
              <a:gd name="connsiteX3" fmla="*/ 12049115 w 12188952"/>
              <a:gd name="connsiteY3" fmla="*/ 5640762 h 6216557"/>
              <a:gd name="connsiteX4" fmla="*/ 6096001 w 12188952"/>
              <a:gd name="connsiteY4" fmla="*/ 6216557 h 6216557"/>
              <a:gd name="connsiteX5" fmla="*/ 142887 w 12188952"/>
              <a:gd name="connsiteY5" fmla="*/ 5640762 h 6216557"/>
              <a:gd name="connsiteX6" fmla="*/ 0 w 12188952"/>
              <a:gd name="connsiteY6" fmla="*/ 5609028 h 621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16557">
                <a:moveTo>
                  <a:pt x="0" y="0"/>
                </a:moveTo>
                <a:lnTo>
                  <a:pt x="12188952" y="0"/>
                </a:lnTo>
                <a:lnTo>
                  <a:pt x="12188952" y="5609705"/>
                </a:lnTo>
                <a:lnTo>
                  <a:pt x="12049115" y="5640762"/>
                </a:lnTo>
                <a:cubicBezTo>
                  <a:pt x="10313281" y="6006147"/>
                  <a:pt x="8275571" y="6216557"/>
                  <a:pt x="6096001" y="6216557"/>
                </a:cubicBezTo>
                <a:cubicBezTo>
                  <a:pt x="3916432" y="6216557"/>
                  <a:pt x="1878721" y="6006147"/>
                  <a:pt x="142887" y="5640762"/>
                </a:cubicBezTo>
                <a:lnTo>
                  <a:pt x="0" y="5609028"/>
                </a:lnTo>
                <a:close/>
              </a:path>
            </a:pathLst>
          </a:custGeom>
          <a:ln w="9525">
            <a:noFill/>
          </a:ln>
          <a:effectLst>
            <a:outerShdw blurRad="50800" dist="38100" dir="5400000" algn="t"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4" name="Picture 6" descr="תמונה קשורה">
            <a:extLst>
              <a:ext uri="{FF2B5EF4-FFF2-40B4-BE49-F238E27FC236}">
                <a16:creationId xmlns:a16="http://schemas.microsoft.com/office/drawing/2014/main" id="{8BB32CBB-6105-4746-BD3F-F9D620070D6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353"/>
          <a:stretch/>
        </p:blipFill>
        <p:spPr bwMode="auto">
          <a:xfrm>
            <a:off x="20" y="1"/>
            <a:ext cx="12191980" cy="6216557"/>
          </a:xfrm>
          <a:custGeom>
            <a:avLst/>
            <a:gdLst>
              <a:gd name="connsiteX0" fmla="*/ 0 w 12188952"/>
              <a:gd name="connsiteY0" fmla="*/ 0 h 6216557"/>
              <a:gd name="connsiteX1" fmla="*/ 12188952 w 12188952"/>
              <a:gd name="connsiteY1" fmla="*/ 0 h 6216557"/>
              <a:gd name="connsiteX2" fmla="*/ 12188952 w 12188952"/>
              <a:gd name="connsiteY2" fmla="*/ 5609705 h 6216557"/>
              <a:gd name="connsiteX3" fmla="*/ 12049115 w 12188952"/>
              <a:gd name="connsiteY3" fmla="*/ 5640762 h 6216557"/>
              <a:gd name="connsiteX4" fmla="*/ 6096001 w 12188952"/>
              <a:gd name="connsiteY4" fmla="*/ 6216557 h 6216557"/>
              <a:gd name="connsiteX5" fmla="*/ 142887 w 12188952"/>
              <a:gd name="connsiteY5" fmla="*/ 5640762 h 6216557"/>
              <a:gd name="connsiteX6" fmla="*/ 0 w 12188952"/>
              <a:gd name="connsiteY6" fmla="*/ 5609028 h 62165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188952" h="6216557">
                <a:moveTo>
                  <a:pt x="0" y="0"/>
                </a:moveTo>
                <a:lnTo>
                  <a:pt x="12188952" y="0"/>
                </a:lnTo>
                <a:lnTo>
                  <a:pt x="12188952" y="5609705"/>
                </a:lnTo>
                <a:lnTo>
                  <a:pt x="12049115" y="5640762"/>
                </a:lnTo>
                <a:cubicBezTo>
                  <a:pt x="10313281" y="6006147"/>
                  <a:pt x="8275571" y="6216557"/>
                  <a:pt x="6096001" y="6216557"/>
                </a:cubicBezTo>
                <a:cubicBezTo>
                  <a:pt x="3916432" y="6216557"/>
                  <a:pt x="1878721" y="6006147"/>
                  <a:pt x="142887" y="5640762"/>
                </a:cubicBezTo>
                <a:lnTo>
                  <a:pt x="0" y="5609028"/>
                </a:lnTo>
                <a:close/>
              </a:path>
            </a:pathLst>
          </a:cu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682" y="5920435"/>
            <a:ext cx="1988016" cy="879506"/>
          </a:xfrm>
          <a:prstGeom prst="rect">
            <a:avLst/>
          </a:prstGeom>
        </p:spPr>
      </p:pic>
      <p:sp>
        <p:nvSpPr>
          <p:cNvPr id="5" name="מציין מיקום תוכן 4"/>
          <p:cNvSpPr>
            <a:spLocks noGrp="1"/>
          </p:cNvSpPr>
          <p:nvPr>
            <p:ph idx="4294967295"/>
          </p:nvPr>
        </p:nvSpPr>
        <p:spPr>
          <a:xfrm>
            <a:off x="2103698" y="405175"/>
            <a:ext cx="8915400" cy="5641707"/>
          </a:xfrm>
        </p:spPr>
        <p:txBody>
          <a:bodyPr>
            <a:normAutofit/>
          </a:bodyPr>
          <a:lstStyle/>
          <a:p>
            <a:pPr marL="0" indent="0" algn="ctr">
              <a:buNone/>
            </a:pPr>
            <a:r>
              <a:rPr lang="he-IL" sz="4400">
                <a:solidFill>
                  <a:schemeClr val="accent5">
                    <a:lumMod val="50000"/>
                  </a:schemeClr>
                </a:solidFill>
                <a:latin typeface="David" panose="020E0502060401010101" pitchFamily="34" charset="-79"/>
                <a:cs typeface="David" panose="020E0502060401010101" pitchFamily="34" charset="-79"/>
              </a:rPr>
              <a:t>  </a:t>
            </a:r>
          </a:p>
          <a:p>
            <a:pPr marL="0" indent="0" algn="ctr">
              <a:buNone/>
            </a:pPr>
            <a:r>
              <a:rPr lang="he-IL" sz="4400" b="1">
                <a:solidFill>
                  <a:schemeClr val="accent6"/>
                </a:solidFill>
                <a:latin typeface="David" panose="020E0502060401010101" pitchFamily="34" charset="-79"/>
              </a:rPr>
              <a:t>איך הורה מאיר את עצמו?</a:t>
            </a:r>
          </a:p>
          <a:p>
            <a:pPr marL="0" indent="0" algn="ctr">
              <a:buNone/>
            </a:pPr>
            <a:endParaRPr lang="he-IL" sz="1400">
              <a:solidFill>
                <a:schemeClr val="accent5">
                  <a:lumMod val="50000"/>
                </a:schemeClr>
              </a:solidFill>
              <a:latin typeface="David" panose="020E0502060401010101" pitchFamily="34" charset="-79"/>
              <a:cs typeface="David" panose="020E0502060401010101" pitchFamily="34" charset="-79"/>
            </a:endParaRPr>
          </a:p>
          <a:p>
            <a:pPr marL="0" indent="0" algn="ctr">
              <a:buNone/>
            </a:pPr>
            <a:r>
              <a:rPr lang="he-IL" sz="3600" b="1">
                <a:solidFill>
                  <a:schemeClr val="accent5">
                    <a:lumMod val="50000"/>
                  </a:schemeClr>
                </a:solidFill>
                <a:latin typeface="David" panose="020E0502060401010101" pitchFamily="34" charset="-79"/>
              </a:rPr>
              <a:t>דרך הערך ההתפתחותי</a:t>
            </a:r>
          </a:p>
          <a:p>
            <a:pPr marL="0" indent="0" algn="ctr">
              <a:buNone/>
            </a:pPr>
            <a:r>
              <a:rPr lang="he-IL" sz="3600" b="1">
                <a:solidFill>
                  <a:schemeClr val="accent5">
                    <a:lumMod val="50000"/>
                  </a:schemeClr>
                </a:solidFill>
                <a:latin typeface="David" panose="020E0502060401010101" pitchFamily="34" charset="-79"/>
              </a:rPr>
              <a:t>1. זיהוי הערך</a:t>
            </a:r>
          </a:p>
          <a:p>
            <a:pPr marL="0" indent="0" algn="ctr">
              <a:buNone/>
            </a:pPr>
            <a:r>
              <a:rPr lang="he-IL" sz="3600" b="1">
                <a:solidFill>
                  <a:schemeClr val="accent5">
                    <a:lumMod val="50000"/>
                  </a:schemeClr>
                </a:solidFill>
                <a:latin typeface="David" panose="020E0502060401010101" pitchFamily="34" charset="-79"/>
              </a:rPr>
              <a:t>2. ביטוי הערך</a:t>
            </a:r>
          </a:p>
          <a:p>
            <a:pPr marL="0" indent="0" algn="ctr">
              <a:buNone/>
            </a:pPr>
            <a:r>
              <a:rPr lang="he-IL" sz="3600">
                <a:latin typeface="David" panose="020E0502060401010101" pitchFamily="34" charset="-79"/>
                <a:cs typeface="David" panose="020E0502060401010101" pitchFamily="34" charset="-79"/>
              </a:rPr>
              <a:t> </a:t>
            </a:r>
          </a:p>
          <a:p>
            <a:pPr marL="0" indent="0" algn="ctr">
              <a:buNone/>
            </a:pPr>
            <a:endParaRPr lang="he-IL" sz="3600">
              <a:latin typeface="David" panose="020E0502060401010101" pitchFamily="34" charset="-79"/>
              <a:cs typeface="David" panose="020E0502060401010101" pitchFamily="34" charset="-79"/>
            </a:endParaRPr>
          </a:p>
          <a:p>
            <a:pPr marL="0" indent="0" algn="ctr">
              <a:buNone/>
            </a:pPr>
            <a:endParaRPr lang="he-IL" sz="3600">
              <a:latin typeface="David" panose="020E0502060401010101" pitchFamily="34" charset="-79"/>
              <a:cs typeface="David" panose="020E0502060401010101" pitchFamily="34" charset="-79"/>
            </a:endParaRPr>
          </a:p>
          <a:p>
            <a:pPr marL="0" indent="0" algn="ctr">
              <a:buNone/>
            </a:pPr>
            <a:endParaRPr lang="he-IL" sz="3600">
              <a:latin typeface="David" panose="020E0502060401010101" pitchFamily="34" charset="-79"/>
              <a:cs typeface="David" panose="020E0502060401010101" pitchFamily="34" charset="-79"/>
            </a:endParaRPr>
          </a:p>
        </p:txBody>
      </p:sp>
    </p:spTree>
    <p:extLst>
      <p:ext uri="{BB962C8B-B14F-4D97-AF65-F5344CB8AC3E}">
        <p14:creationId xmlns:p14="http://schemas.microsoft.com/office/powerpoint/2010/main" val="942745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xEl>
                                              <p:pRg st="3" end="3"/>
                                            </p:txEl>
                                          </p:spTgt>
                                        </p:tgtEl>
                                        <p:attrNameLst>
                                          <p:attrName>style.visibility</p:attrName>
                                        </p:attrNameLst>
                                      </p:cBhvr>
                                      <p:to>
                                        <p:strVal val="visible"/>
                                      </p:to>
                                    </p:set>
                                    <p:animEffect transition="in" filter="fade">
                                      <p:cBhvr>
                                        <p:cTn id="7" dur="1000"/>
                                        <p:tgtEl>
                                          <p:spTgt spid="5">
                                            <p:txEl>
                                              <p:pRg st="3" end="3"/>
                                            </p:txEl>
                                          </p:spTgt>
                                        </p:tgtEl>
                                      </p:cBhvr>
                                    </p:animEffect>
                                    <p:anim calcmode="lin" valueType="num">
                                      <p:cBhvr>
                                        <p:cTn id="8"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5">
                                            <p:txEl>
                                              <p:pRg st="4" end="4"/>
                                            </p:txEl>
                                          </p:spTgt>
                                        </p:tgtEl>
                                        <p:attrNameLst>
                                          <p:attrName>style.visibility</p:attrName>
                                        </p:attrNameLst>
                                      </p:cBhvr>
                                      <p:to>
                                        <p:strVal val="visible"/>
                                      </p:to>
                                    </p:set>
                                    <p:animEffect transition="in" filter="fade">
                                      <p:cBhvr>
                                        <p:cTn id="14" dur="1000"/>
                                        <p:tgtEl>
                                          <p:spTgt spid="5">
                                            <p:txEl>
                                              <p:pRg st="4" end="4"/>
                                            </p:txEl>
                                          </p:spTgt>
                                        </p:tgtEl>
                                      </p:cBhvr>
                                    </p:animEffect>
                                    <p:anim calcmode="lin" valueType="num">
                                      <p:cBhvr>
                                        <p:cTn id="15"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5">
                                            <p:txEl>
                                              <p:pRg st="5" end="5"/>
                                            </p:txEl>
                                          </p:spTgt>
                                        </p:tgtEl>
                                        <p:attrNameLst>
                                          <p:attrName>style.visibility</p:attrName>
                                        </p:attrNameLst>
                                      </p:cBhvr>
                                      <p:to>
                                        <p:strVal val="visible"/>
                                      </p:to>
                                    </p:set>
                                    <p:animEffect transition="in" filter="fade">
                                      <p:cBhvr>
                                        <p:cTn id="21" dur="1000"/>
                                        <p:tgtEl>
                                          <p:spTgt spid="5">
                                            <p:txEl>
                                              <p:pRg st="5" end="5"/>
                                            </p:txEl>
                                          </p:spTgt>
                                        </p:tgtEl>
                                      </p:cBhvr>
                                    </p:animEffect>
                                    <p:anim calcmode="lin" valueType="num">
                                      <p:cBhvr>
                                        <p:cTn id="22"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מלבן 1">
            <a:extLst>
              <a:ext uri="{FF2B5EF4-FFF2-40B4-BE49-F238E27FC236}">
                <a16:creationId xmlns:a16="http://schemas.microsoft.com/office/drawing/2014/main" id="{36D6D74E-2793-4863-BA9E-B48B17EAD4C0}"/>
              </a:ext>
            </a:extLst>
          </p:cNvPr>
          <p:cNvSpPr/>
          <p:nvPr/>
        </p:nvSpPr>
        <p:spPr>
          <a:xfrm>
            <a:off x="7325428" y="-168981"/>
            <a:ext cx="1828800" cy="7022243"/>
          </a:xfrm>
          <a:prstGeom prst="rect">
            <a:avLst/>
          </a:prstGeom>
        </p:spPr>
        <p:txBody>
          <a:bodyPr wrap="square">
            <a:spAutoFit/>
          </a:bodyPr>
          <a:lstStyle/>
          <a:p>
            <a:pPr>
              <a:lnSpc>
                <a:spcPct val="107000"/>
              </a:lnSpc>
              <a:spcAft>
                <a:spcPts val="800"/>
              </a:spcAft>
            </a:pPr>
            <a:endParaRPr lang="en-US" sz="800">
              <a:solidFill>
                <a:schemeClr val="accent1">
                  <a:lumMod val="50000"/>
                </a:schemeClr>
              </a:solidFill>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br>
              <a:rPr lang="he-IL" sz="800">
                <a:solidFill>
                  <a:schemeClr val="accent1">
                    <a:lumMod val="50000"/>
                  </a:schemeClr>
                </a:solidFill>
                <a:ea typeface="Calibri" panose="020F0502020204030204" pitchFamily="34" charset="0"/>
                <a:cs typeface="David" panose="020E0502060401010101" pitchFamily="34" charset="-79"/>
              </a:rPr>
            </a:br>
            <a:r>
              <a:rPr lang="he-IL">
                <a:solidFill>
                  <a:schemeClr val="accent1">
                    <a:lumMod val="50000"/>
                  </a:schemeClr>
                </a:solidFill>
                <a:latin typeface="Calibri" panose="020F0502020204030204" pitchFamily="34" charset="0"/>
                <a:ea typeface="Calibri" panose="020F0502020204030204" pitchFamily="34" charset="0"/>
              </a:rPr>
              <a:t>אוטנטיות</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יושר</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שמחה</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קירבה</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השקעה במשימות</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קבלת סמכות</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כיבוד מרחב האחר</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כבוד לעצמי</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אמון</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ערבות הדדית, משפחתיות</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אופטימיות</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מחילה</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חמלה</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התחשבות</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אחריות סביבתית</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endParaRPr lang="en-US">
              <a:solidFill>
                <a:schemeClr val="accent1">
                  <a:lumMod val="50000"/>
                </a:schemeClr>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4" name="TextBox 3">
            <a:extLst>
              <a:ext uri="{FF2B5EF4-FFF2-40B4-BE49-F238E27FC236}">
                <a16:creationId xmlns:a16="http://schemas.microsoft.com/office/drawing/2014/main" id="{082FBB63-BC2F-4AD0-85C8-7F156FD2EB71}"/>
              </a:ext>
            </a:extLst>
          </p:cNvPr>
          <p:cNvSpPr txBox="1"/>
          <p:nvPr/>
        </p:nvSpPr>
        <p:spPr>
          <a:xfrm>
            <a:off x="9883571" y="151163"/>
            <a:ext cx="1828800" cy="7055201"/>
          </a:xfrm>
          <a:prstGeom prst="rect">
            <a:avLst/>
          </a:prstGeom>
          <a:noFill/>
        </p:spPr>
        <p:txBody>
          <a:bodyPr wrap="square" rtlCol="1">
            <a:spAutoFit/>
          </a:bodyPr>
          <a:lstStyle/>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כבוד לאחר</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עמידה בלחץ</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היכולת לקבל "לא"</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יכולת ויסות רגשי</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פתרון קונפליקטים </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תכנון זמן</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שליטה עצמית</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ביטוי עצמי</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איפוק</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סדר וארגון</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יכולת להתפשר</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err="1">
                <a:solidFill>
                  <a:schemeClr val="accent1">
                    <a:lumMod val="50000"/>
                  </a:schemeClr>
                </a:solidFill>
                <a:latin typeface="Calibri" panose="020F0502020204030204" pitchFamily="34" charset="0"/>
                <a:ea typeface="Calibri" panose="020F0502020204030204" pitchFamily="34" charset="0"/>
              </a:rPr>
              <a:t>מצויינות</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עמידה על שלי</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גמישות</a:t>
            </a: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תקשורת</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שמירה על הבריאות</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endParaRPr lang="en-US">
              <a:solidFill>
                <a:schemeClr val="accent1">
                  <a:lumMod val="50000"/>
                </a:schemeClr>
              </a:solidFill>
              <a:latin typeface="Calibri" panose="020F0502020204030204" pitchFamily="34" charset="0"/>
              <a:ea typeface="Calibri" panose="020F0502020204030204" pitchFamily="34" charset="0"/>
              <a:cs typeface="Arial" panose="020B0604020202020204" pitchFamily="34" charset="0"/>
            </a:endParaRPr>
          </a:p>
        </p:txBody>
      </p:sp>
      <p:sp>
        <p:nvSpPr>
          <p:cNvPr id="5" name="TextBox 4">
            <a:extLst>
              <a:ext uri="{FF2B5EF4-FFF2-40B4-BE49-F238E27FC236}">
                <a16:creationId xmlns:a16="http://schemas.microsoft.com/office/drawing/2014/main" id="{45D83F8B-8515-455F-8239-A22D7F75FD38}"/>
              </a:ext>
            </a:extLst>
          </p:cNvPr>
          <p:cNvSpPr txBox="1"/>
          <p:nvPr/>
        </p:nvSpPr>
        <p:spPr>
          <a:xfrm>
            <a:off x="1380161" y="-72570"/>
            <a:ext cx="2729346" cy="7454156"/>
          </a:xfrm>
          <a:prstGeom prst="rect">
            <a:avLst/>
          </a:prstGeom>
          <a:noFill/>
        </p:spPr>
        <p:txBody>
          <a:bodyPr wrap="square" rtlCol="1">
            <a:spAutoFit/>
          </a:bodyPr>
          <a:lstStyle/>
          <a:p>
            <a:pPr>
              <a:lnSpc>
                <a:spcPct val="107000"/>
              </a:lnSpc>
              <a:spcAft>
                <a:spcPts val="800"/>
              </a:spcAft>
            </a:pPr>
            <a:br>
              <a:rPr lang="he-IL">
                <a:solidFill>
                  <a:schemeClr val="accent1">
                    <a:lumMod val="50000"/>
                  </a:schemeClr>
                </a:solidFill>
                <a:ea typeface="Calibri" panose="020F0502020204030204" pitchFamily="34" charset="0"/>
                <a:cs typeface="David" panose="020E0502060401010101" pitchFamily="34" charset="-79"/>
              </a:rPr>
            </a:br>
            <a:r>
              <a:rPr lang="he-IL">
                <a:solidFill>
                  <a:schemeClr val="accent1">
                    <a:lumMod val="50000"/>
                  </a:schemeClr>
                </a:solidFill>
                <a:latin typeface="Calibri" panose="020F0502020204030204" pitchFamily="34" charset="0"/>
                <a:ea typeface="Calibri" panose="020F0502020204030204" pitchFamily="34" charset="0"/>
              </a:rPr>
              <a:t>התמודדות (יעילה) עם </a:t>
            </a:r>
            <a:r>
              <a:rPr lang="he-IL" err="1">
                <a:solidFill>
                  <a:schemeClr val="accent1">
                    <a:lumMod val="50000"/>
                  </a:schemeClr>
                </a:solidFill>
                <a:latin typeface="Calibri" panose="020F0502020204030204" pitchFamily="34" charset="0"/>
                <a:ea typeface="Calibri" panose="020F0502020204030204" pitchFamily="34" charset="0"/>
              </a:rPr>
              <a:t>כשלון</a:t>
            </a:r>
            <a:r>
              <a:rPr lang="he-IL">
                <a:solidFill>
                  <a:schemeClr val="accent1">
                    <a:lumMod val="50000"/>
                  </a:schemeClr>
                </a:solidFill>
                <a:latin typeface="Calibri" panose="020F0502020204030204" pitchFamily="34" charset="0"/>
                <a:ea typeface="Calibri" panose="020F0502020204030204" pitchFamily="34" charset="0"/>
              </a:rPr>
              <a:t> </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התמודדות (יעילה) עם חרדה</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דחיית סיפוקים</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להגיב ללא אלימות</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לתת מקום לאחר ולדעותיו</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לתת מקום לעצמי ולדעותיי</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מיומנויות של דיאלוג</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נתינה לאחר</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פנייה לעזרה</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היכולת להיעזר</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היכרות עם עצמי</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פתיחות</a:t>
            </a: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______________</a:t>
            </a: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______________</a:t>
            </a: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______________</a:t>
            </a: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______________</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endParaRPr lang="en-US">
              <a:solidFill>
                <a:schemeClr val="accent1">
                  <a:lumMod val="50000"/>
                </a:schemeClr>
              </a:solidFill>
              <a:latin typeface="Calibri" panose="020F0502020204030204" pitchFamily="34" charset="0"/>
              <a:ea typeface="Calibri" panose="020F0502020204030204" pitchFamily="34" charset="0"/>
              <a:cs typeface="Arial" panose="020B0604020202020204" pitchFamily="34" charset="0"/>
            </a:endParaRPr>
          </a:p>
          <a:p>
            <a:pPr>
              <a:lnSpc>
                <a:spcPct val="107000"/>
              </a:lnSpc>
              <a:spcAft>
                <a:spcPts val="800"/>
              </a:spcAft>
            </a:pPr>
            <a:endParaRPr lang="en-US">
              <a:solidFill>
                <a:schemeClr val="accent1">
                  <a:lumMod val="50000"/>
                </a:schemeClr>
              </a:solidFill>
              <a:latin typeface="Calibri" panose="020F0502020204030204" pitchFamily="34" charset="0"/>
              <a:ea typeface="Calibri" panose="020F0502020204030204" pitchFamily="34" charset="0"/>
              <a:cs typeface="Arial" panose="020B0604020202020204" pitchFamily="34" charset="0"/>
            </a:endParaRPr>
          </a:p>
        </p:txBody>
      </p:sp>
      <p:sp>
        <p:nvSpPr>
          <p:cNvPr id="6" name="TextBox 5">
            <a:extLst>
              <a:ext uri="{FF2B5EF4-FFF2-40B4-BE49-F238E27FC236}">
                <a16:creationId xmlns:a16="http://schemas.microsoft.com/office/drawing/2014/main" id="{D08EF90C-F1F5-4873-9791-B7D892EA8D3D}"/>
              </a:ext>
            </a:extLst>
          </p:cNvPr>
          <p:cNvSpPr txBox="1"/>
          <p:nvPr/>
        </p:nvSpPr>
        <p:spPr>
          <a:xfrm>
            <a:off x="4069928" y="210090"/>
            <a:ext cx="2632364" cy="6647910"/>
          </a:xfrm>
          <a:prstGeom prst="rect">
            <a:avLst/>
          </a:prstGeom>
          <a:noFill/>
        </p:spPr>
        <p:txBody>
          <a:bodyPr wrap="square" rtlCol="1">
            <a:spAutoFit/>
          </a:bodyPr>
          <a:lstStyle/>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מודעות עצמית</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שימוש </a:t>
            </a:r>
            <a:r>
              <a:rPr lang="he-IL" err="1">
                <a:solidFill>
                  <a:schemeClr val="accent1">
                    <a:lumMod val="50000"/>
                  </a:schemeClr>
                </a:solidFill>
                <a:latin typeface="Calibri" panose="020F0502020204030204" pitchFamily="34" charset="0"/>
                <a:ea typeface="Calibri" panose="020F0502020204030204" pitchFamily="34" charset="0"/>
              </a:rPr>
              <a:t>בחוזקות</a:t>
            </a:r>
            <a:r>
              <a:rPr lang="he-IL">
                <a:solidFill>
                  <a:schemeClr val="accent1">
                    <a:lumMod val="50000"/>
                  </a:schemeClr>
                </a:solidFill>
                <a:latin typeface="Calibri" panose="020F0502020204030204" pitchFamily="34" charset="0"/>
                <a:ea typeface="Calibri" panose="020F0502020204030204" pitchFamily="34" charset="0"/>
              </a:rPr>
              <a:t> שלי</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סובלנות</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הקשבה</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רגישות לצרכי האחר</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יוזמה</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מיומנויות למידה</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מיומנויות כתיבה וקריאה</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ידע ספציפי (מתמטיקה , אנגלית)</a:t>
            </a: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התמדה</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חריצות</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הדדיות</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עצמאות</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אחריות</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r>
              <a:rPr lang="he-IL">
                <a:solidFill>
                  <a:schemeClr val="accent1">
                    <a:lumMod val="50000"/>
                  </a:schemeClr>
                </a:solidFill>
                <a:latin typeface="Calibri" panose="020F0502020204030204" pitchFamily="34" charset="0"/>
                <a:ea typeface="Calibri" panose="020F0502020204030204" pitchFamily="34" charset="0"/>
              </a:rPr>
              <a:t>הבעת רגשות</a:t>
            </a:r>
            <a:endParaRPr lang="en-US">
              <a:solidFill>
                <a:schemeClr val="accent1">
                  <a:lumMod val="50000"/>
                </a:schemeClr>
              </a:solidFill>
              <a:latin typeface="Calibri" panose="020F0502020204030204" pitchFamily="34" charset="0"/>
              <a:ea typeface="Calibri" panose="020F0502020204030204" pitchFamily="34" charset="0"/>
            </a:endParaRPr>
          </a:p>
          <a:p>
            <a:pPr>
              <a:lnSpc>
                <a:spcPct val="107000"/>
              </a:lnSpc>
              <a:spcAft>
                <a:spcPts val="800"/>
              </a:spcAft>
            </a:pPr>
            <a:endParaRPr lang="he-IL">
              <a:solidFill>
                <a:schemeClr val="accent1">
                  <a:lumMod val="50000"/>
                </a:schemeClr>
              </a:solidFill>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82" y="5920435"/>
            <a:ext cx="1988016" cy="879506"/>
          </a:xfrm>
          <a:prstGeom prst="rect">
            <a:avLst/>
          </a:prstGeom>
        </p:spPr>
      </p:pic>
    </p:spTree>
    <p:extLst>
      <p:ext uri="{BB962C8B-B14F-4D97-AF65-F5344CB8AC3E}">
        <p14:creationId xmlns:p14="http://schemas.microsoft.com/office/powerpoint/2010/main" val="33755385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תמונה 3">
            <a:extLst>
              <a:ext uri="{FF2B5EF4-FFF2-40B4-BE49-F238E27FC236}">
                <a16:creationId xmlns:a16="http://schemas.microsoft.com/office/drawing/2014/main" id="{F0546347-D9A1-485A-ADA4-DB0219C9B4F8}"/>
              </a:ext>
            </a:extLst>
          </p:cNvPr>
          <p:cNvPicPr>
            <a:picLocks noChangeAspect="1"/>
          </p:cNvPicPr>
          <p:nvPr/>
        </p:nvPicPr>
        <p:blipFill rotWithShape="1">
          <a:blip r:embed="rId3"/>
          <a:srcRect b="1207"/>
          <a:stretch/>
        </p:blipFill>
        <p:spPr>
          <a:xfrm>
            <a:off x="6837607" y="969049"/>
            <a:ext cx="3850856" cy="5496425"/>
          </a:xfrm>
          <a:prstGeom prst="rect">
            <a:avLst/>
          </a:prstGeom>
        </p:spPr>
      </p:pic>
      <p:pic>
        <p:nvPicPr>
          <p:cNvPr id="5" name="תמונה 4">
            <a:extLst>
              <a:ext uri="{FF2B5EF4-FFF2-40B4-BE49-F238E27FC236}">
                <a16:creationId xmlns:a16="http://schemas.microsoft.com/office/drawing/2014/main" id="{649E0CD0-6D39-4CA8-953D-19175C894433}"/>
              </a:ext>
            </a:extLst>
          </p:cNvPr>
          <p:cNvPicPr>
            <a:picLocks noChangeAspect="1"/>
          </p:cNvPicPr>
          <p:nvPr/>
        </p:nvPicPr>
        <p:blipFill>
          <a:blip r:embed="rId4"/>
          <a:stretch>
            <a:fillRect/>
          </a:stretch>
        </p:blipFill>
        <p:spPr>
          <a:xfrm>
            <a:off x="2211147" y="962545"/>
            <a:ext cx="4365208" cy="5538459"/>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682" y="5920435"/>
            <a:ext cx="1988016" cy="879506"/>
          </a:xfrm>
          <a:prstGeom prst="rect">
            <a:avLst/>
          </a:prstGeom>
        </p:spPr>
      </p:pic>
      <p:sp>
        <p:nvSpPr>
          <p:cNvPr id="3" name="TextBox 2"/>
          <p:cNvSpPr txBox="1"/>
          <p:nvPr/>
        </p:nvSpPr>
        <p:spPr>
          <a:xfrm>
            <a:off x="3795447" y="101598"/>
            <a:ext cx="5010284" cy="1446550"/>
          </a:xfrm>
          <a:prstGeom prst="rect">
            <a:avLst/>
          </a:prstGeom>
          <a:noFill/>
        </p:spPr>
        <p:txBody>
          <a:bodyPr wrap="square" rtlCol="1">
            <a:spAutoFit/>
          </a:bodyPr>
          <a:lstStyle/>
          <a:p>
            <a:pPr algn="ctr"/>
            <a:r>
              <a:rPr lang="he-IL" sz="4400" b="1">
                <a:solidFill>
                  <a:schemeClr val="accent6">
                    <a:lumMod val="75000"/>
                  </a:schemeClr>
                </a:solidFill>
                <a:latin typeface="David" panose="020E0502060401010101" pitchFamily="34" charset="-79"/>
              </a:rPr>
              <a:t>ערכים בינאישיים</a:t>
            </a:r>
          </a:p>
          <a:p>
            <a:pPr algn="ctr"/>
            <a:endParaRPr lang="he-IL" sz="4400"/>
          </a:p>
        </p:txBody>
      </p:sp>
    </p:spTree>
    <p:extLst>
      <p:ext uri="{BB962C8B-B14F-4D97-AF65-F5344CB8AC3E}">
        <p14:creationId xmlns:p14="http://schemas.microsoft.com/office/powerpoint/2010/main" val="1304727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B8E969B7-9030-474A-A709-DDAFB2321D04}"/>
              </a:ext>
            </a:extLst>
          </p:cNvPr>
          <p:cNvPicPr>
            <a:picLocks noChangeAspect="1"/>
          </p:cNvPicPr>
          <p:nvPr/>
        </p:nvPicPr>
        <p:blipFill>
          <a:blip r:embed="rId3"/>
          <a:stretch>
            <a:fillRect/>
          </a:stretch>
        </p:blipFill>
        <p:spPr>
          <a:xfrm>
            <a:off x="6541061" y="971170"/>
            <a:ext cx="3700713" cy="5551070"/>
          </a:xfrm>
          <a:prstGeom prst="rect">
            <a:avLst/>
          </a:prstGeom>
        </p:spPr>
      </p:pic>
      <p:pic>
        <p:nvPicPr>
          <p:cNvPr id="3" name="תמונה 2">
            <a:extLst>
              <a:ext uri="{FF2B5EF4-FFF2-40B4-BE49-F238E27FC236}">
                <a16:creationId xmlns:a16="http://schemas.microsoft.com/office/drawing/2014/main" id="{123BFE38-F826-4009-8118-50F1235E7D53}"/>
              </a:ext>
            </a:extLst>
          </p:cNvPr>
          <p:cNvPicPr>
            <a:picLocks noChangeAspect="1"/>
          </p:cNvPicPr>
          <p:nvPr/>
        </p:nvPicPr>
        <p:blipFill rotWithShape="1">
          <a:blip r:embed="rId4"/>
          <a:srcRect l="-1" t="-1" r="444" b="155"/>
          <a:stretch/>
        </p:blipFill>
        <p:spPr>
          <a:xfrm>
            <a:off x="2771667" y="962533"/>
            <a:ext cx="3522656" cy="5559707"/>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682" y="5920435"/>
            <a:ext cx="1988016" cy="879506"/>
          </a:xfrm>
          <a:prstGeom prst="rect">
            <a:avLst/>
          </a:prstGeom>
        </p:spPr>
      </p:pic>
      <p:sp>
        <p:nvSpPr>
          <p:cNvPr id="6" name="TextBox 5"/>
          <p:cNvSpPr txBox="1"/>
          <p:nvPr/>
        </p:nvSpPr>
        <p:spPr>
          <a:xfrm>
            <a:off x="3795447" y="101598"/>
            <a:ext cx="5010284" cy="1446550"/>
          </a:xfrm>
          <a:prstGeom prst="rect">
            <a:avLst/>
          </a:prstGeom>
          <a:noFill/>
        </p:spPr>
        <p:txBody>
          <a:bodyPr wrap="square" rtlCol="1">
            <a:spAutoFit/>
          </a:bodyPr>
          <a:lstStyle/>
          <a:p>
            <a:pPr algn="ctr"/>
            <a:r>
              <a:rPr lang="he-IL" sz="4400" b="1">
                <a:solidFill>
                  <a:schemeClr val="accent6">
                    <a:lumMod val="75000"/>
                  </a:schemeClr>
                </a:solidFill>
                <a:latin typeface="David" panose="020E0502060401010101" pitchFamily="34" charset="-79"/>
              </a:rPr>
              <a:t>ערכים תוך אישיים</a:t>
            </a:r>
          </a:p>
          <a:p>
            <a:pPr algn="ctr"/>
            <a:endParaRPr lang="he-IL" sz="4400"/>
          </a:p>
        </p:txBody>
      </p:sp>
    </p:spTree>
    <p:extLst>
      <p:ext uri="{BB962C8B-B14F-4D97-AF65-F5344CB8AC3E}">
        <p14:creationId xmlns:p14="http://schemas.microsoft.com/office/powerpoint/2010/main" val="1410971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CEFA764-AA76-4378-9E3E-688C4C789CE7}"/>
              </a:ext>
            </a:extLst>
          </p:cNvPr>
          <p:cNvSpPr>
            <a:spLocks noGrp="1"/>
          </p:cNvSpPr>
          <p:nvPr>
            <p:ph type="title"/>
          </p:nvPr>
        </p:nvSpPr>
        <p:spPr/>
        <p:txBody>
          <a:bodyPr/>
          <a:lstStyle/>
          <a:p>
            <a:r>
              <a:rPr lang="he-IL" b="1">
                <a:solidFill>
                  <a:schemeClr val="accent6"/>
                </a:solidFill>
                <a:cs typeface="+mn-cs"/>
              </a:rPr>
              <a:t>היררכיית ערכים</a:t>
            </a:r>
          </a:p>
        </p:txBody>
      </p:sp>
      <p:sp>
        <p:nvSpPr>
          <p:cNvPr id="3" name="מציין מיקום תוכן 2">
            <a:extLst>
              <a:ext uri="{FF2B5EF4-FFF2-40B4-BE49-F238E27FC236}">
                <a16:creationId xmlns:a16="http://schemas.microsoft.com/office/drawing/2014/main" id="{8F173698-F908-4ACE-84A1-D1419256DB34}"/>
              </a:ext>
            </a:extLst>
          </p:cNvPr>
          <p:cNvSpPr>
            <a:spLocks noGrp="1"/>
          </p:cNvSpPr>
          <p:nvPr>
            <p:ph idx="1"/>
          </p:nvPr>
        </p:nvSpPr>
        <p:spPr>
          <a:xfrm>
            <a:off x="161366" y="1739153"/>
            <a:ext cx="11815482" cy="4844209"/>
          </a:xfrm>
        </p:spPr>
        <p:txBody>
          <a:bodyPr>
            <a:normAutofit/>
          </a:bodyPr>
          <a:lstStyle/>
          <a:p>
            <a:pPr marL="514350" indent="-514350">
              <a:buAutoNum type="arabicPeriod"/>
            </a:pPr>
            <a:r>
              <a:rPr lang="he-IL" b="1">
                <a:solidFill>
                  <a:schemeClr val="accent5">
                    <a:lumMod val="50000"/>
                  </a:schemeClr>
                </a:solidFill>
              </a:rPr>
              <a:t>ערכים שבין האדם לסביבתו:</a:t>
            </a:r>
            <a:r>
              <a:rPr lang="he-IL">
                <a:solidFill>
                  <a:schemeClr val="accent5">
                    <a:lumMod val="50000"/>
                  </a:schemeClr>
                </a:solidFill>
              </a:rPr>
              <a:t> דרך ארץ, כבוד</a:t>
            </a:r>
          </a:p>
          <a:p>
            <a:pPr marL="514350" indent="-514350">
              <a:buAutoNum type="arabicPeriod"/>
            </a:pPr>
            <a:r>
              <a:rPr lang="he-IL" b="1">
                <a:solidFill>
                  <a:schemeClr val="accent5">
                    <a:lumMod val="50000"/>
                  </a:schemeClr>
                </a:solidFill>
              </a:rPr>
              <a:t>ערכים שבין אדם לבין עצמו: </a:t>
            </a:r>
            <a:r>
              <a:rPr lang="he-IL">
                <a:solidFill>
                  <a:schemeClr val="accent5">
                    <a:lumMod val="50000"/>
                  </a:schemeClr>
                </a:solidFill>
              </a:rPr>
              <a:t>ויסות, איזון, שפיות, תפקוד</a:t>
            </a:r>
          </a:p>
          <a:p>
            <a:pPr marL="514350" indent="-514350">
              <a:buAutoNum type="arabicPeriod"/>
            </a:pPr>
            <a:r>
              <a:rPr lang="he-IL" b="1">
                <a:solidFill>
                  <a:schemeClr val="accent5">
                    <a:lumMod val="50000"/>
                  </a:schemeClr>
                </a:solidFill>
              </a:rPr>
              <a:t>ערכים של הצלחה: </a:t>
            </a:r>
            <a:r>
              <a:rPr lang="he-IL">
                <a:solidFill>
                  <a:schemeClr val="accent5">
                    <a:lumMod val="50000"/>
                  </a:schemeClr>
                </a:solidFill>
              </a:rPr>
              <a:t>ציונים, הישגים, תואר</a:t>
            </a:r>
          </a:p>
        </p:txBody>
      </p:sp>
      <p:pic>
        <p:nvPicPr>
          <p:cNvPr id="6152" name="Picture 8" descr="תוצאת תמונה עבור דרך ארץ">
            <a:extLst>
              <a:ext uri="{FF2B5EF4-FFF2-40B4-BE49-F238E27FC236}">
                <a16:creationId xmlns:a16="http://schemas.microsoft.com/office/drawing/2014/main" id="{BEF53B15-5147-4B06-8B07-BCF392536D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44279" y="4161257"/>
            <a:ext cx="3273137" cy="2182091"/>
          </a:xfrm>
          <a:prstGeom prst="rect">
            <a:avLst/>
          </a:prstGeom>
          <a:noFill/>
          <a:extLst>
            <a:ext uri="{909E8E84-426E-40DD-AFC4-6F175D3DCCD1}">
              <a14:hiddenFill xmlns:a14="http://schemas.microsoft.com/office/drawing/2010/main">
                <a:solidFill>
                  <a:srgbClr val="FFFFFF"/>
                </a:solidFill>
              </a14:hiddenFill>
            </a:ext>
          </a:extLst>
        </p:spPr>
      </p:pic>
      <p:pic>
        <p:nvPicPr>
          <p:cNvPr id="6154" name="Picture 10" descr="תוצאת תמונה עבור כבוד">
            <a:extLst>
              <a:ext uri="{FF2B5EF4-FFF2-40B4-BE49-F238E27FC236}">
                <a16:creationId xmlns:a16="http://schemas.microsoft.com/office/drawing/2014/main" id="{7661D089-FF1F-4D92-A7FB-5DC9F0EAC8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4161257"/>
            <a:ext cx="3012733" cy="2182091"/>
          </a:xfrm>
          <a:prstGeom prst="rect">
            <a:avLst/>
          </a:prstGeom>
          <a:noFill/>
          <a:extLst>
            <a:ext uri="{909E8E84-426E-40DD-AFC4-6F175D3DCCD1}">
              <a14:hiddenFill xmlns:a14="http://schemas.microsoft.com/office/drawing/2010/main">
                <a:solidFill>
                  <a:srgbClr val="FFFFFF"/>
                </a:solidFill>
              </a14:hiddenFill>
            </a:ext>
          </a:extLst>
        </p:spPr>
      </p:pic>
      <p:pic>
        <p:nvPicPr>
          <p:cNvPr id="6156" name="Picture 12" descr="תוצאת תמונה עבור ‪achievement‬‏">
            <a:extLst>
              <a:ext uri="{FF2B5EF4-FFF2-40B4-BE49-F238E27FC236}">
                <a16:creationId xmlns:a16="http://schemas.microsoft.com/office/drawing/2014/main" id="{C9318F92-0743-4AD7-A3D1-0FD2477CCD9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66131" y="4161256"/>
            <a:ext cx="3273137" cy="21820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67824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CEFA764-AA76-4378-9E3E-688C4C789CE7}"/>
              </a:ext>
            </a:extLst>
          </p:cNvPr>
          <p:cNvSpPr>
            <a:spLocks noGrp="1"/>
          </p:cNvSpPr>
          <p:nvPr>
            <p:ph type="title"/>
          </p:nvPr>
        </p:nvSpPr>
        <p:spPr>
          <a:xfrm>
            <a:off x="609600" y="274638"/>
            <a:ext cx="10972800" cy="1143000"/>
          </a:xfrm>
        </p:spPr>
        <p:txBody>
          <a:bodyPr/>
          <a:lstStyle/>
          <a:p>
            <a:r>
              <a:rPr lang="he-IL" b="1">
                <a:solidFill>
                  <a:schemeClr val="accent6"/>
                </a:solidFill>
                <a:cs typeface="+mn-cs"/>
              </a:rPr>
              <a:t>תרגיל בקבוצות: מתרגלים ערכים</a:t>
            </a:r>
          </a:p>
        </p:txBody>
      </p:sp>
      <p:sp>
        <p:nvSpPr>
          <p:cNvPr id="3" name="מציין מיקום תוכן 2">
            <a:extLst>
              <a:ext uri="{FF2B5EF4-FFF2-40B4-BE49-F238E27FC236}">
                <a16:creationId xmlns:a16="http://schemas.microsoft.com/office/drawing/2014/main" id="{8F173698-F908-4ACE-84A1-D1419256DB34}"/>
              </a:ext>
            </a:extLst>
          </p:cNvPr>
          <p:cNvSpPr>
            <a:spLocks noGrp="1"/>
          </p:cNvSpPr>
          <p:nvPr>
            <p:ph idx="1"/>
          </p:nvPr>
        </p:nvSpPr>
        <p:spPr>
          <a:xfrm>
            <a:off x="161366" y="1547446"/>
            <a:ext cx="11815482" cy="5035916"/>
          </a:xfrm>
        </p:spPr>
        <p:txBody>
          <a:bodyPr>
            <a:normAutofit/>
          </a:bodyPr>
          <a:lstStyle/>
          <a:p>
            <a:pPr marL="0" indent="0" algn="ctr">
              <a:buNone/>
            </a:pPr>
            <a:r>
              <a:rPr lang="he-IL" b="1">
                <a:solidFill>
                  <a:schemeClr val="accent5">
                    <a:lumMod val="50000"/>
                  </a:schemeClr>
                </a:solidFill>
              </a:rPr>
              <a:t>חשבו על משהו שמכעיס, מדאיג או עושה אי שקט</a:t>
            </a:r>
          </a:p>
          <a:p>
            <a:pPr marL="0" indent="0" algn="ctr">
              <a:buNone/>
            </a:pPr>
            <a:r>
              <a:rPr lang="he-IL" b="1">
                <a:solidFill>
                  <a:schemeClr val="accent5">
                    <a:lumMod val="50000"/>
                  </a:schemeClr>
                </a:solidFill>
              </a:rPr>
              <a:t>בקשר לילד או לגדל שלכם</a:t>
            </a:r>
          </a:p>
          <a:p>
            <a:pPr marL="0" indent="0" algn="ctr">
              <a:buNone/>
            </a:pPr>
            <a:r>
              <a:rPr lang="he-IL" b="1">
                <a:solidFill>
                  <a:schemeClr val="accent5">
                    <a:lumMod val="50000"/>
                  </a:schemeClr>
                </a:solidFill>
              </a:rPr>
              <a:t>ותנסו לזקק את הערך ההתפתחותי אותו תרצו לקדם</a:t>
            </a:r>
          </a:p>
        </p:txBody>
      </p:sp>
      <p:pic>
        <p:nvPicPr>
          <p:cNvPr id="6" name="Picture 3">
            <a:extLst>
              <a:ext uri="{FF2B5EF4-FFF2-40B4-BE49-F238E27FC236}">
                <a16:creationId xmlns:a16="http://schemas.microsoft.com/office/drawing/2014/main" id="{52115800-15CE-4659-AEB7-3FBA21408D6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82" y="5920435"/>
            <a:ext cx="1988016" cy="879506"/>
          </a:xfrm>
          <a:prstGeom prst="rect">
            <a:avLst/>
          </a:prstGeom>
        </p:spPr>
      </p:pic>
      <p:pic>
        <p:nvPicPr>
          <p:cNvPr id="5124" name="Picture 4" descr="תוצאת תמונה עבור גידול ילדים">
            <a:extLst>
              <a:ext uri="{FF2B5EF4-FFF2-40B4-BE49-F238E27FC236}">
                <a16:creationId xmlns:a16="http://schemas.microsoft.com/office/drawing/2014/main" id="{7AFBC7C9-6094-4B3C-BDFC-16D25DD6A3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9281" y="4335821"/>
            <a:ext cx="3114675" cy="14668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58333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p2"/>
          <p:cNvSpPr txBox="1">
            <a:spLocks noGrp="1"/>
          </p:cNvSpPr>
          <p:nvPr>
            <p:ph type="title"/>
          </p:nvPr>
        </p:nvSpPr>
        <p:spPr>
          <a:xfrm>
            <a:off x="609600" y="274638"/>
            <a:ext cx="10972800" cy="1143000"/>
          </a:xfrm>
          <a:prstGeom prst="rect">
            <a:avLst/>
          </a:prstGeom>
          <a:noFill/>
          <a:ln>
            <a:noFill/>
          </a:ln>
        </p:spPr>
        <p:txBody>
          <a:bodyPr spcFirstLastPara="1" wrap="square" lIns="91425" tIns="45700" rIns="91425" bIns="45700" anchor="ctr" anchorCtr="0">
            <a:normAutofit/>
          </a:bodyPr>
          <a:lstStyle/>
          <a:p>
            <a:pPr marL="0" marR="0" lvl="0" indent="0" defTabSz="914400" rtl="1" eaLnBrk="1" fontAlgn="auto" latinLnBrk="0" hangingPunct="1">
              <a:lnSpc>
                <a:spcPct val="100000"/>
              </a:lnSpc>
              <a:spcBef>
                <a:spcPts val="0"/>
              </a:spcBef>
              <a:spcAft>
                <a:spcPts val="0"/>
              </a:spcAft>
              <a:buClrTx/>
              <a:buSzTx/>
              <a:buFontTx/>
              <a:buNone/>
              <a:tabLst/>
              <a:defRPr/>
            </a:pPr>
            <a:r>
              <a:rPr kumimoji="0" lang="he-IL" sz="4400" b="1" i="0" u="none" strike="noStrike" kern="1200" cap="none" spc="0" normalizeH="0" baseline="0" noProof="0">
                <a:ln>
                  <a:noFill/>
                </a:ln>
                <a:solidFill>
                  <a:srgbClr val="F79646">
                    <a:lumMod val="75000"/>
                  </a:srgbClr>
                </a:solidFill>
                <a:effectLst/>
                <a:uLnTx/>
                <a:uFillTx/>
                <a:latin typeface="David" panose="020E0502060401010101" pitchFamily="34" charset="-79"/>
                <a:ea typeface="+mn-ea"/>
                <a:cs typeface="Arial" panose="020B0604020202020204" pitchFamily="34" charset="0"/>
              </a:rPr>
              <a:t>נושאי המפגש</a:t>
            </a:r>
            <a:endParaRPr>
              <a:solidFill>
                <a:schemeClr val="accent2"/>
              </a:solidFill>
              <a:latin typeface="David"/>
              <a:ea typeface="David"/>
              <a:cs typeface="David"/>
              <a:sym typeface="David"/>
            </a:endParaRPr>
          </a:p>
        </p:txBody>
      </p:sp>
      <p:sp>
        <p:nvSpPr>
          <p:cNvPr id="101" name="Google Shape;101;p2"/>
          <p:cNvSpPr txBox="1">
            <a:spLocks noGrp="1"/>
          </p:cNvSpPr>
          <p:nvPr>
            <p:ph type="body" idx="1"/>
          </p:nvPr>
        </p:nvSpPr>
        <p:spPr>
          <a:xfrm>
            <a:off x="845574" y="1907965"/>
            <a:ext cx="10500852" cy="4525963"/>
          </a:xfrm>
          <a:prstGeom prst="rect">
            <a:avLst/>
          </a:prstGeom>
          <a:noFill/>
          <a:ln>
            <a:noFill/>
          </a:ln>
        </p:spPr>
        <p:txBody>
          <a:bodyPr spcFirstLastPara="1" wrap="square" lIns="91425" tIns="45700" rIns="91425" bIns="45700" anchor="t" anchorCtr="0">
            <a:normAutofit/>
          </a:bodyPr>
          <a:lstStyle/>
          <a:p>
            <a:pPr marL="342900" lvl="0" indent="-342900" algn="r" rtl="1">
              <a:spcBef>
                <a:spcPts val="0"/>
              </a:spcBef>
              <a:spcAft>
                <a:spcPts val="0"/>
              </a:spcAft>
              <a:buClr>
                <a:schemeClr val="accent6"/>
              </a:buClr>
              <a:buSzPts val="2800"/>
              <a:buFont typeface="Noto Sans Symbols"/>
              <a:buChar char="▪"/>
            </a:pPr>
            <a:r>
              <a:rPr lang="he-IL" sz="2800">
                <a:solidFill>
                  <a:srgbClr val="204559"/>
                </a:solidFill>
                <a:latin typeface="+mj-lt"/>
                <a:ea typeface="David"/>
                <a:cs typeface="+mn-cs"/>
                <a:sym typeface="David"/>
              </a:rPr>
              <a:t>מושגי אייכה: סיכום עד כה</a:t>
            </a:r>
          </a:p>
          <a:p>
            <a:pPr marL="342900" lvl="0" indent="-342900" algn="r" rtl="1">
              <a:spcBef>
                <a:spcPts val="0"/>
              </a:spcBef>
              <a:spcAft>
                <a:spcPts val="0"/>
              </a:spcAft>
              <a:buClr>
                <a:schemeClr val="accent6"/>
              </a:buClr>
              <a:buSzPts val="2800"/>
              <a:buFont typeface="Noto Sans Symbols"/>
              <a:buChar char="▪"/>
            </a:pPr>
            <a:endParaRPr lang="he-IL" sz="2800">
              <a:solidFill>
                <a:srgbClr val="204559"/>
              </a:solidFill>
              <a:latin typeface="+mj-lt"/>
              <a:ea typeface="David"/>
              <a:cs typeface="+mn-cs"/>
              <a:sym typeface="David"/>
            </a:endParaRPr>
          </a:p>
          <a:p>
            <a:pPr marL="342900" lvl="0" indent="-342900" algn="r" rtl="1">
              <a:spcBef>
                <a:spcPts val="0"/>
              </a:spcBef>
              <a:spcAft>
                <a:spcPts val="0"/>
              </a:spcAft>
              <a:buClr>
                <a:schemeClr val="accent6"/>
              </a:buClr>
              <a:buSzPts val="2800"/>
              <a:buFont typeface="Noto Sans Symbols"/>
              <a:buChar char="▪"/>
            </a:pPr>
            <a:r>
              <a:rPr lang="he-IL" sz="2800">
                <a:solidFill>
                  <a:srgbClr val="204559"/>
                </a:solidFill>
                <a:latin typeface="+mj-lt"/>
                <a:cs typeface="+mn-cs"/>
                <a:sym typeface="David"/>
              </a:rPr>
              <a:t>יחידה ראשונה: ערכים</a:t>
            </a:r>
          </a:p>
          <a:p>
            <a:pPr marL="342900" lvl="0" indent="-342900" algn="r" rtl="1">
              <a:spcBef>
                <a:spcPts val="0"/>
              </a:spcBef>
              <a:spcAft>
                <a:spcPts val="0"/>
              </a:spcAft>
              <a:buClr>
                <a:schemeClr val="accent6"/>
              </a:buClr>
              <a:buSzPts val="2800"/>
              <a:buFont typeface="Noto Sans Symbols"/>
              <a:buChar char="▪"/>
            </a:pPr>
            <a:endParaRPr lang="he-IL" sz="2800">
              <a:solidFill>
                <a:srgbClr val="204559"/>
              </a:solidFill>
              <a:latin typeface="+mj-lt"/>
              <a:cs typeface="+mn-cs"/>
              <a:sym typeface="David"/>
            </a:endParaRPr>
          </a:p>
          <a:p>
            <a:pPr marL="342900" lvl="0" indent="-342900" algn="r" rtl="1">
              <a:spcBef>
                <a:spcPts val="0"/>
              </a:spcBef>
              <a:spcAft>
                <a:spcPts val="0"/>
              </a:spcAft>
              <a:buClr>
                <a:schemeClr val="accent6"/>
              </a:buClr>
              <a:buSzPts val="2800"/>
              <a:buFont typeface="Noto Sans Symbols"/>
              <a:buChar char="▪"/>
            </a:pPr>
            <a:r>
              <a:rPr lang="he-IL" sz="2800">
                <a:solidFill>
                  <a:srgbClr val="204559"/>
                </a:solidFill>
                <a:latin typeface="+mj-lt"/>
                <a:cs typeface="+mn-cs"/>
                <a:sym typeface="David"/>
              </a:rPr>
              <a:t>יחידה שנייה: השפה הרגילה</a:t>
            </a:r>
          </a:p>
          <a:p>
            <a:pPr marL="0" lvl="0" indent="0" algn="r" rtl="1">
              <a:spcBef>
                <a:spcPts val="0"/>
              </a:spcBef>
              <a:spcAft>
                <a:spcPts val="0"/>
              </a:spcAft>
              <a:buClr>
                <a:schemeClr val="accent6"/>
              </a:buClr>
              <a:buSzPts val="2800"/>
              <a:buNone/>
            </a:pPr>
            <a:endParaRPr>
              <a:latin typeface="+mj-lt"/>
              <a:cs typeface="+mn-cs"/>
            </a:endParaRPr>
          </a:p>
        </p:txBody>
      </p:sp>
      <p:pic>
        <p:nvPicPr>
          <p:cNvPr id="102" name="Google Shape;102;p2"/>
          <p:cNvPicPr preferRelativeResize="0"/>
          <p:nvPr/>
        </p:nvPicPr>
        <p:blipFill rotWithShape="1">
          <a:blip r:embed="rId3">
            <a:alphaModFix/>
          </a:blip>
          <a:srcRect/>
          <a:stretch/>
        </p:blipFill>
        <p:spPr>
          <a:xfrm>
            <a:off x="115682" y="5920435"/>
            <a:ext cx="1988016" cy="87950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179E8E-C189-4399-82D6-2CDDC01E30AF}"/>
              </a:ext>
            </a:extLst>
          </p:cNvPr>
          <p:cNvSpPr txBox="1"/>
          <p:nvPr/>
        </p:nvSpPr>
        <p:spPr>
          <a:xfrm>
            <a:off x="1195802" y="2882257"/>
            <a:ext cx="8998292" cy="1508105"/>
          </a:xfrm>
          <a:prstGeom prst="rect">
            <a:avLst/>
          </a:prstGeom>
          <a:noFill/>
        </p:spPr>
        <p:txBody>
          <a:bodyPr wrap="square" rtlCol="1">
            <a:spAutoFit/>
          </a:bodyPr>
          <a:lstStyle/>
          <a:p>
            <a:pPr algn="ctr"/>
            <a:r>
              <a:rPr lang="he-IL" sz="2800">
                <a:solidFill>
                  <a:schemeClr val="accent1">
                    <a:lumMod val="50000"/>
                  </a:schemeClr>
                </a:solidFill>
                <a:latin typeface="David" panose="020E0502060401010101" pitchFamily="34" charset="-79"/>
              </a:rPr>
              <a:t>הארת עצמי - </a:t>
            </a:r>
            <a:r>
              <a:rPr lang="he-IL" sz="2800" b="1">
                <a:solidFill>
                  <a:schemeClr val="accent1">
                    <a:lumMod val="50000"/>
                  </a:schemeClr>
                </a:solidFill>
                <a:latin typeface="David" panose="020E0502060401010101" pitchFamily="34" charset="-79"/>
              </a:rPr>
              <a:t>שינוי היחס של ההורה </a:t>
            </a:r>
            <a:r>
              <a:rPr lang="he-IL" sz="2800">
                <a:solidFill>
                  <a:schemeClr val="accent1">
                    <a:lumMod val="50000"/>
                  </a:schemeClr>
                </a:solidFill>
                <a:latin typeface="David" panose="020E0502060401010101" pitchFamily="34" charset="-79"/>
              </a:rPr>
              <a:t>אל הבעיה של הילד </a:t>
            </a:r>
          </a:p>
          <a:p>
            <a:pPr algn="ctr"/>
            <a:r>
              <a:rPr lang="he-IL" sz="2800">
                <a:solidFill>
                  <a:schemeClr val="accent1">
                    <a:lumMod val="50000"/>
                  </a:schemeClr>
                </a:solidFill>
                <a:latin typeface="David" panose="020E0502060401010101" pitchFamily="34" charset="-79"/>
              </a:rPr>
              <a:t>ואל האופן בו הילד מתמודד עמה</a:t>
            </a:r>
          </a:p>
          <a:p>
            <a:endParaRPr lang="he-IL">
              <a:latin typeface="David" panose="020E0502060401010101" pitchFamily="34" charset="-79"/>
              <a:cs typeface="David" panose="020E0502060401010101" pitchFamily="34" charset="-79"/>
            </a:endParaRPr>
          </a:p>
          <a:p>
            <a:endParaRPr lang="he-IL">
              <a:latin typeface="David" panose="020E0502060401010101" pitchFamily="34" charset="-79"/>
              <a:cs typeface="David" panose="020E0502060401010101" pitchFamily="34" charset="-79"/>
            </a:endParaRPr>
          </a:p>
        </p:txBody>
      </p:sp>
      <p:sp>
        <p:nvSpPr>
          <p:cNvPr id="2" name="כותרת 1">
            <a:extLst>
              <a:ext uri="{FF2B5EF4-FFF2-40B4-BE49-F238E27FC236}">
                <a16:creationId xmlns:a16="http://schemas.microsoft.com/office/drawing/2014/main" id="{CD321C30-645F-4C2C-BD9A-FDD045A654B6}"/>
              </a:ext>
            </a:extLst>
          </p:cNvPr>
          <p:cNvSpPr>
            <a:spLocks noGrp="1"/>
          </p:cNvSpPr>
          <p:nvPr>
            <p:ph type="ctrTitle"/>
          </p:nvPr>
        </p:nvSpPr>
        <p:spPr>
          <a:xfrm>
            <a:off x="1720906" y="280621"/>
            <a:ext cx="9144000" cy="1507958"/>
          </a:xfrm>
        </p:spPr>
        <p:txBody>
          <a:bodyPr>
            <a:normAutofit/>
          </a:bodyPr>
          <a:lstStyle/>
          <a:p>
            <a:r>
              <a:rPr lang="he-IL">
                <a:solidFill>
                  <a:schemeClr val="accent6">
                    <a:lumMod val="75000"/>
                  </a:schemeClr>
                </a:solidFill>
                <a:latin typeface="David" panose="020E0502060401010101" pitchFamily="34" charset="-79"/>
                <a:cs typeface="+mn-cs"/>
              </a:rPr>
              <a:t>התערבות "אייכית"</a:t>
            </a:r>
            <a:br>
              <a:rPr lang="he-IL">
                <a:solidFill>
                  <a:schemeClr val="accent6">
                    <a:lumMod val="75000"/>
                  </a:schemeClr>
                </a:solidFill>
                <a:latin typeface="David" panose="020E0502060401010101" pitchFamily="34" charset="-79"/>
                <a:cs typeface="+mn-cs"/>
              </a:rPr>
            </a:br>
            <a:r>
              <a:rPr lang="he-IL" sz="2800">
                <a:solidFill>
                  <a:schemeClr val="accent1">
                    <a:lumMod val="50000"/>
                  </a:schemeClr>
                </a:solidFill>
                <a:latin typeface="David" panose="020E0502060401010101" pitchFamily="34" charset="-79"/>
                <a:cs typeface="+mn-cs"/>
              </a:rPr>
              <a:t>תחושת אי נחת/דאגה</a:t>
            </a:r>
            <a:endParaRPr lang="he-IL" sz="2200">
              <a:solidFill>
                <a:schemeClr val="accent1">
                  <a:lumMod val="50000"/>
                </a:schemeClr>
              </a:solidFill>
              <a:latin typeface="David" panose="020E0502060401010101" pitchFamily="34" charset="-79"/>
              <a:cs typeface="+mn-cs"/>
            </a:endParaRPr>
          </a:p>
        </p:txBody>
      </p:sp>
      <p:sp>
        <p:nvSpPr>
          <p:cNvPr id="3" name="כותרת משנה 2">
            <a:extLst>
              <a:ext uri="{FF2B5EF4-FFF2-40B4-BE49-F238E27FC236}">
                <a16:creationId xmlns:a16="http://schemas.microsoft.com/office/drawing/2014/main" id="{5317FBD3-ED3B-43D0-988B-1DEFE2801ABA}"/>
              </a:ext>
            </a:extLst>
          </p:cNvPr>
          <p:cNvSpPr>
            <a:spLocks noGrp="1"/>
          </p:cNvSpPr>
          <p:nvPr>
            <p:ph type="subTitle" idx="1"/>
          </p:nvPr>
        </p:nvSpPr>
        <p:spPr>
          <a:xfrm>
            <a:off x="2888677" y="5311315"/>
            <a:ext cx="6837979" cy="1384995"/>
          </a:xfrm>
          <a:noFill/>
          <a:ln>
            <a:noFill/>
          </a:ln>
        </p:spPr>
        <p:txBody>
          <a:bodyPr>
            <a:noAutofit/>
          </a:bodyPr>
          <a:lstStyle/>
          <a:p>
            <a:endParaRPr lang="he-IL" sz="2800">
              <a:solidFill>
                <a:schemeClr val="accent6">
                  <a:lumMod val="75000"/>
                </a:schemeClr>
              </a:solidFill>
              <a:latin typeface="David" panose="020E0502060401010101" pitchFamily="34" charset="-79"/>
              <a:cs typeface="David" panose="020E0502060401010101" pitchFamily="34" charset="-79"/>
            </a:endParaRPr>
          </a:p>
          <a:p>
            <a:r>
              <a:rPr lang="he-IL">
                <a:solidFill>
                  <a:schemeClr val="accent6">
                    <a:lumMod val="75000"/>
                  </a:schemeClr>
                </a:solidFill>
                <a:latin typeface="David" panose="020E0502060401010101" pitchFamily="34" charset="-79"/>
              </a:rPr>
              <a:t>תנועה לכיוון התפתחות והיחלצות מהבעיה</a:t>
            </a:r>
          </a:p>
          <a:p>
            <a:endParaRPr lang="he-IL">
              <a:solidFill>
                <a:schemeClr val="accent6">
                  <a:lumMod val="75000"/>
                </a:schemeClr>
              </a:solidFill>
              <a:latin typeface="David" panose="020E0502060401010101" pitchFamily="34" charset="-79"/>
              <a:cs typeface="David" panose="020E0502060401010101" pitchFamily="34" charset="-79"/>
            </a:endParaRPr>
          </a:p>
          <a:p>
            <a:r>
              <a:rPr lang="he-IL" sz="1200">
                <a:solidFill>
                  <a:schemeClr val="accent6">
                    <a:lumMod val="75000"/>
                  </a:schemeClr>
                </a:solidFill>
                <a:latin typeface="David" panose="020E0502060401010101" pitchFamily="34" charset="-79"/>
                <a:cs typeface="David" panose="020E0502060401010101" pitchFamily="34" charset="-79"/>
              </a:rPr>
              <a:t> </a:t>
            </a:r>
          </a:p>
        </p:txBody>
      </p:sp>
      <p:sp>
        <p:nvSpPr>
          <p:cNvPr id="8" name="חץ: למטה 7">
            <a:extLst>
              <a:ext uri="{FF2B5EF4-FFF2-40B4-BE49-F238E27FC236}">
                <a16:creationId xmlns:a16="http://schemas.microsoft.com/office/drawing/2014/main" id="{904E8FA4-9D7B-4EDE-AEFF-246BA9739D59}"/>
              </a:ext>
            </a:extLst>
          </p:cNvPr>
          <p:cNvSpPr/>
          <p:nvPr/>
        </p:nvSpPr>
        <p:spPr>
          <a:xfrm>
            <a:off x="6207255" y="3963024"/>
            <a:ext cx="401053" cy="3368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1" name="חץ: למטה 10">
            <a:extLst>
              <a:ext uri="{FF2B5EF4-FFF2-40B4-BE49-F238E27FC236}">
                <a16:creationId xmlns:a16="http://schemas.microsoft.com/office/drawing/2014/main" id="{283B8075-7053-413B-9363-D9D0048AAF79}"/>
              </a:ext>
            </a:extLst>
          </p:cNvPr>
          <p:cNvSpPr/>
          <p:nvPr/>
        </p:nvSpPr>
        <p:spPr>
          <a:xfrm>
            <a:off x="6206069" y="5433608"/>
            <a:ext cx="401053" cy="3368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2" name="TextBox 11">
            <a:extLst>
              <a:ext uri="{FF2B5EF4-FFF2-40B4-BE49-F238E27FC236}">
                <a16:creationId xmlns:a16="http://schemas.microsoft.com/office/drawing/2014/main" id="{EC48756F-3FB6-46E2-ABAD-000CAC81EE93}"/>
              </a:ext>
            </a:extLst>
          </p:cNvPr>
          <p:cNvSpPr txBox="1"/>
          <p:nvPr/>
        </p:nvSpPr>
        <p:spPr>
          <a:xfrm>
            <a:off x="8929636" y="3880035"/>
            <a:ext cx="1283370" cy="984885"/>
          </a:xfrm>
          <a:prstGeom prst="rect">
            <a:avLst/>
          </a:prstGeom>
          <a:noFill/>
        </p:spPr>
        <p:txBody>
          <a:bodyPr wrap="square" rtlCol="1">
            <a:spAutoFit/>
          </a:bodyPr>
          <a:lstStyle/>
          <a:p>
            <a:r>
              <a:rPr lang="he-IL" sz="4000" b="1">
                <a:solidFill>
                  <a:schemeClr val="accent6">
                    <a:lumMod val="75000"/>
                  </a:schemeClr>
                </a:solidFill>
                <a:latin typeface="David" panose="020E0502060401010101" pitchFamily="34" charset="-79"/>
              </a:rPr>
              <a:t>קשר</a:t>
            </a:r>
            <a:r>
              <a:rPr lang="he-IL" sz="4000" b="1">
                <a:solidFill>
                  <a:schemeClr val="accent6">
                    <a:lumMod val="75000"/>
                  </a:schemeClr>
                </a:solidFill>
                <a:latin typeface="David" panose="020E0502060401010101" pitchFamily="34" charset="-79"/>
                <a:cs typeface="David" panose="020E0502060401010101" pitchFamily="34" charset="-79"/>
              </a:rPr>
              <a:t> </a:t>
            </a:r>
          </a:p>
          <a:p>
            <a:endParaRPr lang="he-IL" b="1">
              <a:solidFill>
                <a:schemeClr val="accent6">
                  <a:lumMod val="75000"/>
                </a:schemeClr>
              </a:solidFill>
              <a:latin typeface="David" panose="020E0502060401010101" pitchFamily="34" charset="-79"/>
              <a:cs typeface="David" panose="020E0502060401010101" pitchFamily="34" charset="-79"/>
            </a:endParaRPr>
          </a:p>
        </p:txBody>
      </p:sp>
      <p:sp>
        <p:nvSpPr>
          <p:cNvPr id="13" name="חץ: מעוקל שמאלה 12">
            <a:extLst>
              <a:ext uri="{FF2B5EF4-FFF2-40B4-BE49-F238E27FC236}">
                <a16:creationId xmlns:a16="http://schemas.microsoft.com/office/drawing/2014/main" id="{9A780A06-7FA3-43BD-A853-05BE7246D5A9}"/>
              </a:ext>
            </a:extLst>
          </p:cNvPr>
          <p:cNvSpPr/>
          <p:nvPr/>
        </p:nvSpPr>
        <p:spPr>
          <a:xfrm>
            <a:off x="10194093" y="3511906"/>
            <a:ext cx="802106" cy="1411070"/>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solidFill>
                <a:schemeClr val="tx1"/>
              </a:solidFill>
            </a:endParaRPr>
          </a:p>
        </p:txBody>
      </p:sp>
      <p:sp>
        <p:nvSpPr>
          <p:cNvPr id="6" name="TextBox 5">
            <a:extLst>
              <a:ext uri="{FF2B5EF4-FFF2-40B4-BE49-F238E27FC236}">
                <a16:creationId xmlns:a16="http://schemas.microsoft.com/office/drawing/2014/main" id="{54229165-177D-43B4-B6FF-CA1F0C3BF7C4}"/>
              </a:ext>
            </a:extLst>
          </p:cNvPr>
          <p:cNvSpPr txBox="1"/>
          <p:nvPr/>
        </p:nvSpPr>
        <p:spPr>
          <a:xfrm>
            <a:off x="3515304" y="4350448"/>
            <a:ext cx="5908974" cy="954107"/>
          </a:xfrm>
          <a:prstGeom prst="rect">
            <a:avLst/>
          </a:prstGeom>
          <a:noFill/>
        </p:spPr>
        <p:txBody>
          <a:bodyPr wrap="square" rtlCol="1">
            <a:spAutoFit/>
          </a:bodyPr>
          <a:lstStyle/>
          <a:p>
            <a:pPr algn="ctr"/>
            <a:r>
              <a:rPr lang="he-IL" sz="2800" b="1">
                <a:solidFill>
                  <a:schemeClr val="accent1">
                    <a:lumMod val="50000"/>
                  </a:schemeClr>
                </a:solidFill>
                <a:latin typeface="David" panose="020E0502060401010101" pitchFamily="34" charset="-79"/>
              </a:rPr>
              <a:t>שינוי ביחס </a:t>
            </a:r>
            <a:r>
              <a:rPr lang="he-IL" sz="2800">
                <a:solidFill>
                  <a:schemeClr val="accent1">
                    <a:lumMod val="50000"/>
                  </a:schemeClr>
                </a:solidFill>
                <a:latin typeface="David" panose="020E0502060401010101" pitchFamily="34" charset="-79"/>
              </a:rPr>
              <a:t>של הילד אל בעייתו</a:t>
            </a:r>
          </a:p>
          <a:p>
            <a:pPr algn="ctr"/>
            <a:r>
              <a:rPr lang="he-IL" sz="2800">
                <a:solidFill>
                  <a:schemeClr val="accent1">
                    <a:lumMod val="50000"/>
                  </a:schemeClr>
                </a:solidFill>
                <a:latin typeface="David" panose="020E0502060401010101" pitchFamily="34" charset="-79"/>
              </a:rPr>
              <a:t>(לקיחת אחריות ובעלות על הבעיה)</a:t>
            </a: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82" y="5920435"/>
            <a:ext cx="1988016" cy="879506"/>
          </a:xfrm>
          <a:prstGeom prst="rect">
            <a:avLst/>
          </a:prstGeom>
        </p:spPr>
      </p:pic>
      <p:sp>
        <p:nvSpPr>
          <p:cNvPr id="14" name="חץ: למטה 7">
            <a:extLst>
              <a:ext uri="{FF2B5EF4-FFF2-40B4-BE49-F238E27FC236}">
                <a16:creationId xmlns:a16="http://schemas.microsoft.com/office/drawing/2014/main" id="{904E8FA4-9D7B-4EDE-AEFF-246BA9739D59}"/>
              </a:ext>
            </a:extLst>
          </p:cNvPr>
          <p:cNvSpPr/>
          <p:nvPr/>
        </p:nvSpPr>
        <p:spPr>
          <a:xfrm>
            <a:off x="6240236" y="1691544"/>
            <a:ext cx="401053" cy="3368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5" name="כותרת 1">
            <a:extLst>
              <a:ext uri="{FF2B5EF4-FFF2-40B4-BE49-F238E27FC236}">
                <a16:creationId xmlns:a16="http://schemas.microsoft.com/office/drawing/2014/main" id="{CD321C30-645F-4C2C-BD9A-FDD045A654B6}"/>
              </a:ext>
            </a:extLst>
          </p:cNvPr>
          <p:cNvSpPr txBox="1">
            <a:spLocks/>
          </p:cNvSpPr>
          <p:nvPr/>
        </p:nvSpPr>
        <p:spPr>
          <a:xfrm>
            <a:off x="1678797" y="1174056"/>
            <a:ext cx="9144000" cy="1507958"/>
          </a:xfrm>
          <a:prstGeom prst="rect">
            <a:avLst/>
          </a:prstGeom>
        </p:spPr>
        <p:txBody>
          <a:bodyPr vert="horz" lIns="91440" tIns="45720" rIns="91440" bIns="45720" rtlCol="1" anchor="ctr">
            <a:normAutofit/>
          </a:bodyPr>
          <a:lstStyle>
            <a:lvl1pPr algn="ctr" defTabSz="914400" rtl="1" eaLnBrk="1" latinLnBrk="0" hangingPunct="1">
              <a:spcBef>
                <a:spcPct val="0"/>
              </a:spcBef>
              <a:buNone/>
              <a:defRPr sz="4400" kern="1200">
                <a:solidFill>
                  <a:schemeClr val="tx1"/>
                </a:solidFill>
                <a:latin typeface="+mj-lt"/>
                <a:ea typeface="+mj-ea"/>
                <a:cs typeface="+mj-cs"/>
              </a:defRPr>
            </a:lvl1pPr>
          </a:lstStyle>
          <a:p>
            <a:endParaRPr lang="he-IL" sz="2200">
              <a:solidFill>
                <a:schemeClr val="accent1">
                  <a:lumMod val="50000"/>
                </a:schemeClr>
              </a:solidFill>
              <a:latin typeface="David" panose="020E0502060401010101" pitchFamily="34" charset="-79"/>
              <a:cs typeface="David" panose="020E0502060401010101" pitchFamily="34" charset="-79"/>
            </a:endParaRPr>
          </a:p>
        </p:txBody>
      </p:sp>
      <p:sp>
        <p:nvSpPr>
          <p:cNvPr id="16" name="חץ: למטה 7">
            <a:extLst>
              <a:ext uri="{FF2B5EF4-FFF2-40B4-BE49-F238E27FC236}">
                <a16:creationId xmlns:a16="http://schemas.microsoft.com/office/drawing/2014/main" id="{904E8FA4-9D7B-4EDE-AEFF-246BA9739D59}"/>
              </a:ext>
            </a:extLst>
          </p:cNvPr>
          <p:cNvSpPr/>
          <p:nvPr/>
        </p:nvSpPr>
        <p:spPr>
          <a:xfrm>
            <a:off x="6227155" y="2555951"/>
            <a:ext cx="401053" cy="33688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17" name="TextBox 16">
            <a:extLst>
              <a:ext uri="{FF2B5EF4-FFF2-40B4-BE49-F238E27FC236}">
                <a16:creationId xmlns:a16="http://schemas.microsoft.com/office/drawing/2014/main" id="{A6179E8E-C189-4399-82D6-2CDDC01E30AF}"/>
              </a:ext>
            </a:extLst>
          </p:cNvPr>
          <p:cNvSpPr txBox="1"/>
          <p:nvPr/>
        </p:nvSpPr>
        <p:spPr>
          <a:xfrm>
            <a:off x="2339626" y="2019608"/>
            <a:ext cx="8104909" cy="1077218"/>
          </a:xfrm>
          <a:prstGeom prst="rect">
            <a:avLst/>
          </a:prstGeom>
          <a:noFill/>
        </p:spPr>
        <p:txBody>
          <a:bodyPr wrap="square" rtlCol="1">
            <a:spAutoFit/>
          </a:bodyPr>
          <a:lstStyle/>
          <a:p>
            <a:pPr algn="ctr"/>
            <a:r>
              <a:rPr lang="he-IL" sz="2800">
                <a:solidFill>
                  <a:schemeClr val="accent1">
                    <a:lumMod val="50000"/>
                  </a:schemeClr>
                </a:solidFill>
                <a:latin typeface="David" panose="020E0502060401010101" pitchFamily="34" charset="-79"/>
              </a:rPr>
              <a:t>ברור ערכי</a:t>
            </a:r>
          </a:p>
          <a:p>
            <a:endParaRPr lang="he-IL">
              <a:latin typeface="David" panose="020E0502060401010101" pitchFamily="34" charset="-79"/>
              <a:cs typeface="David" panose="020E0502060401010101" pitchFamily="34" charset="-79"/>
            </a:endParaRPr>
          </a:p>
          <a:p>
            <a:endParaRPr lang="he-IL">
              <a:latin typeface="David" panose="020E0502060401010101" pitchFamily="34" charset="-79"/>
              <a:cs typeface="David" panose="020E0502060401010101" pitchFamily="34" charset="-79"/>
            </a:endParaRPr>
          </a:p>
        </p:txBody>
      </p:sp>
      <p:sp>
        <p:nvSpPr>
          <p:cNvPr id="18" name="תרשים זרימה: מחבר 3">
            <a:extLst>
              <a:ext uri="{FF2B5EF4-FFF2-40B4-BE49-F238E27FC236}">
                <a16:creationId xmlns:a16="http://schemas.microsoft.com/office/drawing/2014/main" id="{FF2442B4-73C7-458D-A87C-627BC7783BED}"/>
              </a:ext>
            </a:extLst>
          </p:cNvPr>
          <p:cNvSpPr/>
          <p:nvPr/>
        </p:nvSpPr>
        <p:spPr>
          <a:xfrm>
            <a:off x="4279821" y="1051233"/>
            <a:ext cx="4087091" cy="1558212"/>
          </a:xfrm>
          <a:prstGeom prst="flowChartConnector">
            <a:avLst/>
          </a:prstGeom>
          <a:no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Tree>
    <p:extLst>
      <p:ext uri="{BB962C8B-B14F-4D97-AF65-F5344CB8AC3E}">
        <p14:creationId xmlns:p14="http://schemas.microsoft.com/office/powerpoint/2010/main" val="12181927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72AFE3B3-2FD8-4E35-9C60-51738B47F907}"/>
              </a:ext>
            </a:extLst>
          </p:cNvPr>
          <p:cNvSpPr>
            <a:spLocks noGrp="1"/>
          </p:cNvSpPr>
          <p:nvPr>
            <p:ph idx="1"/>
          </p:nvPr>
        </p:nvSpPr>
        <p:spPr>
          <a:xfrm>
            <a:off x="1088572" y="2703285"/>
            <a:ext cx="10972800" cy="4525963"/>
          </a:xfrm>
        </p:spPr>
        <p:txBody>
          <a:bodyPr/>
          <a:lstStyle/>
          <a:p>
            <a:pPr marL="0" indent="0" algn="ctr">
              <a:buNone/>
            </a:pPr>
            <a:r>
              <a:rPr lang="he-IL" sz="5400" b="1">
                <a:solidFill>
                  <a:schemeClr val="accent1">
                    <a:lumMod val="50000"/>
                  </a:schemeClr>
                </a:solidFill>
                <a:latin typeface="David" panose="020E0502060401010101" pitchFamily="34" charset="-79"/>
              </a:rPr>
              <a:t>יחידה שנייה: השפה הרגילה </a:t>
            </a:r>
          </a:p>
          <a:p>
            <a:pPr marL="0" indent="0" algn="ctr">
              <a:buNone/>
            </a:pPr>
            <a:endParaRPr lang="he-IL"/>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82" y="5920435"/>
            <a:ext cx="1988016" cy="879506"/>
          </a:xfrm>
          <a:prstGeom prst="rect">
            <a:avLst/>
          </a:prstGeom>
        </p:spPr>
      </p:pic>
    </p:spTree>
    <p:extLst>
      <p:ext uri="{BB962C8B-B14F-4D97-AF65-F5344CB8AC3E}">
        <p14:creationId xmlns:p14="http://schemas.microsoft.com/office/powerpoint/2010/main" val="290893716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0557B4F-B89C-40E0-B931-84CCE74E105A}"/>
              </a:ext>
            </a:extLst>
          </p:cNvPr>
          <p:cNvSpPr>
            <a:spLocks noGrp="1"/>
          </p:cNvSpPr>
          <p:nvPr>
            <p:ph type="title"/>
          </p:nvPr>
        </p:nvSpPr>
        <p:spPr>
          <a:xfrm>
            <a:off x="798282" y="202068"/>
            <a:ext cx="10972800" cy="1143000"/>
          </a:xfrm>
        </p:spPr>
        <p:txBody>
          <a:bodyPr>
            <a:normAutofit/>
          </a:bodyPr>
          <a:lstStyle/>
          <a:p>
            <a:pPr>
              <a:spcBef>
                <a:spcPct val="20000"/>
              </a:spcBef>
            </a:pPr>
            <a:r>
              <a:rPr lang="he-IL" b="1">
                <a:solidFill>
                  <a:schemeClr val="accent6">
                    <a:lumMod val="75000"/>
                  </a:schemeClr>
                </a:solidFill>
                <a:latin typeface="David" panose="020E0502060401010101" pitchFamily="34" charset="-79"/>
                <a:ea typeface="+mn-ea"/>
                <a:cs typeface="+mn-cs"/>
              </a:rPr>
              <a:t>תרגיל בקבוצות: שאלון תגובות הוריות</a:t>
            </a:r>
          </a:p>
        </p:txBody>
      </p:sp>
      <p:sp>
        <p:nvSpPr>
          <p:cNvPr id="3" name="מציין מיקום תוכן 2">
            <a:extLst>
              <a:ext uri="{FF2B5EF4-FFF2-40B4-BE49-F238E27FC236}">
                <a16:creationId xmlns:a16="http://schemas.microsoft.com/office/drawing/2014/main" id="{B7147813-F829-4AB8-B210-5338ED618EFD}"/>
              </a:ext>
            </a:extLst>
          </p:cNvPr>
          <p:cNvSpPr>
            <a:spLocks noGrp="1"/>
          </p:cNvSpPr>
          <p:nvPr>
            <p:ph idx="1"/>
          </p:nvPr>
        </p:nvSpPr>
        <p:spPr>
          <a:xfrm>
            <a:off x="653142" y="1497270"/>
            <a:ext cx="10757417" cy="3841992"/>
          </a:xfrm>
        </p:spPr>
        <p:txBody>
          <a:bodyPr>
            <a:normAutofit lnSpcReduction="10000"/>
          </a:bodyPr>
          <a:lstStyle/>
          <a:p>
            <a:pPr marL="0" indent="0">
              <a:buClr>
                <a:schemeClr val="accent6">
                  <a:lumMod val="75000"/>
                </a:schemeClr>
              </a:buClr>
              <a:buNone/>
            </a:pPr>
            <a:endParaRPr lang="he-IL" sz="3600">
              <a:solidFill>
                <a:schemeClr val="accent1">
                  <a:lumMod val="50000"/>
                </a:schemeClr>
              </a:solidFill>
              <a:latin typeface="David" panose="020E0502060401010101" pitchFamily="34" charset="-79"/>
            </a:endParaRPr>
          </a:p>
          <a:p>
            <a:pPr>
              <a:buClr>
                <a:schemeClr val="accent6">
                  <a:lumMod val="75000"/>
                </a:schemeClr>
              </a:buClr>
              <a:buFont typeface="Wingdings" panose="05000000000000000000" pitchFamily="2" charset="2"/>
              <a:buChar char="§"/>
            </a:pPr>
            <a:endParaRPr lang="he-IL" sz="3600">
              <a:solidFill>
                <a:schemeClr val="accent1">
                  <a:lumMod val="50000"/>
                </a:schemeClr>
              </a:solidFill>
              <a:latin typeface="David" panose="020E0502060401010101" pitchFamily="34" charset="-79"/>
            </a:endParaRPr>
          </a:p>
          <a:p>
            <a:pPr>
              <a:buClr>
                <a:schemeClr val="accent6">
                  <a:lumMod val="75000"/>
                </a:schemeClr>
              </a:buClr>
              <a:buFont typeface="Wingdings" panose="05000000000000000000" pitchFamily="2" charset="2"/>
              <a:buChar char="§"/>
            </a:pPr>
            <a:r>
              <a:rPr lang="he-IL" sz="3600">
                <a:solidFill>
                  <a:schemeClr val="accent1">
                    <a:lumMod val="50000"/>
                  </a:schemeClr>
                </a:solidFill>
                <a:latin typeface="David" panose="020E0502060401010101" pitchFamily="34" charset="-79"/>
              </a:rPr>
              <a:t>סבב היכרות קצר</a:t>
            </a:r>
          </a:p>
          <a:p>
            <a:pPr>
              <a:buClr>
                <a:schemeClr val="accent6">
                  <a:lumMod val="75000"/>
                </a:schemeClr>
              </a:buClr>
              <a:buFont typeface="Wingdings" panose="05000000000000000000" pitchFamily="2" charset="2"/>
              <a:buChar char="§"/>
            </a:pPr>
            <a:r>
              <a:rPr lang="he-IL" sz="3600">
                <a:solidFill>
                  <a:schemeClr val="accent1">
                    <a:lumMod val="50000"/>
                  </a:schemeClr>
                </a:solidFill>
                <a:latin typeface="David" panose="020E0502060401010101" pitchFamily="34" charset="-79"/>
              </a:rPr>
              <a:t>שיתוף חווית מילוי השאלון: מה זה עורר בכם?</a:t>
            </a:r>
          </a:p>
          <a:p>
            <a:pPr>
              <a:buClr>
                <a:schemeClr val="accent6">
                  <a:lumMod val="75000"/>
                </a:schemeClr>
              </a:buClr>
              <a:buFont typeface="Wingdings" panose="05000000000000000000" pitchFamily="2" charset="2"/>
              <a:buChar char="§"/>
            </a:pPr>
            <a:r>
              <a:rPr lang="he-IL" sz="3600">
                <a:solidFill>
                  <a:schemeClr val="accent1">
                    <a:lumMod val="50000"/>
                  </a:schemeClr>
                </a:solidFill>
                <a:latin typeface="David" panose="020E0502060401010101" pitchFamily="34" charset="-79"/>
              </a:rPr>
              <a:t>מה גיליתם? מה הפתיע אותכם?</a:t>
            </a:r>
          </a:p>
          <a:p>
            <a:pPr>
              <a:buClr>
                <a:schemeClr val="accent6">
                  <a:lumMod val="75000"/>
                </a:schemeClr>
              </a:buClr>
              <a:buFont typeface="Wingdings" panose="05000000000000000000" pitchFamily="2" charset="2"/>
              <a:buChar char="§"/>
            </a:pPr>
            <a:r>
              <a:rPr lang="he-IL" sz="3600">
                <a:solidFill>
                  <a:schemeClr val="accent1">
                    <a:lumMod val="50000"/>
                  </a:schemeClr>
                </a:solidFill>
                <a:latin typeface="David" panose="020E0502060401010101" pitchFamily="34" charset="-79"/>
              </a:rPr>
              <a:t>מה לא היה ברור?</a:t>
            </a:r>
          </a:p>
          <a:p>
            <a:pPr>
              <a:buClr>
                <a:schemeClr val="accent6">
                  <a:lumMod val="75000"/>
                </a:schemeClr>
              </a:buClr>
              <a:buFont typeface="Wingdings" panose="05000000000000000000" pitchFamily="2" charset="2"/>
              <a:buChar char="§"/>
            </a:pPr>
            <a:endParaRPr lang="he-IL" sz="3600">
              <a:solidFill>
                <a:schemeClr val="accent1">
                  <a:lumMod val="50000"/>
                </a:schemeClr>
              </a:solidFill>
              <a:latin typeface="David" panose="020E0502060401010101" pitchFamily="34" charset="-79"/>
            </a:endParaRPr>
          </a:p>
        </p:txBody>
      </p:sp>
      <p:pic>
        <p:nvPicPr>
          <p:cNvPr id="4100" name="Picture 4" descr="×ª××¦××ª ×ª××× × ×¢×××¨ ××××× ×©××××">
            <a:extLst>
              <a:ext uri="{FF2B5EF4-FFF2-40B4-BE49-F238E27FC236}">
                <a16:creationId xmlns:a16="http://schemas.microsoft.com/office/drawing/2014/main" id="{6A7F10F3-94DD-4B06-A6F2-C66F350A5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4854" y="1156385"/>
            <a:ext cx="2517571" cy="20646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682" y="5920435"/>
            <a:ext cx="1988016" cy="879506"/>
          </a:xfrm>
          <a:prstGeom prst="rect">
            <a:avLst/>
          </a:prstGeom>
        </p:spPr>
      </p:pic>
    </p:spTree>
    <p:extLst>
      <p:ext uri="{BB962C8B-B14F-4D97-AF65-F5344CB8AC3E}">
        <p14:creationId xmlns:p14="http://schemas.microsoft.com/office/powerpoint/2010/main" val="58861261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60557B4F-B89C-40E0-B931-84CCE74E105A}"/>
              </a:ext>
            </a:extLst>
          </p:cNvPr>
          <p:cNvSpPr>
            <a:spLocks noGrp="1"/>
          </p:cNvSpPr>
          <p:nvPr>
            <p:ph type="title"/>
          </p:nvPr>
        </p:nvSpPr>
        <p:spPr>
          <a:xfrm>
            <a:off x="798282" y="202068"/>
            <a:ext cx="10972800" cy="1143000"/>
          </a:xfrm>
        </p:spPr>
        <p:txBody>
          <a:bodyPr>
            <a:normAutofit/>
          </a:bodyPr>
          <a:lstStyle/>
          <a:p>
            <a:pPr>
              <a:spcBef>
                <a:spcPct val="20000"/>
              </a:spcBef>
            </a:pPr>
            <a:r>
              <a:rPr lang="he-IL" b="1">
                <a:solidFill>
                  <a:schemeClr val="accent6">
                    <a:lumMod val="75000"/>
                  </a:schemeClr>
                </a:solidFill>
                <a:latin typeface="David" panose="020E0502060401010101" pitchFamily="34" charset="-79"/>
                <a:ea typeface="+mn-ea"/>
                <a:cs typeface="+mn-cs"/>
              </a:rPr>
              <a:t>תרגיל: מקבצי השאלון</a:t>
            </a:r>
          </a:p>
        </p:txBody>
      </p:sp>
      <p:sp>
        <p:nvSpPr>
          <p:cNvPr id="3" name="מציין מיקום תוכן 2">
            <a:extLst>
              <a:ext uri="{FF2B5EF4-FFF2-40B4-BE49-F238E27FC236}">
                <a16:creationId xmlns:a16="http://schemas.microsoft.com/office/drawing/2014/main" id="{B7147813-F829-4AB8-B210-5338ED618EFD}"/>
              </a:ext>
            </a:extLst>
          </p:cNvPr>
          <p:cNvSpPr>
            <a:spLocks noGrp="1"/>
          </p:cNvSpPr>
          <p:nvPr>
            <p:ph idx="1"/>
          </p:nvPr>
        </p:nvSpPr>
        <p:spPr>
          <a:xfrm>
            <a:off x="115682" y="1497269"/>
            <a:ext cx="11960636" cy="4813883"/>
          </a:xfrm>
        </p:spPr>
        <p:txBody>
          <a:bodyPr>
            <a:normAutofit/>
          </a:bodyPr>
          <a:lstStyle/>
          <a:p>
            <a:pPr marL="0" indent="0">
              <a:buClr>
                <a:schemeClr val="accent6">
                  <a:lumMod val="75000"/>
                </a:schemeClr>
              </a:buClr>
              <a:buNone/>
            </a:pPr>
            <a:r>
              <a:rPr lang="he-IL" sz="4400" b="1">
                <a:solidFill>
                  <a:schemeClr val="accent1">
                    <a:lumMod val="50000"/>
                  </a:schemeClr>
                </a:solidFill>
                <a:latin typeface="David" panose="020E0502060401010101" pitchFamily="34" charset="-79"/>
              </a:rPr>
              <a:t>תסתכלו על ההיגדים. ניתן לחלק אותם ל-3 מקבצים.</a:t>
            </a:r>
          </a:p>
          <a:p>
            <a:pPr marL="0" indent="0">
              <a:buClr>
                <a:schemeClr val="accent6">
                  <a:lumMod val="75000"/>
                </a:schemeClr>
              </a:buClr>
              <a:buNone/>
            </a:pPr>
            <a:r>
              <a:rPr lang="he-IL" sz="4400" b="1">
                <a:solidFill>
                  <a:schemeClr val="accent1">
                    <a:lumMod val="50000"/>
                  </a:schemeClr>
                </a:solidFill>
                <a:latin typeface="David" panose="020E0502060401010101" pitchFamily="34" charset="-79"/>
              </a:rPr>
              <a:t>תחשבו:</a:t>
            </a:r>
            <a:endParaRPr lang="he-IL" sz="2800" b="1">
              <a:solidFill>
                <a:schemeClr val="accent1">
                  <a:lumMod val="50000"/>
                </a:schemeClr>
              </a:solidFill>
              <a:latin typeface="David" panose="020E0502060401010101" pitchFamily="34" charset="-79"/>
            </a:endParaRPr>
          </a:p>
          <a:p>
            <a:pPr>
              <a:buClr>
                <a:schemeClr val="accent6">
                  <a:lumMod val="75000"/>
                </a:schemeClr>
              </a:buClr>
              <a:buFont typeface="Wingdings" panose="05000000000000000000" pitchFamily="2" charset="2"/>
              <a:buChar char="§"/>
            </a:pPr>
            <a:r>
              <a:rPr lang="he-IL">
                <a:solidFill>
                  <a:schemeClr val="accent1">
                    <a:lumMod val="50000"/>
                  </a:schemeClr>
                </a:solidFill>
                <a:latin typeface="David" panose="020E0502060401010101" pitchFamily="34" charset="-79"/>
              </a:rPr>
              <a:t>מה משותף לכל קבוצה?</a:t>
            </a:r>
          </a:p>
          <a:p>
            <a:pPr>
              <a:buClr>
                <a:schemeClr val="accent6">
                  <a:lumMod val="75000"/>
                </a:schemeClr>
              </a:buClr>
              <a:buFont typeface="Wingdings" panose="05000000000000000000" pitchFamily="2" charset="2"/>
              <a:buChar char="§"/>
            </a:pPr>
            <a:r>
              <a:rPr lang="he-IL">
                <a:solidFill>
                  <a:schemeClr val="accent1">
                    <a:lumMod val="50000"/>
                  </a:schemeClr>
                </a:solidFill>
                <a:latin typeface="David" panose="020E0502060401010101" pitchFamily="34" charset="-79"/>
              </a:rPr>
              <a:t>איזה שם אפשר לתת לה?</a:t>
            </a:r>
          </a:p>
          <a:p>
            <a:pPr>
              <a:buClr>
                <a:schemeClr val="accent6">
                  <a:lumMod val="75000"/>
                </a:schemeClr>
              </a:buClr>
              <a:buFont typeface="Wingdings" panose="05000000000000000000" pitchFamily="2" charset="2"/>
              <a:buChar char="§"/>
            </a:pPr>
            <a:r>
              <a:rPr lang="he-IL">
                <a:solidFill>
                  <a:schemeClr val="accent1">
                    <a:lumMod val="50000"/>
                  </a:schemeClr>
                </a:solidFill>
                <a:latin typeface="David" panose="020E0502060401010101" pitchFamily="34" charset="-79"/>
              </a:rPr>
              <a:t>איזה מסר מעבירים לילד?</a:t>
            </a:r>
          </a:p>
          <a:p>
            <a:pPr>
              <a:buClr>
                <a:schemeClr val="accent6">
                  <a:lumMod val="75000"/>
                </a:schemeClr>
              </a:buClr>
              <a:buFont typeface="Wingdings" panose="05000000000000000000" pitchFamily="2" charset="2"/>
              <a:buChar char="§"/>
            </a:pPr>
            <a:r>
              <a:rPr lang="he-IL">
                <a:solidFill>
                  <a:schemeClr val="accent1">
                    <a:lumMod val="50000"/>
                  </a:schemeClr>
                </a:solidFill>
                <a:latin typeface="David" panose="020E0502060401010101" pitchFamily="34" charset="-79"/>
              </a:rPr>
              <a:t>מה המחיר?</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82" y="5920435"/>
            <a:ext cx="1988016" cy="879506"/>
          </a:xfrm>
          <a:prstGeom prst="rect">
            <a:avLst/>
          </a:prstGeom>
        </p:spPr>
      </p:pic>
      <p:pic>
        <p:nvPicPr>
          <p:cNvPr id="8196" name="Picture 4" descr="תוצאת תמונה עבור קבוצה">
            <a:extLst>
              <a:ext uri="{FF2B5EF4-FFF2-40B4-BE49-F238E27FC236}">
                <a16:creationId xmlns:a16="http://schemas.microsoft.com/office/drawing/2014/main" id="{A6807776-9DCE-4F61-AB11-D9D664ADC10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89958" y="2989831"/>
            <a:ext cx="2508819" cy="18287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0255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0" y="1394472"/>
            <a:ext cx="8316695" cy="4525963"/>
          </a:xfrm>
        </p:spPr>
        <p:txBody>
          <a:bodyPr>
            <a:normAutofit fontScale="92500" lnSpcReduction="20000"/>
          </a:bodyPr>
          <a:lstStyle/>
          <a:p>
            <a:pPr marL="0" indent="0">
              <a:buNone/>
            </a:pPr>
            <a:r>
              <a:rPr lang="he-IL" b="1">
                <a:solidFill>
                  <a:schemeClr val="accent1">
                    <a:lumMod val="50000"/>
                  </a:schemeClr>
                </a:solidFill>
                <a:latin typeface="David" panose="020E0502060401010101" pitchFamily="34" charset="-79"/>
              </a:rPr>
              <a:t>"מקטין" את הילד</a:t>
            </a:r>
          </a:p>
          <a:p>
            <a:pPr marL="0" indent="0">
              <a:buNone/>
            </a:pPr>
            <a:r>
              <a:rPr lang="he-IL">
                <a:solidFill>
                  <a:schemeClr val="accent1">
                    <a:lumMod val="50000"/>
                  </a:schemeClr>
                </a:solidFill>
                <a:latin typeface="David" panose="020E0502060401010101" pitchFamily="34" charset="-79"/>
              </a:rPr>
              <a:t>(לא מכבד את פוטנציאל הגדילה של הילד)</a:t>
            </a:r>
          </a:p>
          <a:p>
            <a:pPr marL="0" indent="0">
              <a:buNone/>
            </a:pPr>
            <a:r>
              <a:rPr lang="he-IL">
                <a:solidFill>
                  <a:schemeClr val="accent1">
                    <a:lumMod val="50000"/>
                  </a:schemeClr>
                </a:solidFill>
                <a:latin typeface="David" panose="020E0502060401010101" pitchFamily="34" charset="-79"/>
              </a:rPr>
              <a:t>  </a:t>
            </a:r>
          </a:p>
          <a:p>
            <a:pPr marL="0" indent="0">
              <a:buNone/>
            </a:pPr>
            <a:r>
              <a:rPr lang="he-IL" b="1">
                <a:solidFill>
                  <a:schemeClr val="accent1">
                    <a:lumMod val="50000"/>
                  </a:schemeClr>
                </a:solidFill>
                <a:latin typeface="David" panose="020E0502060401010101" pitchFamily="34" charset="-79"/>
              </a:rPr>
              <a:t>המסר: </a:t>
            </a:r>
            <a:r>
              <a:rPr lang="he-IL">
                <a:solidFill>
                  <a:schemeClr val="accent1">
                    <a:lumMod val="50000"/>
                  </a:schemeClr>
                </a:solidFill>
                <a:latin typeface="David" panose="020E0502060401010101" pitchFamily="34" charset="-79"/>
              </a:rPr>
              <a:t>אני חלש, קטן, לא מסוגל</a:t>
            </a:r>
          </a:p>
          <a:p>
            <a:pPr marL="0" indent="0">
              <a:buNone/>
            </a:pPr>
            <a:endParaRPr lang="he-IL">
              <a:solidFill>
                <a:schemeClr val="accent1">
                  <a:lumMod val="50000"/>
                </a:schemeClr>
              </a:solidFill>
              <a:latin typeface="David" panose="020E0502060401010101" pitchFamily="34" charset="-79"/>
            </a:endParaRPr>
          </a:p>
          <a:p>
            <a:pPr marL="0" indent="0">
              <a:buNone/>
            </a:pPr>
            <a:r>
              <a:rPr lang="he-IL" b="1">
                <a:solidFill>
                  <a:schemeClr val="accent1">
                    <a:lumMod val="50000"/>
                  </a:schemeClr>
                </a:solidFill>
                <a:latin typeface="David" panose="020E0502060401010101" pitchFamily="34" charset="-79"/>
              </a:rPr>
              <a:t>המחיר: </a:t>
            </a:r>
            <a:r>
              <a:rPr lang="he-IL">
                <a:solidFill>
                  <a:schemeClr val="accent1">
                    <a:lumMod val="50000"/>
                  </a:schemeClr>
                </a:solidFill>
                <a:latin typeface="David" panose="020E0502060401010101" pitchFamily="34" charset="-79"/>
              </a:rPr>
              <a:t>חוסר הכרה בחוזקו ובבגרותו של הילד</a:t>
            </a:r>
          </a:p>
          <a:p>
            <a:pPr marL="0" indent="0">
              <a:buNone/>
            </a:pPr>
            <a:r>
              <a:rPr lang="he-IL">
                <a:solidFill>
                  <a:schemeClr val="accent1">
                    <a:lumMod val="50000"/>
                  </a:schemeClr>
                </a:solidFill>
                <a:latin typeface="David" panose="020E0502060401010101" pitchFamily="34" charset="-79"/>
              </a:rPr>
              <a:t>      </a:t>
            </a:r>
          </a:p>
          <a:p>
            <a:pPr marL="0" indent="0">
              <a:buNone/>
            </a:pPr>
            <a:r>
              <a:rPr lang="he-IL" b="1">
                <a:solidFill>
                  <a:schemeClr val="accent1">
                    <a:lumMod val="50000"/>
                  </a:schemeClr>
                </a:solidFill>
                <a:latin typeface="David" panose="020E0502060401010101" pitchFamily="34" charset="-79"/>
              </a:rPr>
              <a:t>דוגמאות: </a:t>
            </a:r>
            <a:r>
              <a:rPr lang="he-IL">
                <a:solidFill>
                  <a:schemeClr val="accent1">
                    <a:lumMod val="50000"/>
                  </a:schemeClr>
                </a:solidFill>
                <a:latin typeface="David" panose="020E0502060401010101" pitchFamily="34" charset="-79"/>
              </a:rPr>
              <a:t>לתת לו פטור על מעשיו, </a:t>
            </a:r>
            <a:r>
              <a:rPr lang="he-IL" sz="2800">
                <a:solidFill>
                  <a:schemeClr val="accent1">
                    <a:lumMod val="50000"/>
                  </a:schemeClr>
                </a:solidFill>
                <a:latin typeface="David" panose="020E0502060401010101" pitchFamily="34" charset="-79"/>
              </a:rPr>
              <a:t>להצדיק אותו, לרחם עליו, לקחת אחריות  במקומו, לייעץ לו ללא בקשה מצידו, לפרש אותו, לרצות אותו, לנהוג כאילו לא קרה כלום.</a:t>
            </a:r>
          </a:p>
          <a:p>
            <a:endParaRPr lang="he-IL" sz="2800">
              <a:solidFill>
                <a:schemeClr val="accent1">
                  <a:lumMod val="50000"/>
                </a:schemeClr>
              </a:solidFill>
              <a:latin typeface="David" panose="020E0502060401010101" pitchFamily="34" charset="-79"/>
              <a:cs typeface="David" panose="020E0502060401010101" pitchFamily="34" charset="-79"/>
            </a:endParaRPr>
          </a:p>
          <a:p>
            <a:endParaRPr lang="he-IL">
              <a:solidFill>
                <a:schemeClr val="accent1">
                  <a:lumMod val="50000"/>
                </a:schemeClr>
              </a:solidFill>
              <a:latin typeface="David" panose="020E0502060401010101" pitchFamily="34" charset="-79"/>
              <a:cs typeface="David" panose="020E0502060401010101" pitchFamily="34" charset="-79"/>
            </a:endParaRPr>
          </a:p>
        </p:txBody>
      </p:sp>
      <p:sp>
        <p:nvSpPr>
          <p:cNvPr id="4" name="מלבן 3"/>
          <p:cNvSpPr/>
          <p:nvPr/>
        </p:nvSpPr>
        <p:spPr>
          <a:xfrm>
            <a:off x="845127" y="1828800"/>
            <a:ext cx="10295313" cy="369332"/>
          </a:xfrm>
          <a:prstGeom prst="rect">
            <a:avLst/>
          </a:prstGeom>
        </p:spPr>
        <p:txBody>
          <a:bodyPr wrap="square">
            <a:spAutoFit/>
          </a:bodyPr>
          <a:lstStyle/>
          <a:p>
            <a:r>
              <a:rPr lang="he-IL"/>
              <a:t> </a:t>
            </a:r>
          </a:p>
        </p:txBody>
      </p:sp>
      <p:pic>
        <p:nvPicPr>
          <p:cNvPr id="5" name="תמונה 4" descr="ימי התום – המאיירת אוה איצקוביץ ו ..."/>
          <p:cNvPicPr>
            <a:picLocks noChangeAspect="1"/>
          </p:cNvPicPr>
          <p:nvPr/>
        </p:nvPicPr>
        <p:blipFill rotWithShape="1">
          <a:blip r:embed="rId2"/>
          <a:srcRect l="39651" t="5069" r="2781" b="11430"/>
          <a:stretch/>
        </p:blipFill>
        <p:spPr>
          <a:xfrm>
            <a:off x="8831849" y="-1"/>
            <a:ext cx="3403690" cy="685800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82" y="5920435"/>
            <a:ext cx="1988016" cy="879506"/>
          </a:xfrm>
          <a:prstGeom prst="rect">
            <a:avLst/>
          </a:prstGeom>
        </p:spPr>
      </p:pic>
      <p:sp>
        <p:nvSpPr>
          <p:cNvPr id="8" name="Rectangle 7"/>
          <p:cNvSpPr/>
          <p:nvPr/>
        </p:nvSpPr>
        <p:spPr>
          <a:xfrm>
            <a:off x="4324380" y="393356"/>
            <a:ext cx="3919664" cy="769441"/>
          </a:xfrm>
          <a:prstGeom prst="rect">
            <a:avLst/>
          </a:prstGeom>
        </p:spPr>
        <p:txBody>
          <a:bodyPr wrap="none">
            <a:spAutoFit/>
          </a:bodyPr>
          <a:lstStyle/>
          <a:p>
            <a:r>
              <a:rPr lang="he-IL" sz="4400" b="1">
                <a:solidFill>
                  <a:schemeClr val="accent6">
                    <a:lumMod val="75000"/>
                  </a:schemeClr>
                </a:solidFill>
                <a:latin typeface="David" panose="020E0502060401010101" pitchFamily="34" charset="-79"/>
              </a:rPr>
              <a:t>מקבץ 1  (1-10) </a:t>
            </a:r>
          </a:p>
        </p:txBody>
      </p:sp>
      <p:cxnSp>
        <p:nvCxnSpPr>
          <p:cNvPr id="9" name="Straight Connector 8"/>
          <p:cNvCxnSpPr/>
          <p:nvPr/>
        </p:nvCxnSpPr>
        <p:spPr>
          <a:xfrm>
            <a:off x="8788307" y="-66675"/>
            <a:ext cx="0" cy="6924675"/>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5580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5)">
            <a:hlinkClick r:id="" action="ppaction://media"/>
            <a:extLst>
              <a:ext uri="{FF2B5EF4-FFF2-40B4-BE49-F238E27FC236}">
                <a16:creationId xmlns:a16="http://schemas.microsoft.com/office/drawing/2014/main" id="{468E9CA8-C506-4426-BFC0-2D0913C5B9F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496457" y="2050473"/>
            <a:ext cx="7368599" cy="4037078"/>
          </a:xfrm>
          <a:prstGeom prst="rect">
            <a:avLst/>
          </a:prstGeom>
        </p:spPr>
      </p:pic>
      <p:sp>
        <p:nvSpPr>
          <p:cNvPr id="3" name="TextBox 2">
            <a:extLst>
              <a:ext uri="{FF2B5EF4-FFF2-40B4-BE49-F238E27FC236}">
                <a16:creationId xmlns:a16="http://schemas.microsoft.com/office/drawing/2014/main" id="{5D251571-4ACC-4546-8A93-2C534EFD342D}"/>
              </a:ext>
            </a:extLst>
          </p:cNvPr>
          <p:cNvSpPr txBox="1"/>
          <p:nvPr/>
        </p:nvSpPr>
        <p:spPr>
          <a:xfrm>
            <a:off x="7009977" y="6220489"/>
            <a:ext cx="2828744" cy="369332"/>
          </a:xfrm>
          <a:prstGeom prst="rect">
            <a:avLst/>
          </a:prstGeom>
          <a:noFill/>
        </p:spPr>
        <p:txBody>
          <a:bodyPr wrap="square" rtlCol="1">
            <a:spAutoFit/>
          </a:bodyPr>
          <a:lstStyle/>
          <a:p>
            <a:r>
              <a:rPr lang="he-IL">
                <a:solidFill>
                  <a:schemeClr val="accent1">
                    <a:lumMod val="50000"/>
                  </a:schemeClr>
                </a:solidFill>
              </a:rPr>
              <a:t>*מתוך "קצרים"</a:t>
            </a: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192" y="5965402"/>
            <a:ext cx="1988016" cy="879506"/>
          </a:xfrm>
          <a:prstGeom prst="rect">
            <a:avLst/>
          </a:prstGeom>
        </p:spPr>
      </p:pic>
      <p:sp>
        <p:nvSpPr>
          <p:cNvPr id="9" name="כותרת 8">
            <a:extLst>
              <a:ext uri="{FF2B5EF4-FFF2-40B4-BE49-F238E27FC236}">
                <a16:creationId xmlns:a16="http://schemas.microsoft.com/office/drawing/2014/main" id="{E2592397-1D4F-467B-9305-BA2FED79BF38}"/>
              </a:ext>
            </a:extLst>
          </p:cNvPr>
          <p:cNvSpPr>
            <a:spLocks noGrp="1"/>
          </p:cNvSpPr>
          <p:nvPr>
            <p:ph type="title"/>
          </p:nvPr>
        </p:nvSpPr>
        <p:spPr/>
        <p:txBody>
          <a:bodyPr/>
          <a:lstStyle/>
          <a:p>
            <a:r>
              <a:rPr lang="he-IL" b="1">
                <a:solidFill>
                  <a:schemeClr val="accent6"/>
                </a:solidFill>
                <a:cs typeface="+mn-cs"/>
              </a:rPr>
              <a:t>סרטון רחוב ברזני</a:t>
            </a:r>
          </a:p>
        </p:txBody>
      </p:sp>
      <p:sp>
        <p:nvSpPr>
          <p:cNvPr id="10" name="מציין מיקום תוכן 9">
            <a:extLst>
              <a:ext uri="{FF2B5EF4-FFF2-40B4-BE49-F238E27FC236}">
                <a16:creationId xmlns:a16="http://schemas.microsoft.com/office/drawing/2014/main" id="{CEAE8F95-305C-4948-9542-1F20EF03C654}"/>
              </a:ext>
            </a:extLst>
          </p:cNvPr>
          <p:cNvSpPr>
            <a:spLocks noGrp="1"/>
          </p:cNvSpPr>
          <p:nvPr>
            <p:ph idx="1"/>
          </p:nvPr>
        </p:nvSpPr>
        <p:spPr/>
        <p:txBody>
          <a:bodyPr/>
          <a:lstStyle/>
          <a:p>
            <a:endParaRPr lang="he-IL" dirty="0"/>
          </a:p>
        </p:txBody>
      </p:sp>
    </p:spTree>
    <p:extLst>
      <p:ext uri="{BB962C8B-B14F-4D97-AF65-F5344CB8AC3E}">
        <p14:creationId xmlns:p14="http://schemas.microsoft.com/office/powerpoint/2010/main" val="3184492536"/>
      </p:ext>
    </p:extLst>
  </p:cSld>
  <p:clrMapOvr>
    <a:masterClrMapping/>
  </p:clrMapOvr>
  <p:timing>
    <p:tnLst>
      <p:par>
        <p:cTn id="1" dur="indefinite" restart="never" nodeType="tmRoot">
          <p:childTnLst>
            <p:video fullScrn="1">
              <p:cMediaNode vol="80000">
                <p:cTn id="2"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D05F2BE-F880-4AA5-8640-5C1B93D66B80}"/>
              </a:ext>
            </a:extLst>
          </p:cNvPr>
          <p:cNvSpPr>
            <a:spLocks noGrp="1"/>
          </p:cNvSpPr>
          <p:nvPr>
            <p:ph type="title"/>
          </p:nvPr>
        </p:nvSpPr>
        <p:spPr>
          <a:xfrm>
            <a:off x="4431323" y="217710"/>
            <a:ext cx="3607182" cy="1253066"/>
          </a:xfrm>
        </p:spPr>
        <p:txBody>
          <a:bodyPr>
            <a:noAutofit/>
          </a:bodyPr>
          <a:lstStyle/>
          <a:p>
            <a:r>
              <a:rPr lang="he-IL" b="1">
                <a:solidFill>
                  <a:schemeClr val="accent6">
                    <a:lumMod val="75000"/>
                  </a:schemeClr>
                </a:solidFill>
                <a:latin typeface="David" panose="020E0502060401010101" pitchFamily="34" charset="-79"/>
                <a:cs typeface="+mn-cs"/>
              </a:rPr>
              <a:t>מטאפורת הכד </a:t>
            </a:r>
          </a:p>
        </p:txBody>
      </p:sp>
      <p:pic>
        <p:nvPicPr>
          <p:cNvPr id="1026" name="Picture 2" descr="×ª××× × ×§×©××¨×">
            <a:extLst>
              <a:ext uri="{FF2B5EF4-FFF2-40B4-BE49-F238E27FC236}">
                <a16:creationId xmlns:a16="http://schemas.microsoft.com/office/drawing/2014/main" id="{E4F2D123-2971-4309-9AEC-E24D8D8F21F7}"/>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15873" t="10561" r="13136" b="14793"/>
          <a:stretch/>
        </p:blipFill>
        <p:spPr bwMode="auto">
          <a:xfrm>
            <a:off x="7489374" y="1652089"/>
            <a:ext cx="3947884" cy="398796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ª××¦××ª ×ª××× × ×¢×××¨ ××××××ª ×©×××¨× ××××ª">
            <a:extLst>
              <a:ext uri="{FF2B5EF4-FFF2-40B4-BE49-F238E27FC236}">
                <a16:creationId xmlns:a16="http://schemas.microsoft.com/office/drawing/2014/main" id="{2F0C2B0F-ACF6-4889-BAF6-E9D87722721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9210"/>
          <a:stretch/>
        </p:blipFill>
        <p:spPr bwMode="auto">
          <a:xfrm>
            <a:off x="1390662" y="1689626"/>
            <a:ext cx="5620584" cy="3912889"/>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5682" y="5920435"/>
            <a:ext cx="1988016" cy="879506"/>
          </a:xfrm>
          <a:prstGeom prst="rect">
            <a:avLst/>
          </a:prstGeom>
        </p:spPr>
      </p:pic>
    </p:spTree>
    <p:extLst>
      <p:ext uri="{BB962C8B-B14F-4D97-AF65-F5344CB8AC3E}">
        <p14:creationId xmlns:p14="http://schemas.microsoft.com/office/powerpoint/2010/main" val="8709391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p:cNvSpPr>
            <a:spLocks noGrp="1"/>
          </p:cNvSpPr>
          <p:nvPr>
            <p:ph idx="1"/>
          </p:nvPr>
        </p:nvSpPr>
        <p:spPr>
          <a:xfrm>
            <a:off x="696682" y="455145"/>
            <a:ext cx="7518401" cy="5883273"/>
          </a:xfrm>
        </p:spPr>
        <p:txBody>
          <a:bodyPr>
            <a:normAutofit fontScale="85000" lnSpcReduction="10000"/>
          </a:bodyPr>
          <a:lstStyle/>
          <a:p>
            <a:pPr marL="0" indent="0">
              <a:buNone/>
            </a:pPr>
            <a:r>
              <a:rPr lang="he-IL" sz="4800" b="1">
                <a:solidFill>
                  <a:schemeClr val="accent6">
                    <a:lumMod val="75000"/>
                  </a:schemeClr>
                </a:solidFill>
                <a:latin typeface="David" panose="020E0502060401010101" pitchFamily="34" charset="-79"/>
              </a:rPr>
              <a:t>מקבץ 2 (11-25)</a:t>
            </a:r>
          </a:p>
          <a:p>
            <a:pPr marL="0" indent="0">
              <a:buNone/>
            </a:pPr>
            <a:endParaRPr lang="he-IL" sz="1700" b="1">
              <a:solidFill>
                <a:schemeClr val="accent1">
                  <a:lumMod val="50000"/>
                </a:schemeClr>
              </a:solidFill>
              <a:latin typeface="David" panose="020E0502060401010101" pitchFamily="34" charset="-79"/>
              <a:cs typeface="David" panose="020E0502060401010101" pitchFamily="34" charset="-79"/>
            </a:endParaRPr>
          </a:p>
          <a:p>
            <a:pPr marL="0" indent="0">
              <a:buNone/>
            </a:pPr>
            <a:r>
              <a:rPr lang="he-IL" b="1">
                <a:solidFill>
                  <a:schemeClr val="accent1">
                    <a:lumMod val="50000"/>
                  </a:schemeClr>
                </a:solidFill>
                <a:latin typeface="David" panose="020E0502060401010101" pitchFamily="34" charset="-79"/>
              </a:rPr>
              <a:t>תוקף את הילד </a:t>
            </a:r>
          </a:p>
          <a:p>
            <a:pPr marL="0" indent="0">
              <a:buNone/>
            </a:pPr>
            <a:r>
              <a:rPr lang="he-IL">
                <a:solidFill>
                  <a:schemeClr val="accent1">
                    <a:lumMod val="50000"/>
                  </a:schemeClr>
                </a:solidFill>
                <a:latin typeface="David" panose="020E0502060401010101" pitchFamily="34" charset="-79"/>
              </a:rPr>
              <a:t>(לא מכבדת את האוטונומיה של הילד)</a:t>
            </a:r>
            <a:endParaRPr lang="he-IL" sz="2800">
              <a:solidFill>
                <a:schemeClr val="accent1">
                  <a:lumMod val="50000"/>
                </a:schemeClr>
              </a:solidFill>
              <a:latin typeface="David" panose="020E0502060401010101" pitchFamily="34" charset="-79"/>
            </a:endParaRPr>
          </a:p>
          <a:p>
            <a:pPr marL="0" indent="0">
              <a:buNone/>
            </a:pPr>
            <a:endParaRPr lang="he-IL" b="1">
              <a:solidFill>
                <a:schemeClr val="accent1">
                  <a:lumMod val="50000"/>
                </a:schemeClr>
              </a:solidFill>
              <a:latin typeface="David" panose="020E0502060401010101" pitchFamily="34" charset="-79"/>
            </a:endParaRPr>
          </a:p>
          <a:p>
            <a:pPr marL="0" indent="0">
              <a:buNone/>
            </a:pPr>
            <a:r>
              <a:rPr lang="he-IL" b="1">
                <a:solidFill>
                  <a:schemeClr val="accent1">
                    <a:lumMod val="50000"/>
                  </a:schemeClr>
                </a:solidFill>
                <a:latin typeface="David" panose="020E0502060401010101" pitchFamily="34" charset="-79"/>
              </a:rPr>
              <a:t>המסר: </a:t>
            </a:r>
            <a:r>
              <a:rPr lang="he-IL">
                <a:solidFill>
                  <a:schemeClr val="accent1">
                    <a:lumMod val="50000"/>
                  </a:schemeClr>
                </a:solidFill>
                <a:latin typeface="David" panose="020E0502060401010101" pitchFamily="34" charset="-79"/>
              </a:rPr>
              <a:t>אתה רע, לא שווה, לא בסדר, לא אהוב</a:t>
            </a:r>
          </a:p>
          <a:p>
            <a:pPr marL="0" indent="0">
              <a:buNone/>
            </a:pPr>
            <a:endParaRPr lang="he-IL">
              <a:solidFill>
                <a:schemeClr val="accent1">
                  <a:lumMod val="50000"/>
                </a:schemeClr>
              </a:solidFill>
              <a:latin typeface="David" panose="020E0502060401010101" pitchFamily="34" charset="-79"/>
            </a:endParaRPr>
          </a:p>
          <a:p>
            <a:pPr marL="0" indent="0">
              <a:buNone/>
            </a:pPr>
            <a:r>
              <a:rPr lang="he-IL" b="1">
                <a:solidFill>
                  <a:schemeClr val="accent1">
                    <a:lumMod val="50000"/>
                  </a:schemeClr>
                </a:solidFill>
                <a:latin typeface="David" panose="020E0502060401010101" pitchFamily="34" charset="-79"/>
              </a:rPr>
              <a:t>המחיר: </a:t>
            </a:r>
            <a:r>
              <a:rPr lang="he-IL">
                <a:solidFill>
                  <a:schemeClr val="accent1">
                    <a:lumMod val="50000"/>
                  </a:schemeClr>
                </a:solidFill>
                <a:latin typeface="David" panose="020E0502060401010101" pitchFamily="34" charset="-79"/>
              </a:rPr>
              <a:t>פגיעה בכבודו, בערכו ובטובו של הילד.</a:t>
            </a:r>
          </a:p>
          <a:p>
            <a:pPr marL="0" indent="0">
              <a:buNone/>
            </a:pPr>
            <a:r>
              <a:rPr lang="he-IL"/>
              <a:t>  </a:t>
            </a:r>
          </a:p>
          <a:p>
            <a:pPr marL="0" indent="0">
              <a:buNone/>
            </a:pPr>
            <a:r>
              <a:rPr lang="he-IL" b="1">
                <a:solidFill>
                  <a:schemeClr val="accent1">
                    <a:lumMod val="50000"/>
                  </a:schemeClr>
                </a:solidFill>
                <a:latin typeface="David" panose="020E0502060401010101" pitchFamily="34" charset="-79"/>
              </a:rPr>
              <a:t>דוגמאות: </a:t>
            </a:r>
            <a:r>
              <a:rPr lang="he-IL" sz="3000">
                <a:solidFill>
                  <a:schemeClr val="accent1">
                    <a:lumMod val="50000"/>
                  </a:schemeClr>
                </a:solidFill>
                <a:latin typeface="David" panose="020E0502060401010101" pitchFamily="34" charset="-79"/>
              </a:rPr>
              <a:t>לשכנע אותו, לדבר אליו בהכללות, להתווכח איתו, להגדיר אותו, לבקר אותו, "לצחוק" עליו, לאיים עליו, לכפות עליו, לנהוג כאילו הוא לא קיים, לתחקר אותו, לתקוף אותו, להשפיל אותו, "לשפוך" עליו את רגשותיך</a:t>
            </a:r>
            <a:endParaRPr lang="he-IL" sz="2200"/>
          </a:p>
          <a:p>
            <a:pPr marL="0" indent="0">
              <a:buNone/>
            </a:pPr>
            <a:endParaRPr lang="he-IL"/>
          </a:p>
          <a:p>
            <a:pPr marL="0" indent="0">
              <a:buNone/>
            </a:pPr>
            <a:endParaRPr lang="he-IL" b="1"/>
          </a:p>
          <a:p>
            <a:pPr marL="0" indent="0">
              <a:buNone/>
            </a:pPr>
            <a:endParaRPr lang="he-IL"/>
          </a:p>
        </p:txBody>
      </p:sp>
      <p:pic>
        <p:nvPicPr>
          <p:cNvPr id="1030" name="Picture 6" descr="תוצאת תמונה עבור הורה מרביץ"/>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545782" y="2097314"/>
            <a:ext cx="3646217" cy="275771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82" y="5920435"/>
            <a:ext cx="1988016" cy="879506"/>
          </a:xfrm>
          <a:prstGeom prst="rect">
            <a:avLst/>
          </a:prstGeom>
        </p:spPr>
      </p:pic>
      <p:cxnSp>
        <p:nvCxnSpPr>
          <p:cNvPr id="5" name="Straight Connector 4"/>
          <p:cNvCxnSpPr/>
          <p:nvPr/>
        </p:nvCxnSpPr>
        <p:spPr>
          <a:xfrm>
            <a:off x="8552947" y="122007"/>
            <a:ext cx="0" cy="6924675"/>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27508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תוצאת תמונה עבור הורה חלש"/>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14759" t="16394" r="14759"/>
          <a:stretch/>
        </p:blipFill>
        <p:spPr bwMode="auto">
          <a:xfrm>
            <a:off x="9018501" y="1792941"/>
            <a:ext cx="3173500" cy="3550024"/>
          </a:xfrm>
          <a:prstGeom prst="rect">
            <a:avLst/>
          </a:prstGeom>
          <a:noFill/>
          <a:extLst>
            <a:ext uri="{909E8E84-426E-40DD-AFC4-6F175D3DCCD1}">
              <a14:hiddenFill xmlns:a14="http://schemas.microsoft.com/office/drawing/2010/main">
                <a:solidFill>
                  <a:srgbClr val="FFFFFF"/>
                </a:solidFill>
              </a14:hiddenFill>
            </a:ext>
          </a:extLst>
        </p:spPr>
      </p:pic>
      <p:sp>
        <p:nvSpPr>
          <p:cNvPr id="5" name="מלבן 4"/>
          <p:cNvSpPr/>
          <p:nvPr/>
        </p:nvSpPr>
        <p:spPr>
          <a:xfrm>
            <a:off x="115682" y="397773"/>
            <a:ext cx="8771085" cy="9011698"/>
          </a:xfrm>
          <a:prstGeom prst="rect">
            <a:avLst/>
          </a:prstGeom>
        </p:spPr>
        <p:txBody>
          <a:bodyPr wrap="square">
            <a:spAutoFit/>
          </a:bodyPr>
          <a:lstStyle/>
          <a:p>
            <a:pPr>
              <a:spcBef>
                <a:spcPct val="20000"/>
              </a:spcBef>
            </a:pPr>
            <a:r>
              <a:rPr lang="he-IL" sz="4400">
                <a:solidFill>
                  <a:schemeClr val="accent6">
                    <a:lumMod val="75000"/>
                  </a:schemeClr>
                </a:solidFill>
                <a:latin typeface="David" panose="020E0502060401010101" pitchFamily="34" charset="-79"/>
                <a:cs typeface="David" panose="020E0502060401010101" pitchFamily="34" charset="-79"/>
              </a:rPr>
              <a:t> </a:t>
            </a:r>
            <a:r>
              <a:rPr lang="he-IL" sz="4400" b="1">
                <a:solidFill>
                  <a:schemeClr val="accent6">
                    <a:lumMod val="75000"/>
                  </a:schemeClr>
                </a:solidFill>
                <a:latin typeface="David" panose="020E0502060401010101" pitchFamily="34" charset="-79"/>
              </a:rPr>
              <a:t>מקבץ 3 (26-35)</a:t>
            </a:r>
          </a:p>
          <a:p>
            <a:pPr>
              <a:spcBef>
                <a:spcPct val="20000"/>
              </a:spcBef>
            </a:pPr>
            <a:endParaRPr lang="he-IL" sz="1600" b="1">
              <a:solidFill>
                <a:schemeClr val="accent6">
                  <a:lumMod val="75000"/>
                </a:schemeClr>
              </a:solidFill>
              <a:latin typeface="David" panose="020E0502060401010101" pitchFamily="34" charset="-79"/>
              <a:cs typeface="David" panose="020E0502060401010101" pitchFamily="34" charset="-79"/>
            </a:endParaRPr>
          </a:p>
          <a:p>
            <a:pPr>
              <a:spcBef>
                <a:spcPct val="20000"/>
              </a:spcBef>
            </a:pPr>
            <a:r>
              <a:rPr lang="he-IL" sz="3200" b="1">
                <a:solidFill>
                  <a:schemeClr val="accent1">
                    <a:lumMod val="50000"/>
                  </a:schemeClr>
                </a:solidFill>
                <a:latin typeface="David" panose="020E0502060401010101" pitchFamily="34" charset="-79"/>
              </a:rPr>
              <a:t> "מבטל" את המבוגר המגדל</a:t>
            </a:r>
          </a:p>
          <a:p>
            <a:pPr>
              <a:spcBef>
                <a:spcPct val="20000"/>
              </a:spcBef>
            </a:pPr>
            <a:r>
              <a:rPr lang="he-IL" sz="3200" b="1">
                <a:solidFill>
                  <a:schemeClr val="accent1">
                    <a:lumMod val="50000"/>
                  </a:schemeClr>
                </a:solidFill>
                <a:latin typeface="David" panose="020E0502060401010101" pitchFamily="34" charset="-79"/>
              </a:rPr>
              <a:t> </a:t>
            </a:r>
          </a:p>
          <a:p>
            <a:pPr>
              <a:lnSpc>
                <a:spcPct val="90000"/>
              </a:lnSpc>
              <a:spcBef>
                <a:spcPct val="20000"/>
              </a:spcBef>
            </a:pPr>
            <a:r>
              <a:rPr lang="he-IL" sz="3200" b="1">
                <a:solidFill>
                  <a:schemeClr val="accent1">
                    <a:lumMod val="50000"/>
                  </a:schemeClr>
                </a:solidFill>
                <a:latin typeface="David" panose="020E0502060401010101" pitchFamily="34" charset="-79"/>
              </a:rPr>
              <a:t> המסר: </a:t>
            </a:r>
            <a:r>
              <a:rPr lang="he-IL" sz="3200">
                <a:solidFill>
                  <a:schemeClr val="accent1">
                    <a:lumMod val="50000"/>
                  </a:schemeClr>
                </a:solidFill>
                <a:latin typeface="David" panose="020E0502060401010101" pitchFamily="34" charset="-79"/>
              </a:rPr>
              <a:t>ההורה שלי חלש, לא מסוגל. אני לבד</a:t>
            </a:r>
          </a:p>
          <a:p>
            <a:pPr>
              <a:lnSpc>
                <a:spcPct val="90000"/>
              </a:lnSpc>
              <a:spcBef>
                <a:spcPct val="20000"/>
              </a:spcBef>
            </a:pPr>
            <a:endParaRPr lang="he-IL" sz="3200">
              <a:solidFill>
                <a:schemeClr val="accent1">
                  <a:lumMod val="50000"/>
                </a:schemeClr>
              </a:solidFill>
              <a:latin typeface="David" panose="020E0502060401010101" pitchFamily="34" charset="-79"/>
            </a:endParaRPr>
          </a:p>
          <a:p>
            <a:pPr>
              <a:lnSpc>
                <a:spcPct val="90000"/>
              </a:lnSpc>
              <a:spcBef>
                <a:spcPct val="20000"/>
              </a:spcBef>
            </a:pPr>
            <a:r>
              <a:rPr lang="he-IL" sz="3200" b="1">
                <a:solidFill>
                  <a:schemeClr val="accent1">
                    <a:lumMod val="50000"/>
                  </a:schemeClr>
                </a:solidFill>
                <a:latin typeface="David" panose="020E0502060401010101" pitchFamily="34" charset="-79"/>
              </a:rPr>
              <a:t> המחיר: </a:t>
            </a:r>
            <a:r>
              <a:rPr lang="he-IL" sz="3200">
                <a:solidFill>
                  <a:schemeClr val="accent1">
                    <a:lumMod val="50000"/>
                  </a:schemeClr>
                </a:solidFill>
                <a:latin typeface="David" panose="020E0502060401010101" pitchFamily="34" charset="-79"/>
              </a:rPr>
              <a:t>פגיעה בחופש ההורה ובתחושת המוגנות שלו</a:t>
            </a:r>
          </a:p>
          <a:p>
            <a:pPr>
              <a:lnSpc>
                <a:spcPct val="90000"/>
              </a:lnSpc>
              <a:spcBef>
                <a:spcPct val="20000"/>
              </a:spcBef>
            </a:pPr>
            <a:r>
              <a:rPr lang="he-IL" sz="3200">
                <a:solidFill>
                  <a:schemeClr val="accent1">
                    <a:lumMod val="50000"/>
                  </a:schemeClr>
                </a:solidFill>
                <a:latin typeface="David" panose="020E0502060401010101" pitchFamily="34" charset="-79"/>
              </a:rPr>
              <a:t>  </a:t>
            </a:r>
            <a:r>
              <a:rPr lang="he-IL" sz="3200" b="1">
                <a:solidFill>
                  <a:schemeClr val="accent1">
                    <a:lumMod val="50000"/>
                  </a:schemeClr>
                </a:solidFill>
                <a:latin typeface="David" panose="020E0502060401010101" pitchFamily="34" charset="-79"/>
              </a:rPr>
              <a:t> </a:t>
            </a:r>
          </a:p>
          <a:p>
            <a:pPr>
              <a:lnSpc>
                <a:spcPct val="90000"/>
              </a:lnSpc>
              <a:spcBef>
                <a:spcPct val="20000"/>
              </a:spcBef>
            </a:pPr>
            <a:r>
              <a:rPr lang="he-IL" sz="3200" b="1">
                <a:solidFill>
                  <a:schemeClr val="accent1">
                    <a:lumMod val="50000"/>
                  </a:schemeClr>
                </a:solidFill>
                <a:latin typeface="David" panose="020E0502060401010101" pitchFamily="34" charset="-79"/>
              </a:rPr>
              <a:t> דוגמאות: </a:t>
            </a:r>
            <a:r>
              <a:rPr lang="he-IL" sz="2800">
                <a:solidFill>
                  <a:schemeClr val="accent1">
                    <a:lumMod val="50000"/>
                  </a:schemeClr>
                </a:solidFill>
                <a:latin typeface="David" panose="020E0502060401010101" pitchFamily="34" charset="-79"/>
              </a:rPr>
              <a:t>לדבר באופן מעורפל, להסכים "בתנאי ש...",   </a:t>
            </a:r>
            <a:br>
              <a:rPr lang="en-US" sz="2800">
                <a:solidFill>
                  <a:schemeClr val="accent1">
                    <a:lumMod val="50000"/>
                  </a:schemeClr>
                </a:solidFill>
                <a:latin typeface="David" panose="020E0502060401010101" pitchFamily="34" charset="-79"/>
              </a:rPr>
            </a:br>
            <a:r>
              <a:rPr lang="he-IL" sz="2800">
                <a:solidFill>
                  <a:schemeClr val="accent1">
                    <a:lumMod val="50000"/>
                  </a:schemeClr>
                </a:solidFill>
                <a:latin typeface="David" panose="020E0502060401010101" pitchFamily="34" charset="-79"/>
              </a:rPr>
              <a:t> להתעלם או לטשטש תחושות שלך, להתעלם מהערכים </a:t>
            </a:r>
            <a:br>
              <a:rPr lang="en-US" sz="2800">
                <a:solidFill>
                  <a:schemeClr val="accent1">
                    <a:lumMod val="50000"/>
                  </a:schemeClr>
                </a:solidFill>
                <a:latin typeface="David" panose="020E0502060401010101" pitchFamily="34" charset="-79"/>
              </a:rPr>
            </a:br>
            <a:r>
              <a:rPr lang="he-IL" sz="2800">
                <a:solidFill>
                  <a:schemeClr val="accent1">
                    <a:lumMod val="50000"/>
                  </a:schemeClr>
                </a:solidFill>
                <a:latin typeface="David" panose="020E0502060401010101" pitchFamily="34" charset="-79"/>
              </a:rPr>
              <a:t> שלך, להתעלם מנורמות שקבעת, להתעלם מהצרכים שלך, </a:t>
            </a:r>
            <a:br>
              <a:rPr lang="en-US" sz="2800">
                <a:solidFill>
                  <a:schemeClr val="accent1">
                    <a:lumMod val="50000"/>
                  </a:schemeClr>
                </a:solidFill>
                <a:latin typeface="David" panose="020E0502060401010101" pitchFamily="34" charset="-79"/>
              </a:rPr>
            </a:br>
            <a:r>
              <a:rPr lang="he-IL" sz="2800">
                <a:solidFill>
                  <a:schemeClr val="accent1">
                    <a:lumMod val="50000"/>
                  </a:schemeClr>
                </a:solidFill>
                <a:latin typeface="David" panose="020E0502060401010101" pitchFamily="34" charset="-79"/>
              </a:rPr>
              <a:t> להתעלם ממגבלותיך, להישאר במרחב כשאתה חש מאויים.   </a:t>
            </a:r>
          </a:p>
          <a:p>
            <a:pPr rtl="1"/>
            <a:r>
              <a:rPr lang="he-IL" sz="2800" b="1"/>
              <a:t>                             </a:t>
            </a:r>
          </a:p>
          <a:p>
            <a:endParaRPr lang="he-IL" sz="2000" b="1"/>
          </a:p>
          <a:p>
            <a:endParaRPr lang="he-IL" sz="2000" b="1"/>
          </a:p>
          <a:p>
            <a:endParaRPr lang="he-IL" sz="2000" b="1"/>
          </a:p>
          <a:p>
            <a:endParaRPr lang="he-IL" sz="2000" b="1"/>
          </a:p>
          <a:p>
            <a:endParaRPr lang="he-IL" sz="2000" b="1"/>
          </a:p>
          <a:p>
            <a:endParaRPr lang="he-IL" sz="2000" b="1"/>
          </a:p>
          <a:p>
            <a:endParaRPr lang="he-IL" sz="2000" b="1"/>
          </a:p>
          <a:p>
            <a:endParaRPr lang="he-IL" sz="2000"/>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82" y="5920435"/>
            <a:ext cx="1988016" cy="879506"/>
          </a:xfrm>
          <a:prstGeom prst="rect">
            <a:avLst/>
          </a:prstGeom>
        </p:spPr>
      </p:pic>
      <p:cxnSp>
        <p:nvCxnSpPr>
          <p:cNvPr id="7" name="Straight Connector 6"/>
          <p:cNvCxnSpPr/>
          <p:nvPr/>
        </p:nvCxnSpPr>
        <p:spPr>
          <a:xfrm>
            <a:off x="8886770" y="-33338"/>
            <a:ext cx="0" cy="6924675"/>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388250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8" end="8"/>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כותרת 5">
            <a:extLst>
              <a:ext uri="{FF2B5EF4-FFF2-40B4-BE49-F238E27FC236}">
                <a16:creationId xmlns:a16="http://schemas.microsoft.com/office/drawing/2014/main" id="{841F5D31-F44C-4671-8D27-18067461A24B}"/>
              </a:ext>
            </a:extLst>
          </p:cNvPr>
          <p:cNvSpPr>
            <a:spLocks noGrp="1"/>
          </p:cNvSpPr>
          <p:nvPr>
            <p:ph type="title"/>
          </p:nvPr>
        </p:nvSpPr>
        <p:spPr/>
        <p:txBody>
          <a:bodyPr/>
          <a:lstStyle/>
          <a:p>
            <a:r>
              <a:rPr lang="he-IL" b="1">
                <a:solidFill>
                  <a:schemeClr val="accent6"/>
                </a:solidFill>
                <a:cs typeface="+mn-cs"/>
              </a:rPr>
              <a:t>צמצום איברים/עינת רויכמן</a:t>
            </a:r>
          </a:p>
        </p:txBody>
      </p:sp>
      <p:pic>
        <p:nvPicPr>
          <p:cNvPr id="1026" name="Picture 2" descr="תוצאת תמונה עבור אישה בדיכאון">
            <a:extLst>
              <a:ext uri="{FF2B5EF4-FFF2-40B4-BE49-F238E27FC236}">
                <a16:creationId xmlns:a16="http://schemas.microsoft.com/office/drawing/2014/main" id="{CA53765E-E1E6-43EF-B872-EA709809C8C4}"/>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609600" y="2151529"/>
            <a:ext cx="5540189" cy="3288833"/>
          </a:xfrm>
          <a:prstGeom prst="rect">
            <a:avLst/>
          </a:prstGeom>
          <a:noFill/>
          <a:extLst>
            <a:ext uri="{909E8E84-426E-40DD-AFC4-6F175D3DCCD1}">
              <a14:hiddenFill xmlns:a14="http://schemas.microsoft.com/office/drawing/2010/main">
                <a:solidFill>
                  <a:srgbClr val="FFFFFF"/>
                </a:solidFill>
              </a14:hiddenFill>
            </a:ext>
          </a:extLst>
        </p:spPr>
      </p:pic>
      <p:sp>
        <p:nvSpPr>
          <p:cNvPr id="7" name="מציין מיקום תוכן 6">
            <a:extLst>
              <a:ext uri="{FF2B5EF4-FFF2-40B4-BE49-F238E27FC236}">
                <a16:creationId xmlns:a16="http://schemas.microsoft.com/office/drawing/2014/main" id="{53A43E25-B6F0-4781-B327-AA3859DCB58B}"/>
              </a:ext>
            </a:extLst>
          </p:cNvPr>
          <p:cNvSpPr>
            <a:spLocks noGrp="1"/>
          </p:cNvSpPr>
          <p:nvPr>
            <p:ph sz="half" idx="2"/>
          </p:nvPr>
        </p:nvSpPr>
        <p:spPr>
          <a:xfrm>
            <a:off x="5719483" y="1417638"/>
            <a:ext cx="6293224" cy="5165723"/>
          </a:xfrm>
        </p:spPr>
        <p:txBody>
          <a:bodyPr>
            <a:normAutofit fontScale="92500" lnSpcReduction="20000"/>
          </a:bodyPr>
          <a:lstStyle/>
          <a:p>
            <a:pPr marL="0" indent="0" algn="ctr">
              <a:buNone/>
            </a:pPr>
            <a:r>
              <a:rPr lang="he-IL"/>
              <a:t>כשאת מצמצמת את האור שלך</a:t>
            </a:r>
          </a:p>
          <a:p>
            <a:pPr marL="0" indent="0" algn="ctr">
              <a:buNone/>
            </a:pPr>
            <a:r>
              <a:rPr lang="he-IL"/>
              <a:t>את לא מאירה מישהו אחר,</a:t>
            </a:r>
          </a:p>
          <a:p>
            <a:pPr marL="0" indent="0" algn="ctr">
              <a:buNone/>
            </a:pPr>
            <a:r>
              <a:rPr lang="he-IL"/>
              <a:t>את רק מחשיכה לו</a:t>
            </a:r>
          </a:p>
          <a:p>
            <a:pPr marL="0" indent="0" algn="ctr">
              <a:buNone/>
            </a:pPr>
            <a:r>
              <a:rPr lang="he-IL"/>
              <a:t> גם את החצר.</a:t>
            </a:r>
          </a:p>
          <a:p>
            <a:pPr marL="0" indent="0" algn="ctr">
              <a:buNone/>
            </a:pPr>
            <a:endParaRPr lang="he-IL"/>
          </a:p>
          <a:p>
            <a:pPr marL="0" indent="0" algn="ctr">
              <a:buNone/>
            </a:pPr>
            <a:r>
              <a:rPr lang="he-IL"/>
              <a:t>כשאת מצמצמת את הנוכחות שלך</a:t>
            </a:r>
          </a:p>
          <a:p>
            <a:pPr marL="0" indent="0" algn="ctr">
              <a:buNone/>
            </a:pPr>
            <a:r>
              <a:rPr lang="he-IL"/>
              <a:t>את לא מפנה מקום לאלה שבחוץ,</a:t>
            </a:r>
          </a:p>
          <a:p>
            <a:pPr marL="0" indent="0" algn="ctr">
              <a:buNone/>
            </a:pPr>
            <a:r>
              <a:rPr lang="he-IL"/>
              <a:t>את רק מקשה עליהם לדעת</a:t>
            </a:r>
          </a:p>
          <a:p>
            <a:pPr marL="0" indent="0" algn="ctr">
              <a:buNone/>
            </a:pPr>
            <a:r>
              <a:rPr lang="he-IL"/>
              <a:t> לאיזה כיוון לרוץ.</a:t>
            </a:r>
          </a:p>
          <a:p>
            <a:pPr marL="0" indent="0" algn="ctr">
              <a:buNone/>
            </a:pPr>
            <a:endParaRPr lang="he-IL"/>
          </a:p>
          <a:p>
            <a:pPr marL="0" indent="0" algn="ctr">
              <a:buNone/>
            </a:pPr>
            <a:r>
              <a:rPr lang="he-IL"/>
              <a:t>את לא שבר, את שלם.</a:t>
            </a:r>
          </a:p>
          <a:p>
            <a:pPr marL="0" indent="0" algn="ctr">
              <a:buNone/>
            </a:pPr>
            <a:r>
              <a:rPr lang="he-IL"/>
              <a:t>אל תצטמצמי</a:t>
            </a:r>
          </a:p>
          <a:p>
            <a:pPr marL="0" indent="0" algn="ctr">
              <a:buNone/>
            </a:pPr>
            <a:r>
              <a:rPr lang="he-IL"/>
              <a:t> בשביל מכנה משותף.</a:t>
            </a:r>
          </a:p>
        </p:txBody>
      </p:sp>
    </p:spTree>
    <p:extLst>
      <p:ext uri="{BB962C8B-B14F-4D97-AF65-F5344CB8AC3E}">
        <p14:creationId xmlns:p14="http://schemas.microsoft.com/office/powerpoint/2010/main" val="274264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5CEFA764-AA76-4378-9E3E-688C4C789CE7}"/>
              </a:ext>
            </a:extLst>
          </p:cNvPr>
          <p:cNvSpPr>
            <a:spLocks noGrp="1"/>
          </p:cNvSpPr>
          <p:nvPr>
            <p:ph type="title"/>
          </p:nvPr>
        </p:nvSpPr>
        <p:spPr/>
        <p:txBody>
          <a:bodyPr/>
          <a:lstStyle/>
          <a:p>
            <a:r>
              <a:rPr lang="he-IL" b="1">
                <a:solidFill>
                  <a:schemeClr val="accent6"/>
                </a:solidFill>
                <a:cs typeface="+mn-cs"/>
              </a:rPr>
              <a:t>מושגי אייכה: סיכום עד כה</a:t>
            </a:r>
          </a:p>
        </p:txBody>
      </p:sp>
      <p:sp>
        <p:nvSpPr>
          <p:cNvPr id="3" name="מציין מיקום תוכן 2">
            <a:extLst>
              <a:ext uri="{FF2B5EF4-FFF2-40B4-BE49-F238E27FC236}">
                <a16:creationId xmlns:a16="http://schemas.microsoft.com/office/drawing/2014/main" id="{8F173698-F908-4ACE-84A1-D1419256DB34}"/>
              </a:ext>
            </a:extLst>
          </p:cNvPr>
          <p:cNvSpPr>
            <a:spLocks noGrp="1"/>
          </p:cNvSpPr>
          <p:nvPr>
            <p:ph idx="1"/>
          </p:nvPr>
        </p:nvSpPr>
        <p:spPr>
          <a:xfrm>
            <a:off x="161366" y="1547446"/>
            <a:ext cx="11815482" cy="5035916"/>
          </a:xfrm>
        </p:spPr>
        <p:txBody>
          <a:bodyPr>
            <a:normAutofit lnSpcReduction="10000"/>
          </a:bodyPr>
          <a:lstStyle/>
          <a:p>
            <a:pPr marL="0" indent="0">
              <a:buNone/>
            </a:pPr>
            <a:r>
              <a:rPr lang="he-IL">
                <a:solidFill>
                  <a:schemeClr val="accent5">
                    <a:lumMod val="50000"/>
                  </a:schemeClr>
                </a:solidFill>
              </a:rPr>
              <a:t>סרבני טיפול/תקועי טיפול		אייכה כמודל המשלב		</a:t>
            </a:r>
          </a:p>
          <a:p>
            <a:pPr marL="0" indent="0">
              <a:buNone/>
            </a:pPr>
            <a:r>
              <a:rPr lang="he-IL">
                <a:solidFill>
                  <a:schemeClr val="accent5">
                    <a:lumMod val="50000"/>
                  </a:schemeClr>
                </a:solidFill>
              </a:rPr>
              <a:t>גישה/שיטה					מודל החסך הרגשי		</a:t>
            </a:r>
          </a:p>
          <a:p>
            <a:pPr marL="0" indent="0">
              <a:buNone/>
            </a:pPr>
            <a:r>
              <a:rPr lang="he-IL">
                <a:solidFill>
                  <a:schemeClr val="accent5">
                    <a:lumMod val="50000"/>
                  </a:schemeClr>
                </a:solidFill>
              </a:rPr>
              <a:t>אייכה כגישה התפתחותית		השיבוש הכמותי/האיכותי		</a:t>
            </a:r>
          </a:p>
          <a:p>
            <a:pPr marL="0" indent="0">
              <a:buNone/>
            </a:pPr>
            <a:r>
              <a:rPr lang="he-IL">
                <a:solidFill>
                  <a:schemeClr val="accent5">
                    <a:lumMod val="50000"/>
                  </a:schemeClr>
                </a:solidFill>
              </a:rPr>
              <a:t>תקיעות/תנועה				ההורה האלכסוני/אובדן דרך		</a:t>
            </a:r>
          </a:p>
          <a:p>
            <a:pPr marL="0" indent="0">
              <a:buNone/>
            </a:pPr>
            <a:r>
              <a:rPr lang="he-IL">
                <a:solidFill>
                  <a:schemeClr val="accent5">
                    <a:lumMod val="50000"/>
                  </a:schemeClr>
                </a:solidFill>
              </a:rPr>
              <a:t>מצבי פער בתוך קשר			הכרה הדדית/2 סובייקטים</a:t>
            </a:r>
          </a:p>
          <a:p>
            <a:pPr marL="0" indent="0">
              <a:buNone/>
            </a:pPr>
            <a:r>
              <a:rPr lang="he-IL">
                <a:solidFill>
                  <a:schemeClr val="accent5">
                    <a:lumMod val="50000"/>
                  </a:schemeClr>
                </a:solidFill>
              </a:rPr>
              <a:t>מניעה וחיסון				סביבה אקולוגית</a:t>
            </a:r>
          </a:p>
          <a:p>
            <a:pPr marL="0" indent="0">
              <a:buNone/>
            </a:pPr>
            <a:r>
              <a:rPr lang="he-IL">
                <a:solidFill>
                  <a:schemeClr val="accent5">
                    <a:lumMod val="50000"/>
                  </a:schemeClr>
                </a:solidFill>
              </a:rPr>
              <a:t>שדה הטיפולי/שדה החינוכי		סביבה מתירה/ מאפשרת</a:t>
            </a:r>
          </a:p>
          <a:p>
            <a:pPr marL="0" indent="0">
              <a:buNone/>
            </a:pPr>
            <a:r>
              <a:rPr lang="he-IL">
                <a:solidFill>
                  <a:schemeClr val="accent5">
                    <a:lumMod val="50000"/>
                  </a:schemeClr>
                </a:solidFill>
              </a:rPr>
              <a:t>הורות דגם אם/אב			פסיכולוגיית המניע/ האפשור</a:t>
            </a:r>
          </a:p>
          <a:p>
            <a:pPr marL="0" indent="0">
              <a:buNone/>
            </a:pPr>
            <a:r>
              <a:rPr lang="he-IL">
                <a:solidFill>
                  <a:schemeClr val="accent5">
                    <a:lumMod val="50000"/>
                  </a:schemeClr>
                </a:solidFill>
              </a:rPr>
              <a:t>צרכי הענות/צרכי כיוון			ההורה כמגדלור/הנותן כיוון</a:t>
            </a:r>
          </a:p>
        </p:txBody>
      </p:sp>
      <p:pic>
        <p:nvPicPr>
          <p:cNvPr id="1030" name="Picture 6" descr="חטיבת אלון רעננה – סיכום רבעון- שכבה ז'">
            <a:extLst>
              <a:ext uri="{FF2B5EF4-FFF2-40B4-BE49-F238E27FC236}">
                <a16:creationId xmlns:a16="http://schemas.microsoft.com/office/drawing/2014/main" id="{C4248FC5-974F-42D9-A5B1-51C3030A6E5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905" y="529360"/>
            <a:ext cx="2664834" cy="17765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9142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982841" y="520700"/>
            <a:ext cx="10972800" cy="1143000"/>
          </a:xfrm>
        </p:spPr>
        <p:txBody>
          <a:bodyPr>
            <a:noAutofit/>
          </a:bodyPr>
          <a:lstStyle/>
          <a:p>
            <a:pPr>
              <a:spcBef>
                <a:spcPct val="20000"/>
              </a:spcBef>
            </a:pPr>
            <a:r>
              <a:rPr lang="he-IL" b="1">
                <a:solidFill>
                  <a:schemeClr val="accent6">
                    <a:lumMod val="75000"/>
                  </a:schemeClr>
                </a:solidFill>
                <a:latin typeface="David" panose="020E0502060401010101" pitchFamily="34" charset="-79"/>
                <a:ea typeface="+mn-ea"/>
                <a:cs typeface="+mn-cs"/>
              </a:rPr>
              <a:t>תיוג ואבחון כדוגמה לשפה רגילה</a:t>
            </a:r>
            <a:br>
              <a:rPr lang="he-IL" b="1">
                <a:solidFill>
                  <a:schemeClr val="accent6">
                    <a:lumMod val="75000"/>
                  </a:schemeClr>
                </a:solidFill>
                <a:latin typeface="David" panose="020E0502060401010101" pitchFamily="34" charset="-79"/>
                <a:ea typeface="+mn-ea"/>
                <a:cs typeface="+mn-cs"/>
              </a:rPr>
            </a:br>
            <a:r>
              <a:rPr lang="he-IL" b="1">
                <a:solidFill>
                  <a:schemeClr val="accent6">
                    <a:lumMod val="75000"/>
                  </a:schemeClr>
                </a:solidFill>
                <a:latin typeface="David" panose="020E0502060401010101" pitchFamily="34" charset="-79"/>
                <a:ea typeface="+mn-ea"/>
                <a:cs typeface="+mn-cs"/>
              </a:rPr>
              <a:t>שכיחה בתחום הטיפולי</a:t>
            </a:r>
          </a:p>
        </p:txBody>
      </p:sp>
      <p:sp>
        <p:nvSpPr>
          <p:cNvPr id="3" name="מציין מיקום תוכן 2"/>
          <p:cNvSpPr>
            <a:spLocks noGrp="1"/>
          </p:cNvSpPr>
          <p:nvPr>
            <p:ph idx="1"/>
          </p:nvPr>
        </p:nvSpPr>
        <p:spPr>
          <a:xfrm>
            <a:off x="7137336" y="1857089"/>
            <a:ext cx="3967644" cy="4746213"/>
          </a:xfrm>
        </p:spPr>
        <p:txBody>
          <a:bodyPr>
            <a:noAutofit/>
          </a:bodyPr>
          <a:lstStyle/>
          <a:p>
            <a:pPr marL="0" indent="0" algn="ctr">
              <a:buNone/>
            </a:pPr>
            <a:endParaRPr lang="he-IL" sz="2800">
              <a:solidFill>
                <a:schemeClr val="accent1">
                  <a:lumMod val="50000"/>
                </a:schemeClr>
              </a:solidFill>
              <a:latin typeface="David" panose="020E0502060401010101" pitchFamily="34" charset="-79"/>
              <a:cs typeface="David" panose="020E0502060401010101" pitchFamily="34" charset="-79"/>
            </a:endParaRPr>
          </a:p>
          <a:p>
            <a:pPr marL="0" indent="0" algn="ctr">
              <a:buNone/>
            </a:pPr>
            <a:endParaRPr lang="he-IL" sz="3600" b="1">
              <a:solidFill>
                <a:schemeClr val="accent1">
                  <a:lumMod val="50000"/>
                </a:schemeClr>
              </a:solidFill>
              <a:latin typeface="David" panose="020E0502060401010101" pitchFamily="34" charset="-79"/>
              <a:cs typeface="David" panose="020E0502060401010101" pitchFamily="34" charset="-79"/>
            </a:endParaRPr>
          </a:p>
          <a:p>
            <a:pPr marL="0" indent="0" algn="ctr">
              <a:buNone/>
            </a:pPr>
            <a:endParaRPr lang="he-IL" sz="2800">
              <a:solidFill>
                <a:schemeClr val="accent1">
                  <a:lumMod val="50000"/>
                </a:schemeClr>
              </a:solidFill>
              <a:latin typeface="David" panose="020E0502060401010101" pitchFamily="34" charset="-79"/>
              <a:cs typeface="David" panose="020E0502060401010101" pitchFamily="34" charset="-79"/>
            </a:endParaRPr>
          </a:p>
          <a:p>
            <a:pPr marL="0" indent="0" algn="ctr">
              <a:buNone/>
            </a:pPr>
            <a:r>
              <a:rPr lang="he-IL" sz="2800" b="1">
                <a:solidFill>
                  <a:schemeClr val="accent1">
                    <a:lumMod val="50000"/>
                  </a:schemeClr>
                </a:solidFill>
                <a:latin typeface="David" panose="020E0502060401010101" pitchFamily="34" charset="-79"/>
              </a:rPr>
              <a:t>בעל פגם תפקודי-בריאותי</a:t>
            </a:r>
          </a:p>
          <a:p>
            <a:pPr marL="0" indent="0" algn="ctr">
              <a:buNone/>
            </a:pPr>
            <a:r>
              <a:rPr lang="he-IL" sz="2800">
                <a:solidFill>
                  <a:schemeClr val="accent1">
                    <a:lumMod val="50000"/>
                  </a:schemeClr>
                </a:solidFill>
                <a:latin typeface="David" panose="020E0502060401010101" pitchFamily="34" charset="-79"/>
              </a:rPr>
              <a:t>חסר כוחות</a:t>
            </a:r>
          </a:p>
          <a:p>
            <a:pPr marL="0" indent="0" algn="ctr">
              <a:buNone/>
            </a:pPr>
            <a:r>
              <a:rPr lang="he-IL" sz="2800">
                <a:solidFill>
                  <a:schemeClr val="accent1">
                    <a:lumMod val="50000"/>
                  </a:schemeClr>
                </a:solidFill>
                <a:latin typeface="David" panose="020E0502060401010101" pitchFamily="34" charset="-79"/>
              </a:rPr>
              <a:t>לא מווסתת</a:t>
            </a:r>
          </a:p>
          <a:p>
            <a:pPr marL="0" indent="0" algn="ctr">
              <a:buNone/>
            </a:pPr>
            <a:r>
              <a:rPr lang="he-IL" sz="2800">
                <a:solidFill>
                  <a:schemeClr val="accent1">
                    <a:lumMod val="50000"/>
                  </a:schemeClr>
                </a:solidFill>
                <a:latin typeface="David" panose="020E0502060401010101" pitchFamily="34" charset="-79"/>
              </a:rPr>
              <a:t>רגישה </a:t>
            </a:r>
          </a:p>
          <a:p>
            <a:pPr marL="0" indent="0" algn="ctr">
              <a:buNone/>
            </a:pPr>
            <a:r>
              <a:rPr lang="he-IL" sz="2800">
                <a:solidFill>
                  <a:schemeClr val="accent1">
                    <a:lumMod val="50000"/>
                  </a:schemeClr>
                </a:solidFill>
                <a:latin typeface="David" panose="020E0502060401010101" pitchFamily="34" charset="-79"/>
              </a:rPr>
              <a:t>הפרעת קשב</a:t>
            </a:r>
          </a:p>
          <a:p>
            <a:pPr marL="0" indent="0" algn="ctr">
              <a:buNone/>
            </a:pPr>
            <a:r>
              <a:rPr lang="he-IL" sz="2800" err="1">
                <a:solidFill>
                  <a:schemeClr val="accent1">
                    <a:lumMod val="50000"/>
                  </a:schemeClr>
                </a:solidFill>
                <a:latin typeface="David" panose="020E0502060401010101" pitchFamily="34" charset="-79"/>
              </a:rPr>
              <a:t>בורדרליין</a:t>
            </a:r>
            <a:endParaRPr lang="he-IL" sz="2800">
              <a:solidFill>
                <a:schemeClr val="accent1">
                  <a:lumMod val="50000"/>
                </a:schemeClr>
              </a:solidFill>
              <a:latin typeface="David" panose="020E0502060401010101" pitchFamily="34" charset="-79"/>
            </a:endParaRPr>
          </a:p>
        </p:txBody>
      </p:sp>
      <p:sp>
        <p:nvSpPr>
          <p:cNvPr id="4" name="חץ למטה 3"/>
          <p:cNvSpPr/>
          <p:nvPr/>
        </p:nvSpPr>
        <p:spPr>
          <a:xfrm rot="18815595">
            <a:off x="7226219" y="2738940"/>
            <a:ext cx="257654" cy="736483"/>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חץ למטה 4"/>
          <p:cNvSpPr/>
          <p:nvPr/>
        </p:nvSpPr>
        <p:spPr>
          <a:xfrm rot="2986258">
            <a:off x="5153631" y="2679400"/>
            <a:ext cx="272833" cy="815206"/>
          </a:xfrm>
          <a:prstGeom prst="downArrow">
            <a:avLst/>
          </a:prstGeom>
          <a:solidFill>
            <a:schemeClr val="accent6">
              <a:lumMod val="75000"/>
            </a:schemeClr>
          </a:solid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82" y="5920435"/>
            <a:ext cx="1988016" cy="879506"/>
          </a:xfrm>
          <a:prstGeom prst="rect">
            <a:avLst/>
          </a:prstGeom>
        </p:spPr>
      </p:pic>
      <p:sp>
        <p:nvSpPr>
          <p:cNvPr id="7" name="TextBox 6"/>
          <p:cNvSpPr txBox="1"/>
          <p:nvPr/>
        </p:nvSpPr>
        <p:spPr>
          <a:xfrm>
            <a:off x="5097014" y="2052077"/>
            <a:ext cx="2512227" cy="707886"/>
          </a:xfrm>
          <a:prstGeom prst="rect">
            <a:avLst/>
          </a:prstGeom>
          <a:noFill/>
        </p:spPr>
        <p:txBody>
          <a:bodyPr wrap="none" rtlCol="1">
            <a:spAutoFit/>
          </a:bodyPr>
          <a:lstStyle/>
          <a:p>
            <a:pPr algn="ctr"/>
            <a:r>
              <a:rPr lang="he-IL" sz="4000" b="1">
                <a:solidFill>
                  <a:schemeClr val="accent1">
                    <a:lumMod val="50000"/>
                  </a:schemeClr>
                </a:solidFill>
                <a:latin typeface="David" panose="020E0502060401010101" pitchFamily="34" charset="-79"/>
              </a:rPr>
              <a:t>תיוג ואבחון</a:t>
            </a:r>
            <a:endParaRPr lang="he-IL" sz="4000" b="1"/>
          </a:p>
        </p:txBody>
      </p:sp>
      <p:sp>
        <p:nvSpPr>
          <p:cNvPr id="9" name="TextBox 8"/>
          <p:cNvSpPr txBox="1"/>
          <p:nvPr/>
        </p:nvSpPr>
        <p:spPr>
          <a:xfrm>
            <a:off x="1983533" y="3494759"/>
            <a:ext cx="3440365" cy="3970318"/>
          </a:xfrm>
          <a:prstGeom prst="rect">
            <a:avLst/>
          </a:prstGeom>
          <a:noFill/>
        </p:spPr>
        <p:txBody>
          <a:bodyPr wrap="none" rtlCol="1">
            <a:spAutoFit/>
          </a:bodyPr>
          <a:lstStyle/>
          <a:p>
            <a:pPr algn="ctr"/>
            <a:r>
              <a:rPr lang="he-IL" sz="2800" b="1">
                <a:solidFill>
                  <a:schemeClr val="accent1">
                    <a:lumMod val="50000"/>
                  </a:schemeClr>
                </a:solidFill>
                <a:latin typeface="David" panose="020E0502060401010101" pitchFamily="34" charset="-79"/>
              </a:rPr>
              <a:t>בעל פגם מוסרי/חברתי</a:t>
            </a:r>
          </a:p>
          <a:p>
            <a:pPr algn="ctr"/>
            <a:r>
              <a:rPr lang="he-IL" sz="2800">
                <a:solidFill>
                  <a:schemeClr val="accent1">
                    <a:lumMod val="50000"/>
                  </a:schemeClr>
                </a:solidFill>
                <a:latin typeface="David" panose="020E0502060401010101" pitchFamily="34" charset="-79"/>
              </a:rPr>
              <a:t> ילד רע</a:t>
            </a:r>
          </a:p>
          <a:p>
            <a:pPr algn="ctr"/>
            <a:r>
              <a:rPr lang="he-IL" sz="2800">
                <a:solidFill>
                  <a:schemeClr val="accent1">
                    <a:lumMod val="50000"/>
                  </a:schemeClr>
                </a:solidFill>
                <a:latin typeface="David" panose="020E0502060401010101" pitchFamily="34" charset="-79"/>
              </a:rPr>
              <a:t>עצלן</a:t>
            </a:r>
          </a:p>
          <a:p>
            <a:pPr algn="ctr"/>
            <a:r>
              <a:rPr lang="he-IL" sz="2800">
                <a:solidFill>
                  <a:schemeClr val="accent1">
                    <a:lumMod val="50000"/>
                  </a:schemeClr>
                </a:solidFill>
                <a:latin typeface="David" panose="020E0502060401010101" pitchFamily="34" charset="-79"/>
              </a:rPr>
              <a:t> חוצפן</a:t>
            </a:r>
          </a:p>
          <a:p>
            <a:pPr algn="ctr"/>
            <a:r>
              <a:rPr lang="he-IL" sz="2800">
                <a:solidFill>
                  <a:schemeClr val="accent1">
                    <a:lumMod val="50000"/>
                  </a:schemeClr>
                </a:solidFill>
                <a:latin typeface="David" panose="020E0502060401010101" pitchFamily="34" charset="-79"/>
              </a:rPr>
              <a:t>בא מבית קשה</a:t>
            </a:r>
          </a:p>
          <a:p>
            <a:pPr algn="ctr"/>
            <a:r>
              <a:rPr lang="he-IL" sz="2800">
                <a:solidFill>
                  <a:schemeClr val="accent1">
                    <a:lumMod val="50000"/>
                  </a:schemeClr>
                </a:solidFill>
                <a:latin typeface="David" panose="020E0502060401010101" pitchFamily="34" charset="-79"/>
              </a:rPr>
              <a:t>הורים גרושים</a:t>
            </a:r>
          </a:p>
          <a:p>
            <a:pPr algn="ctr"/>
            <a:r>
              <a:rPr lang="he-IL" sz="2800">
                <a:solidFill>
                  <a:schemeClr val="accent1">
                    <a:lumMod val="50000"/>
                  </a:schemeClr>
                </a:solidFill>
                <a:latin typeface="David" panose="020E0502060401010101" pitchFamily="34" charset="-79"/>
              </a:rPr>
              <a:t>מסכן</a:t>
            </a:r>
          </a:p>
          <a:p>
            <a:pPr algn="ctr"/>
            <a:endParaRPr lang="he-IL" sz="2800">
              <a:solidFill>
                <a:schemeClr val="accent1">
                  <a:lumMod val="50000"/>
                </a:schemeClr>
              </a:solidFill>
              <a:latin typeface="David" panose="020E0502060401010101" pitchFamily="34" charset="-79"/>
            </a:endParaRPr>
          </a:p>
          <a:p>
            <a:pPr algn="ctr"/>
            <a:endParaRPr lang="he-IL" sz="2800"/>
          </a:p>
        </p:txBody>
      </p:sp>
    </p:spTree>
    <p:extLst>
      <p:ext uri="{BB962C8B-B14F-4D97-AF65-F5344CB8AC3E}">
        <p14:creationId xmlns:p14="http://schemas.microsoft.com/office/powerpoint/2010/main" val="86277029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3817253" y="472959"/>
            <a:ext cx="5264727" cy="1325562"/>
          </a:xfrm>
        </p:spPr>
        <p:txBody>
          <a:bodyPr>
            <a:noAutofit/>
          </a:bodyPr>
          <a:lstStyle/>
          <a:p>
            <a:pPr algn="ctr"/>
            <a:r>
              <a:rPr lang="he-IL" b="1">
                <a:solidFill>
                  <a:schemeClr val="accent6">
                    <a:lumMod val="75000"/>
                  </a:schemeClr>
                </a:solidFill>
                <a:latin typeface="David" panose="020E0502060401010101" pitchFamily="34" charset="-79"/>
                <a:cs typeface="+mn-cs"/>
              </a:rPr>
              <a:t>תיוג ואבחון: המחירים</a:t>
            </a:r>
            <a:br>
              <a:rPr lang="he-IL">
                <a:solidFill>
                  <a:schemeClr val="accent6">
                    <a:lumMod val="75000"/>
                  </a:schemeClr>
                </a:solidFill>
                <a:latin typeface="David" panose="020E0502060401010101" pitchFamily="34" charset="-79"/>
                <a:cs typeface="David" panose="020E0502060401010101" pitchFamily="34" charset="-79"/>
              </a:rPr>
            </a:br>
            <a:endParaRPr lang="he-IL">
              <a:solidFill>
                <a:schemeClr val="accent6">
                  <a:lumMod val="75000"/>
                </a:schemeClr>
              </a:solidFill>
              <a:latin typeface="David" panose="020E0502060401010101" pitchFamily="34" charset="-79"/>
              <a:cs typeface="David" panose="020E0502060401010101" pitchFamily="34" charset="-79"/>
            </a:endParaRPr>
          </a:p>
        </p:txBody>
      </p:sp>
      <p:sp>
        <p:nvSpPr>
          <p:cNvPr id="3" name="מציין מיקום תוכן 2"/>
          <p:cNvSpPr>
            <a:spLocks noGrp="1"/>
          </p:cNvSpPr>
          <p:nvPr>
            <p:ph idx="1"/>
          </p:nvPr>
        </p:nvSpPr>
        <p:spPr>
          <a:xfrm>
            <a:off x="-420914" y="1690938"/>
            <a:ext cx="7538303" cy="4390549"/>
          </a:xfrm>
        </p:spPr>
        <p:txBody>
          <a:bodyPr>
            <a:normAutofit/>
          </a:bodyPr>
          <a:lstStyle/>
          <a:p>
            <a:pPr>
              <a:buClr>
                <a:schemeClr val="accent6">
                  <a:lumMod val="75000"/>
                </a:schemeClr>
              </a:buClr>
              <a:buFont typeface="Wingdings" panose="05000000000000000000" pitchFamily="2" charset="2"/>
              <a:buChar char="§"/>
            </a:pPr>
            <a:r>
              <a:rPr lang="he-IL">
                <a:solidFill>
                  <a:schemeClr val="accent1">
                    <a:lumMod val="50000"/>
                  </a:schemeClr>
                </a:solidFill>
                <a:latin typeface="David" panose="020E0502060401010101" pitchFamily="34" charset="-79"/>
              </a:rPr>
              <a:t>נותן "הכשר" לבעיה</a:t>
            </a:r>
          </a:p>
          <a:p>
            <a:pPr>
              <a:buClr>
                <a:schemeClr val="accent6">
                  <a:lumMod val="75000"/>
                </a:schemeClr>
              </a:buClr>
              <a:buFont typeface="Wingdings" panose="05000000000000000000" pitchFamily="2" charset="2"/>
              <a:buChar char="§"/>
            </a:pPr>
            <a:r>
              <a:rPr lang="he-IL">
                <a:solidFill>
                  <a:schemeClr val="accent1">
                    <a:lumMod val="50000"/>
                  </a:schemeClr>
                </a:solidFill>
                <a:latin typeface="David" panose="020E0502060401010101" pitchFamily="34" charset="-79"/>
              </a:rPr>
              <a:t>נחווה כמתקפה, פלישה, חודרנות, השפלה</a:t>
            </a:r>
          </a:p>
          <a:p>
            <a:pPr>
              <a:buClr>
                <a:schemeClr val="accent6">
                  <a:lumMod val="75000"/>
                </a:schemeClr>
              </a:buClr>
              <a:buFont typeface="Wingdings" panose="05000000000000000000" pitchFamily="2" charset="2"/>
              <a:buChar char="§"/>
            </a:pPr>
            <a:r>
              <a:rPr lang="he-IL">
                <a:solidFill>
                  <a:schemeClr val="accent1">
                    <a:lumMod val="50000"/>
                  </a:schemeClr>
                </a:solidFill>
                <a:latin typeface="David" panose="020E0502060401010101" pitchFamily="34" charset="-79"/>
              </a:rPr>
              <a:t>הכחשה של הבעיה </a:t>
            </a:r>
          </a:p>
          <a:p>
            <a:pPr>
              <a:buClr>
                <a:schemeClr val="accent6">
                  <a:lumMod val="75000"/>
                </a:schemeClr>
              </a:buClr>
              <a:buFont typeface="Wingdings" panose="05000000000000000000" pitchFamily="2" charset="2"/>
              <a:buChar char="§"/>
            </a:pPr>
            <a:r>
              <a:rPr lang="he-IL">
                <a:solidFill>
                  <a:schemeClr val="accent1">
                    <a:lumMod val="50000"/>
                  </a:schemeClr>
                </a:solidFill>
                <a:latin typeface="David" panose="020E0502060401010101" pitchFamily="34" charset="-79"/>
              </a:rPr>
              <a:t>שדרוג של הבעיה</a:t>
            </a:r>
          </a:p>
          <a:p>
            <a:pPr>
              <a:buClr>
                <a:schemeClr val="accent6">
                  <a:lumMod val="75000"/>
                </a:schemeClr>
              </a:buClr>
              <a:buFont typeface="Wingdings" panose="05000000000000000000" pitchFamily="2" charset="2"/>
              <a:buChar char="§"/>
            </a:pPr>
            <a:r>
              <a:rPr lang="he-IL">
                <a:solidFill>
                  <a:schemeClr val="accent1">
                    <a:lumMod val="50000"/>
                  </a:schemeClr>
                </a:solidFill>
                <a:latin typeface="David" panose="020E0502060401010101" pitchFamily="34" charset="-79"/>
              </a:rPr>
              <a:t>גלגול הבעיה/הסרת האחריות: נותנים פטור במקום לפתור</a:t>
            </a:r>
            <a:endParaRPr lang="he-IL">
              <a:solidFill>
                <a:schemeClr val="accent1">
                  <a:lumMod val="50000"/>
                </a:schemeClr>
              </a:solidFill>
              <a:latin typeface="David" panose="020E0502060401010101" pitchFamily="34" charset="-79"/>
              <a:cs typeface="David" panose="020E0502060401010101" pitchFamily="34" charset="-79"/>
            </a:endParaRPr>
          </a:p>
          <a:p>
            <a:pPr>
              <a:buClr>
                <a:schemeClr val="accent6">
                  <a:lumMod val="75000"/>
                </a:schemeClr>
              </a:buClr>
              <a:buFont typeface="Wingdings" panose="05000000000000000000" pitchFamily="2" charset="2"/>
              <a:buChar char="§"/>
            </a:pPr>
            <a:endParaRPr lang="he-IL">
              <a:solidFill>
                <a:schemeClr val="accent1">
                  <a:lumMod val="50000"/>
                </a:schemeClr>
              </a:solidFill>
              <a:latin typeface="David" panose="020E0502060401010101" pitchFamily="34" charset="-79"/>
              <a:cs typeface="David" panose="020E0502060401010101" pitchFamily="34" charset="-79"/>
            </a:endParaRPr>
          </a:p>
        </p:txBody>
      </p:sp>
      <p:pic>
        <p:nvPicPr>
          <p:cNvPr id="4" name="תמונה 3" descr="כמו פיל בחנות מזכרות | ערב רב Erev Rav"/>
          <p:cNvPicPr>
            <a:picLocks noChangeAspect="1"/>
          </p:cNvPicPr>
          <p:nvPr/>
        </p:nvPicPr>
        <p:blipFill>
          <a:blip r:embed="rId2"/>
          <a:stretch>
            <a:fillRect/>
          </a:stretch>
        </p:blipFill>
        <p:spPr>
          <a:xfrm>
            <a:off x="7262104" y="1886858"/>
            <a:ext cx="4915382" cy="3077028"/>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82" y="5920435"/>
            <a:ext cx="1988016" cy="879506"/>
          </a:xfrm>
          <a:prstGeom prst="rect">
            <a:avLst/>
          </a:prstGeom>
        </p:spPr>
      </p:pic>
    </p:spTree>
    <p:extLst>
      <p:ext uri="{BB962C8B-B14F-4D97-AF65-F5344CB8AC3E}">
        <p14:creationId xmlns:p14="http://schemas.microsoft.com/office/powerpoint/2010/main" val="355725421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תמונה 5">
            <a:extLst>
              <a:ext uri="{FF2B5EF4-FFF2-40B4-BE49-F238E27FC236}">
                <a16:creationId xmlns:a16="http://schemas.microsoft.com/office/drawing/2014/main" id="{49FE8B65-AC69-46FC-870D-2A852BC7A310}"/>
              </a:ext>
            </a:extLst>
          </p:cNvPr>
          <p:cNvPicPr>
            <a:picLocks noChangeAspect="1"/>
          </p:cNvPicPr>
          <p:nvPr/>
        </p:nvPicPr>
        <p:blipFill>
          <a:blip r:embed="rId2"/>
          <a:stretch>
            <a:fillRect/>
          </a:stretch>
        </p:blipFill>
        <p:spPr>
          <a:xfrm>
            <a:off x="2927474" y="421233"/>
            <a:ext cx="6337051" cy="6015534"/>
          </a:xfrm>
          <a:prstGeom prst="rect">
            <a:avLst/>
          </a:prstGeom>
        </p:spPr>
      </p:pic>
    </p:spTree>
    <p:extLst>
      <p:ext uri="{BB962C8B-B14F-4D97-AF65-F5344CB8AC3E}">
        <p14:creationId xmlns:p14="http://schemas.microsoft.com/office/powerpoint/2010/main" val="94268256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949EA0A6-D893-4FD5-A9C5-49BCE28C894D}"/>
              </a:ext>
            </a:extLst>
          </p:cNvPr>
          <p:cNvSpPr>
            <a:spLocks noGrp="1"/>
          </p:cNvSpPr>
          <p:nvPr>
            <p:ph type="title"/>
          </p:nvPr>
        </p:nvSpPr>
        <p:spPr/>
        <p:txBody>
          <a:bodyPr/>
          <a:lstStyle/>
          <a:p>
            <a:r>
              <a:rPr lang="he-IL" b="1">
                <a:solidFill>
                  <a:schemeClr val="accent6"/>
                </a:solidFill>
                <a:cs typeface="+mn-cs"/>
              </a:rPr>
              <a:t>מצבי הדדיות לעומת פער</a:t>
            </a:r>
          </a:p>
        </p:txBody>
      </p:sp>
      <p:graphicFrame>
        <p:nvGraphicFramePr>
          <p:cNvPr id="7" name="טבלה 7">
            <a:extLst>
              <a:ext uri="{FF2B5EF4-FFF2-40B4-BE49-F238E27FC236}">
                <a16:creationId xmlns:a16="http://schemas.microsoft.com/office/drawing/2014/main" id="{033055ED-4D39-4D25-9C76-3593A1583423}"/>
              </a:ext>
            </a:extLst>
          </p:cNvPr>
          <p:cNvGraphicFramePr>
            <a:graphicFrameLocks noGrp="1"/>
          </p:cNvGraphicFramePr>
          <p:nvPr>
            <p:ph idx="1"/>
            <p:extLst>
              <p:ext uri="{D42A27DB-BD31-4B8C-83A1-F6EECF244321}">
                <p14:modId xmlns:p14="http://schemas.microsoft.com/office/powerpoint/2010/main" val="2803025670"/>
              </p:ext>
            </p:extLst>
          </p:nvPr>
        </p:nvGraphicFramePr>
        <p:xfrm>
          <a:off x="609600" y="2871694"/>
          <a:ext cx="10972800" cy="2219960"/>
        </p:xfrm>
        <a:graphic>
          <a:graphicData uri="http://schemas.openxmlformats.org/drawingml/2006/table">
            <a:tbl>
              <a:tblPr rtl="1" firstRow="1" bandRow="1">
                <a:tableStyleId>{5C22544A-7EE6-4342-B048-85BDC9FD1C3A}</a:tableStyleId>
              </a:tblPr>
              <a:tblGrid>
                <a:gridCol w="5486400">
                  <a:extLst>
                    <a:ext uri="{9D8B030D-6E8A-4147-A177-3AD203B41FA5}">
                      <a16:colId xmlns:a16="http://schemas.microsoft.com/office/drawing/2014/main" val="697546095"/>
                    </a:ext>
                  </a:extLst>
                </a:gridCol>
                <a:gridCol w="5486400">
                  <a:extLst>
                    <a:ext uri="{9D8B030D-6E8A-4147-A177-3AD203B41FA5}">
                      <a16:colId xmlns:a16="http://schemas.microsoft.com/office/drawing/2014/main" val="2715557794"/>
                    </a:ext>
                  </a:extLst>
                </a:gridCol>
              </a:tblGrid>
              <a:tr h="0">
                <a:tc>
                  <a:txBody>
                    <a:bodyPr/>
                    <a:lstStyle/>
                    <a:p>
                      <a:pPr algn="ctr" rtl="1"/>
                      <a:r>
                        <a:rPr lang="he-IL"/>
                        <a:t>הדדיות</a:t>
                      </a:r>
                    </a:p>
                  </a:txBody>
                  <a:tcPr/>
                </a:tc>
                <a:tc>
                  <a:txBody>
                    <a:bodyPr/>
                    <a:lstStyle/>
                    <a:p>
                      <a:pPr algn="ctr" rtl="1"/>
                      <a:r>
                        <a:rPr lang="he-IL"/>
                        <a:t>פער</a:t>
                      </a:r>
                    </a:p>
                  </a:txBody>
                  <a:tcPr/>
                </a:tc>
                <a:extLst>
                  <a:ext uri="{0D108BD9-81ED-4DB2-BD59-A6C34878D82A}">
                    <a16:rowId xmlns:a16="http://schemas.microsoft.com/office/drawing/2014/main" val="2149904461"/>
                  </a:ext>
                </a:extLst>
              </a:tr>
              <a:tr h="370840">
                <a:tc>
                  <a:txBody>
                    <a:bodyPr/>
                    <a:lstStyle/>
                    <a:p>
                      <a:pPr algn="ctr" rtl="1"/>
                      <a:r>
                        <a:rPr lang="he-IL"/>
                        <a:t>משוחח</a:t>
                      </a:r>
                    </a:p>
                  </a:txBody>
                  <a:tcPr/>
                </a:tc>
                <a:tc>
                  <a:txBody>
                    <a:bodyPr/>
                    <a:lstStyle/>
                    <a:p>
                      <a:pPr algn="ctr" rtl="1"/>
                      <a:r>
                        <a:rPr lang="he-IL"/>
                        <a:t>חופר</a:t>
                      </a:r>
                    </a:p>
                  </a:txBody>
                  <a:tcPr/>
                </a:tc>
                <a:extLst>
                  <a:ext uri="{0D108BD9-81ED-4DB2-BD59-A6C34878D82A}">
                    <a16:rowId xmlns:a16="http://schemas.microsoft.com/office/drawing/2014/main" val="1859858098"/>
                  </a:ext>
                </a:extLst>
              </a:tr>
              <a:tr h="370840">
                <a:tc>
                  <a:txBody>
                    <a:bodyPr/>
                    <a:lstStyle/>
                    <a:p>
                      <a:pPr algn="ctr" rtl="1"/>
                      <a:r>
                        <a:rPr lang="he-IL"/>
                        <a:t>נותן תגובה אמפטית: אתה עייף</a:t>
                      </a:r>
                    </a:p>
                  </a:txBody>
                  <a:tcPr/>
                </a:tc>
                <a:tc>
                  <a:txBody>
                    <a:bodyPr/>
                    <a:lstStyle/>
                    <a:p>
                      <a:pPr algn="ctr" rtl="1"/>
                      <a:r>
                        <a:rPr lang="he-IL"/>
                        <a:t>מגדיר</a:t>
                      </a:r>
                    </a:p>
                  </a:txBody>
                  <a:tcPr/>
                </a:tc>
                <a:extLst>
                  <a:ext uri="{0D108BD9-81ED-4DB2-BD59-A6C34878D82A}">
                    <a16:rowId xmlns:a16="http://schemas.microsoft.com/office/drawing/2014/main" val="3174166474"/>
                  </a:ext>
                </a:extLst>
              </a:tr>
              <a:tr h="370840">
                <a:tc>
                  <a:txBody>
                    <a:bodyPr/>
                    <a:lstStyle/>
                    <a:p>
                      <a:pPr algn="ctr" rtl="1"/>
                      <a:r>
                        <a:rPr lang="he-IL"/>
                        <a:t>עוזר לו להכין מערכת</a:t>
                      </a:r>
                    </a:p>
                  </a:txBody>
                  <a:tcPr/>
                </a:tc>
                <a:tc>
                  <a:txBody>
                    <a:bodyPr/>
                    <a:lstStyle/>
                    <a:p>
                      <a:pPr algn="ctr" rtl="1"/>
                      <a:r>
                        <a:rPr lang="he-IL"/>
                        <a:t>לוקח אחראיות במקומו</a:t>
                      </a:r>
                    </a:p>
                  </a:txBody>
                  <a:tcPr/>
                </a:tc>
                <a:extLst>
                  <a:ext uri="{0D108BD9-81ED-4DB2-BD59-A6C34878D82A}">
                    <a16:rowId xmlns:a16="http://schemas.microsoft.com/office/drawing/2014/main" val="993801292"/>
                  </a:ext>
                </a:extLst>
              </a:tr>
              <a:tr h="370840">
                <a:tc>
                  <a:txBody>
                    <a:bodyPr/>
                    <a:lstStyle/>
                    <a:p>
                      <a:pPr algn="ctr" rtl="1"/>
                      <a:r>
                        <a:rPr lang="he-IL"/>
                        <a:t>מתווכח</a:t>
                      </a:r>
                    </a:p>
                  </a:txBody>
                  <a:tcPr/>
                </a:tc>
                <a:tc>
                  <a:txBody>
                    <a:bodyPr/>
                    <a:lstStyle/>
                    <a:p>
                      <a:pPr algn="ctr" rtl="1"/>
                      <a:r>
                        <a:rPr lang="he-IL"/>
                        <a:t>נלחם בו, נכנס למאבק כוחות</a:t>
                      </a:r>
                    </a:p>
                  </a:txBody>
                  <a:tcPr/>
                </a:tc>
                <a:extLst>
                  <a:ext uri="{0D108BD9-81ED-4DB2-BD59-A6C34878D82A}">
                    <a16:rowId xmlns:a16="http://schemas.microsoft.com/office/drawing/2014/main" val="740233081"/>
                  </a:ext>
                </a:extLst>
              </a:tr>
              <a:tr h="370840">
                <a:tc>
                  <a:txBody>
                    <a:bodyPr/>
                    <a:lstStyle/>
                    <a:p>
                      <a:pPr rtl="1"/>
                      <a:endParaRPr lang="he-IL"/>
                    </a:p>
                  </a:txBody>
                  <a:tcPr/>
                </a:tc>
                <a:tc>
                  <a:txBody>
                    <a:bodyPr/>
                    <a:lstStyle/>
                    <a:p>
                      <a:pPr rtl="1"/>
                      <a:endParaRPr lang="he-IL"/>
                    </a:p>
                  </a:txBody>
                  <a:tcPr/>
                </a:tc>
                <a:extLst>
                  <a:ext uri="{0D108BD9-81ED-4DB2-BD59-A6C34878D82A}">
                    <a16:rowId xmlns:a16="http://schemas.microsoft.com/office/drawing/2014/main" val="1745381859"/>
                  </a:ext>
                </a:extLst>
              </a:tr>
            </a:tbl>
          </a:graphicData>
        </a:graphic>
      </p:graphicFrame>
      <p:pic>
        <p:nvPicPr>
          <p:cNvPr id="7170" name="Picture 2" descr="תמונה קשורה">
            <a:extLst>
              <a:ext uri="{FF2B5EF4-FFF2-40B4-BE49-F238E27FC236}">
                <a16:creationId xmlns:a16="http://schemas.microsoft.com/office/drawing/2014/main" id="{766F86F3-BF74-451F-A6E2-AAE9329AB76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0" y="749366"/>
            <a:ext cx="2438400" cy="1927839"/>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תוצאת תמונה עבור ‪difference of opinion‬‏">
            <a:extLst>
              <a:ext uri="{FF2B5EF4-FFF2-40B4-BE49-F238E27FC236}">
                <a16:creationId xmlns:a16="http://schemas.microsoft.com/office/drawing/2014/main" id="{320A7796-38BA-4342-81A0-CDF197BDD2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2867" y="453718"/>
            <a:ext cx="2143125" cy="19278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09936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p:cNvSpPr>
            <a:spLocks noGrp="1"/>
          </p:cNvSpPr>
          <p:nvPr>
            <p:ph type="title"/>
          </p:nvPr>
        </p:nvSpPr>
        <p:spPr>
          <a:xfrm>
            <a:off x="1109690" y="188682"/>
            <a:ext cx="10972800" cy="1143000"/>
          </a:xfrm>
        </p:spPr>
        <p:txBody>
          <a:bodyPr>
            <a:normAutofit/>
          </a:bodyPr>
          <a:lstStyle/>
          <a:p>
            <a:pPr>
              <a:spcBef>
                <a:spcPct val="20000"/>
              </a:spcBef>
            </a:pPr>
            <a:r>
              <a:rPr lang="he-IL" b="1">
                <a:solidFill>
                  <a:schemeClr val="accent6">
                    <a:lumMod val="75000"/>
                  </a:schemeClr>
                </a:solidFill>
                <a:latin typeface="David" panose="020E0502060401010101" pitchFamily="34" charset="-79"/>
                <a:ea typeface="+mn-ea"/>
                <a:cs typeface="+mn-cs"/>
              </a:rPr>
              <a:t>השפה הרגילה: מה הבעיה???</a:t>
            </a:r>
          </a:p>
        </p:txBody>
      </p:sp>
      <p:sp>
        <p:nvSpPr>
          <p:cNvPr id="3" name="מציין מיקום תוכן 2"/>
          <p:cNvSpPr>
            <a:spLocks noGrp="1"/>
          </p:cNvSpPr>
          <p:nvPr>
            <p:ph idx="1"/>
          </p:nvPr>
        </p:nvSpPr>
        <p:spPr>
          <a:xfrm>
            <a:off x="-4194625" y="1331683"/>
            <a:ext cx="10972800" cy="4888608"/>
          </a:xfrm>
        </p:spPr>
        <p:txBody>
          <a:bodyPr>
            <a:normAutofit fontScale="92500" lnSpcReduction="20000"/>
          </a:bodyPr>
          <a:lstStyle/>
          <a:p>
            <a:pPr>
              <a:buClr>
                <a:schemeClr val="accent6">
                  <a:lumMod val="75000"/>
                </a:schemeClr>
              </a:buClr>
              <a:buFont typeface="Wingdings" panose="05000000000000000000" pitchFamily="2" charset="2"/>
              <a:buChar char="§"/>
            </a:pPr>
            <a:r>
              <a:rPr lang="he-IL">
                <a:solidFill>
                  <a:schemeClr val="accent1">
                    <a:lumMod val="50000"/>
                  </a:schemeClr>
                </a:solidFill>
                <a:latin typeface="David" panose="020E0502060401010101" pitchFamily="34" charset="-79"/>
              </a:rPr>
              <a:t>אין שום בעיה כל עוד יש מצב של הדדיות!</a:t>
            </a:r>
          </a:p>
          <a:p>
            <a:pPr>
              <a:buClr>
                <a:schemeClr val="accent6">
                  <a:lumMod val="75000"/>
                </a:schemeClr>
              </a:buClr>
              <a:buFont typeface="Wingdings" panose="05000000000000000000" pitchFamily="2" charset="2"/>
              <a:buChar char="§"/>
            </a:pPr>
            <a:r>
              <a:rPr lang="he-IL">
                <a:solidFill>
                  <a:schemeClr val="accent1">
                    <a:lumMod val="50000"/>
                  </a:schemeClr>
                </a:solidFill>
                <a:latin typeface="David" panose="020E0502060401010101" pitchFamily="34" charset="-79"/>
              </a:rPr>
              <a:t>לא יעילה במצבים של פער</a:t>
            </a:r>
          </a:p>
          <a:p>
            <a:pPr>
              <a:buClr>
                <a:schemeClr val="accent6">
                  <a:lumMod val="75000"/>
                </a:schemeClr>
              </a:buClr>
              <a:buFont typeface="Wingdings" panose="05000000000000000000" pitchFamily="2" charset="2"/>
              <a:buChar char="§"/>
            </a:pPr>
            <a:r>
              <a:rPr lang="he-IL">
                <a:solidFill>
                  <a:schemeClr val="accent1">
                    <a:lumMod val="50000"/>
                  </a:schemeClr>
                </a:solidFill>
                <a:latin typeface="David" panose="020E0502060401010101" pitchFamily="34" charset="-79"/>
              </a:rPr>
              <a:t>לא יעילה אם מדובר בדפוס</a:t>
            </a:r>
          </a:p>
          <a:p>
            <a:pPr>
              <a:buClr>
                <a:schemeClr val="accent6">
                  <a:lumMod val="75000"/>
                </a:schemeClr>
              </a:buClr>
              <a:buFont typeface="Wingdings" panose="05000000000000000000" pitchFamily="2" charset="2"/>
              <a:buChar char="§"/>
            </a:pPr>
            <a:r>
              <a:rPr lang="he-IL">
                <a:solidFill>
                  <a:schemeClr val="accent1">
                    <a:lumMod val="50000"/>
                  </a:schemeClr>
                </a:solidFill>
                <a:latin typeface="David" panose="020E0502060401010101" pitchFamily="34" charset="-79"/>
              </a:rPr>
              <a:t>לא יעילה אם יש תקיעות התפתחותית</a:t>
            </a:r>
          </a:p>
          <a:p>
            <a:pPr>
              <a:buClr>
                <a:schemeClr val="accent6">
                  <a:lumMod val="75000"/>
                </a:schemeClr>
              </a:buClr>
              <a:buFont typeface="Wingdings" panose="05000000000000000000" pitchFamily="2" charset="2"/>
              <a:buChar char="§"/>
            </a:pPr>
            <a:r>
              <a:rPr lang="he-IL">
                <a:solidFill>
                  <a:schemeClr val="accent1">
                    <a:lumMod val="50000"/>
                  </a:schemeClr>
                </a:solidFill>
                <a:latin typeface="David" panose="020E0502060401010101" pitchFamily="34" charset="-79"/>
              </a:rPr>
              <a:t>לא בהירה: </a:t>
            </a:r>
          </a:p>
          <a:p>
            <a:pPr marL="0" indent="0">
              <a:buClr>
                <a:schemeClr val="accent6">
                  <a:lumMod val="75000"/>
                </a:schemeClr>
              </a:buClr>
              <a:buNone/>
            </a:pPr>
            <a:r>
              <a:rPr lang="he-IL">
                <a:solidFill>
                  <a:schemeClr val="accent1">
                    <a:lumMod val="50000"/>
                  </a:schemeClr>
                </a:solidFill>
                <a:latin typeface="David" panose="020E0502060401010101" pitchFamily="34" charset="-79"/>
              </a:rPr>
              <a:t>    -  המסר לא מגיע </a:t>
            </a:r>
          </a:p>
          <a:p>
            <a:pPr marL="0" indent="0">
              <a:buClr>
                <a:schemeClr val="accent6">
                  <a:lumMod val="75000"/>
                </a:schemeClr>
              </a:buClr>
              <a:buNone/>
            </a:pPr>
            <a:r>
              <a:rPr lang="he-IL">
                <a:solidFill>
                  <a:schemeClr val="accent1">
                    <a:lumMod val="50000"/>
                  </a:schemeClr>
                </a:solidFill>
                <a:latin typeface="David" panose="020E0502060401010101" pitchFamily="34" charset="-79"/>
              </a:rPr>
              <a:t>    -  מגיע כמסר כפול </a:t>
            </a:r>
          </a:p>
          <a:p>
            <a:pPr marL="0" indent="0">
              <a:buClr>
                <a:schemeClr val="accent6">
                  <a:lumMod val="75000"/>
                </a:schemeClr>
              </a:buClr>
              <a:buNone/>
            </a:pPr>
            <a:r>
              <a:rPr lang="he-IL">
                <a:solidFill>
                  <a:schemeClr val="accent1">
                    <a:lumMod val="50000"/>
                  </a:schemeClr>
                </a:solidFill>
                <a:latin typeface="David" panose="020E0502060401010101" pitchFamily="34" charset="-79"/>
              </a:rPr>
              <a:t>       (פער בין הטקסט לקונטקסט)</a:t>
            </a:r>
          </a:p>
          <a:p>
            <a:pPr marL="0" indent="0">
              <a:buClr>
                <a:schemeClr val="accent6">
                  <a:lumMod val="75000"/>
                </a:schemeClr>
              </a:buClr>
              <a:buNone/>
            </a:pPr>
            <a:r>
              <a:rPr lang="he-IL">
                <a:solidFill>
                  <a:schemeClr val="accent1">
                    <a:lumMod val="50000"/>
                  </a:schemeClr>
                </a:solidFill>
                <a:latin typeface="David" panose="020E0502060401010101" pitchFamily="34" charset="-79"/>
              </a:rPr>
              <a:t>    -  יכולה להקטין או להרחיק</a:t>
            </a:r>
          </a:p>
          <a:p>
            <a:pPr marL="0" indent="0">
              <a:buClr>
                <a:schemeClr val="accent6">
                  <a:lumMod val="75000"/>
                </a:schemeClr>
              </a:buClr>
              <a:buNone/>
            </a:pPr>
            <a:r>
              <a:rPr lang="he-IL">
                <a:solidFill>
                  <a:schemeClr val="accent1">
                    <a:lumMod val="50000"/>
                  </a:schemeClr>
                </a:solidFill>
                <a:latin typeface="David" panose="020E0502060401010101" pitchFamily="34" charset="-79"/>
              </a:rPr>
              <a:t>    -  יוצרת מסר שהוא בניגוד לכוונות</a:t>
            </a:r>
          </a:p>
          <a:p>
            <a:pPr marL="0" indent="0">
              <a:buClr>
                <a:schemeClr val="accent6">
                  <a:lumMod val="75000"/>
                </a:schemeClr>
              </a:buClr>
              <a:buNone/>
            </a:pPr>
            <a:endParaRPr lang="he-IL">
              <a:solidFill>
                <a:schemeClr val="accent1">
                  <a:lumMod val="50000"/>
                </a:schemeClr>
              </a:solidFill>
              <a:latin typeface="David" panose="020E0502060401010101" pitchFamily="34" charset="-79"/>
            </a:endParaRPr>
          </a:p>
          <a:p>
            <a:pPr marL="0" indent="0">
              <a:buClr>
                <a:schemeClr val="accent6">
                  <a:lumMod val="75000"/>
                </a:schemeClr>
              </a:buClr>
              <a:buNone/>
            </a:pPr>
            <a:endParaRPr lang="he-IL" sz="1800">
              <a:solidFill>
                <a:schemeClr val="accent1">
                  <a:lumMod val="50000"/>
                </a:schemeClr>
              </a:solidFill>
              <a:latin typeface="David" panose="020E0502060401010101" pitchFamily="34" charset="-79"/>
            </a:endParaRPr>
          </a:p>
        </p:txBody>
      </p:sp>
      <p:pic>
        <p:nvPicPr>
          <p:cNvPr id="5" name="מציין מיקום תוכן 3">
            <a:extLst>
              <a:ext uri="{FF2B5EF4-FFF2-40B4-BE49-F238E27FC236}">
                <a16:creationId xmlns:a16="http://schemas.microsoft.com/office/drawing/2014/main" id="{9F84568F-4328-4F89-9461-3CAC068665FD}"/>
              </a:ext>
            </a:extLst>
          </p:cNvPr>
          <p:cNvPicPr>
            <a:picLocks noChangeAspect="1"/>
          </p:cNvPicPr>
          <p:nvPr/>
        </p:nvPicPr>
        <p:blipFill rotWithShape="1">
          <a:blip r:embed="rId3"/>
          <a:srcRect l="2030" t="28417" r="4251" b="19864"/>
          <a:stretch/>
        </p:blipFill>
        <p:spPr>
          <a:xfrm>
            <a:off x="7009945" y="1311615"/>
            <a:ext cx="4920339" cy="4652767"/>
          </a:xfrm>
          <a:prstGeom prst="rect">
            <a:avLst/>
          </a:prstGeom>
        </p:spPr>
      </p:pic>
      <p:sp>
        <p:nvSpPr>
          <p:cNvPr id="4" name="TextBox 3">
            <a:extLst>
              <a:ext uri="{FF2B5EF4-FFF2-40B4-BE49-F238E27FC236}">
                <a16:creationId xmlns:a16="http://schemas.microsoft.com/office/drawing/2014/main" id="{3DFF7236-B79A-4805-8FB6-530FAA231E57}"/>
              </a:ext>
            </a:extLst>
          </p:cNvPr>
          <p:cNvSpPr txBox="1"/>
          <p:nvPr/>
        </p:nvSpPr>
        <p:spPr>
          <a:xfrm>
            <a:off x="8737600" y="6024442"/>
            <a:ext cx="3248500" cy="369332"/>
          </a:xfrm>
          <a:prstGeom prst="rect">
            <a:avLst/>
          </a:prstGeom>
          <a:noFill/>
        </p:spPr>
        <p:txBody>
          <a:bodyPr wrap="square" rtlCol="1">
            <a:spAutoFit/>
          </a:bodyPr>
          <a:lstStyle/>
          <a:p>
            <a:r>
              <a:rPr lang="he-IL">
                <a:solidFill>
                  <a:schemeClr val="accent1">
                    <a:lumMod val="50000"/>
                  </a:schemeClr>
                </a:solidFill>
                <a:latin typeface="David" panose="020E0502060401010101" pitchFamily="34" charset="-79"/>
                <a:cs typeface="David" panose="020E0502060401010101" pitchFamily="34" charset="-79"/>
              </a:rPr>
              <a:t>*חמודי / דניאלה לונדון דקל</a:t>
            </a: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682" y="5920435"/>
            <a:ext cx="1988016" cy="879506"/>
          </a:xfrm>
          <a:prstGeom prst="rect">
            <a:avLst/>
          </a:prstGeom>
        </p:spPr>
      </p:pic>
    </p:spTree>
    <p:extLst>
      <p:ext uri="{BB962C8B-B14F-4D97-AF65-F5344CB8AC3E}">
        <p14:creationId xmlns:p14="http://schemas.microsoft.com/office/powerpoint/2010/main" val="19786328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FB00BED0-B1E3-4F56-B651-926A0F89C23C}"/>
              </a:ext>
            </a:extLst>
          </p:cNvPr>
          <p:cNvSpPr>
            <a:spLocks noGrp="1"/>
          </p:cNvSpPr>
          <p:nvPr>
            <p:ph type="title"/>
          </p:nvPr>
        </p:nvSpPr>
        <p:spPr/>
        <p:txBody>
          <a:bodyPr>
            <a:normAutofit fontScale="90000"/>
          </a:bodyPr>
          <a:lstStyle/>
          <a:p>
            <a:r>
              <a:rPr lang="he-IL" b="1">
                <a:solidFill>
                  <a:schemeClr val="accent6"/>
                </a:solidFill>
                <a:cs typeface="+mn-cs"/>
              </a:rPr>
              <a:t>בלגן בסופר </a:t>
            </a:r>
            <a:br>
              <a:rPr lang="he-IL" b="1">
                <a:solidFill>
                  <a:schemeClr val="accent6"/>
                </a:solidFill>
                <a:cs typeface="+mn-cs"/>
              </a:rPr>
            </a:br>
            <a:endParaRPr lang="he-IL">
              <a:cs typeface="+mn-cs"/>
            </a:endParaRPr>
          </a:p>
        </p:txBody>
      </p:sp>
      <p:sp>
        <p:nvSpPr>
          <p:cNvPr id="3" name="מציין מיקום תוכן 2">
            <a:extLst>
              <a:ext uri="{FF2B5EF4-FFF2-40B4-BE49-F238E27FC236}">
                <a16:creationId xmlns:a16="http://schemas.microsoft.com/office/drawing/2014/main" id="{2D1AF201-3752-4C77-A3D2-1B775ABE2ADC}"/>
              </a:ext>
            </a:extLst>
          </p:cNvPr>
          <p:cNvSpPr>
            <a:spLocks noGrp="1"/>
          </p:cNvSpPr>
          <p:nvPr>
            <p:ph idx="1"/>
          </p:nvPr>
        </p:nvSpPr>
        <p:spPr/>
        <p:txBody>
          <a:bodyPr>
            <a:normAutofit/>
          </a:bodyPr>
          <a:lstStyle/>
          <a:p>
            <a:pPr marL="0" indent="0" algn="ctr">
              <a:buNone/>
            </a:pPr>
            <a:endParaRPr lang="he-IL" sz="4800" b="1">
              <a:solidFill>
                <a:schemeClr val="accent6"/>
              </a:solidFill>
            </a:endParaRPr>
          </a:p>
        </p:txBody>
      </p:sp>
      <p:pic>
        <p:nvPicPr>
          <p:cNvPr id="9220" name="Picture 4" descr="תוצאת תמונה עבור ‪temper tantrum at the supermarket‬‏">
            <a:extLst>
              <a:ext uri="{FF2B5EF4-FFF2-40B4-BE49-F238E27FC236}">
                <a16:creationId xmlns:a16="http://schemas.microsoft.com/office/drawing/2014/main" id="{8B9952EE-0CB4-4CC1-BE67-0951F9331C8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079812" y="1280320"/>
            <a:ext cx="8301317" cy="5165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58144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09A52730-CF59-4133-80F0-87726B7895B3}"/>
              </a:ext>
            </a:extLst>
          </p:cNvPr>
          <p:cNvSpPr>
            <a:spLocks noGrp="1"/>
          </p:cNvSpPr>
          <p:nvPr>
            <p:ph sz="half" idx="1"/>
          </p:nvPr>
        </p:nvSpPr>
        <p:spPr>
          <a:xfrm>
            <a:off x="-121328" y="899333"/>
            <a:ext cx="4385669" cy="4740117"/>
          </a:xfrm>
        </p:spPr>
        <p:txBody>
          <a:bodyPr>
            <a:normAutofit/>
          </a:bodyPr>
          <a:lstStyle/>
          <a:p>
            <a:pPr fontAlgn="base"/>
            <a:endParaRPr lang="he-IL" sz="1700" b="1"/>
          </a:p>
          <a:p>
            <a:pPr fontAlgn="base"/>
            <a:endParaRPr lang="he-IL" sz="1700" b="1"/>
          </a:p>
          <a:p>
            <a:pPr marL="0" indent="0" fontAlgn="base">
              <a:buNone/>
            </a:pPr>
            <a:r>
              <a:rPr lang="he-IL" sz="2000" b="1">
                <a:solidFill>
                  <a:schemeClr val="accent1">
                    <a:lumMod val="50000"/>
                  </a:schemeClr>
                </a:solidFill>
                <a:latin typeface="David" panose="020E0502060401010101" pitchFamily="34" charset="-79"/>
              </a:rPr>
              <a:t>אני הולך באותו רחוב.</a:t>
            </a:r>
            <a:br>
              <a:rPr lang="he-IL" sz="2000">
                <a:solidFill>
                  <a:schemeClr val="accent1">
                    <a:lumMod val="50000"/>
                  </a:schemeClr>
                </a:solidFill>
                <a:latin typeface="David" panose="020E0502060401010101" pitchFamily="34" charset="-79"/>
              </a:rPr>
            </a:br>
            <a:r>
              <a:rPr lang="he-IL" sz="2000" b="1">
                <a:solidFill>
                  <a:schemeClr val="accent1">
                    <a:lumMod val="50000"/>
                  </a:schemeClr>
                </a:solidFill>
                <a:latin typeface="David" panose="020E0502060401010101" pitchFamily="34" charset="-79"/>
              </a:rPr>
              <a:t>במדרכה יש בור עמוק:</a:t>
            </a:r>
            <a:br>
              <a:rPr lang="he-IL" sz="2000">
                <a:solidFill>
                  <a:schemeClr val="accent1">
                    <a:lumMod val="50000"/>
                  </a:schemeClr>
                </a:solidFill>
                <a:latin typeface="David" panose="020E0502060401010101" pitchFamily="34" charset="-79"/>
              </a:rPr>
            </a:br>
            <a:r>
              <a:rPr lang="he-IL" sz="2000" b="1">
                <a:solidFill>
                  <a:schemeClr val="accent1">
                    <a:lumMod val="50000"/>
                  </a:schemeClr>
                </a:solidFill>
                <a:latin typeface="David" panose="020E0502060401010101" pitchFamily="34" charset="-79"/>
              </a:rPr>
              <a:t>אני רואה אותו.</a:t>
            </a:r>
            <a:br>
              <a:rPr lang="he-IL" sz="2000">
                <a:solidFill>
                  <a:schemeClr val="accent1">
                    <a:lumMod val="50000"/>
                  </a:schemeClr>
                </a:solidFill>
                <a:latin typeface="David" panose="020E0502060401010101" pitchFamily="34" charset="-79"/>
              </a:rPr>
            </a:br>
            <a:r>
              <a:rPr lang="he-IL" sz="2000" b="1">
                <a:solidFill>
                  <a:schemeClr val="accent1">
                    <a:lumMod val="50000"/>
                  </a:schemeClr>
                </a:solidFill>
                <a:latin typeface="David" panose="020E0502060401010101" pitchFamily="34" charset="-79"/>
              </a:rPr>
              <a:t>אני נופל לתוכו בכל זאת… כוחו של הרגל.</a:t>
            </a:r>
            <a:br>
              <a:rPr lang="he-IL" sz="2000">
                <a:solidFill>
                  <a:schemeClr val="accent1">
                    <a:lumMod val="50000"/>
                  </a:schemeClr>
                </a:solidFill>
                <a:latin typeface="David" panose="020E0502060401010101" pitchFamily="34" charset="-79"/>
              </a:rPr>
            </a:br>
            <a:endParaRPr lang="he-IL" sz="2000" b="1">
              <a:solidFill>
                <a:schemeClr val="accent1">
                  <a:lumMod val="50000"/>
                </a:schemeClr>
              </a:solidFill>
              <a:latin typeface="David" panose="020E0502060401010101" pitchFamily="34" charset="-79"/>
            </a:endParaRPr>
          </a:p>
          <a:p>
            <a:pPr marL="0" indent="0" fontAlgn="base">
              <a:buNone/>
            </a:pPr>
            <a:r>
              <a:rPr lang="he-IL" sz="2000" b="1">
                <a:solidFill>
                  <a:schemeClr val="accent1">
                    <a:lumMod val="50000"/>
                  </a:schemeClr>
                </a:solidFill>
                <a:latin typeface="David" panose="020E0502060401010101" pitchFamily="34" charset="-79"/>
              </a:rPr>
              <a:t>עיניי פקוחות:</a:t>
            </a:r>
            <a:br>
              <a:rPr lang="he-IL" sz="2000">
                <a:solidFill>
                  <a:schemeClr val="accent1">
                    <a:lumMod val="50000"/>
                  </a:schemeClr>
                </a:solidFill>
                <a:latin typeface="David" panose="020E0502060401010101" pitchFamily="34" charset="-79"/>
              </a:rPr>
            </a:br>
            <a:r>
              <a:rPr lang="he-IL" sz="2000" b="1">
                <a:solidFill>
                  <a:schemeClr val="accent1">
                    <a:lumMod val="50000"/>
                  </a:schemeClr>
                </a:solidFill>
                <a:latin typeface="David" panose="020E0502060401010101" pitchFamily="34" charset="-79"/>
              </a:rPr>
              <a:t>אני יודע היכן אני.</a:t>
            </a:r>
            <a:br>
              <a:rPr lang="he-IL" sz="2000">
                <a:solidFill>
                  <a:schemeClr val="accent1">
                    <a:lumMod val="50000"/>
                  </a:schemeClr>
                </a:solidFill>
                <a:latin typeface="David" panose="020E0502060401010101" pitchFamily="34" charset="-79"/>
              </a:rPr>
            </a:br>
            <a:r>
              <a:rPr lang="he-IL" sz="2000" b="1">
                <a:solidFill>
                  <a:schemeClr val="accent1">
                    <a:lumMod val="50000"/>
                  </a:schemeClr>
                </a:solidFill>
                <a:latin typeface="David" panose="020E0502060401010101" pitchFamily="34" charset="-79"/>
              </a:rPr>
              <a:t>זוהי אשמתי.</a:t>
            </a:r>
            <a:br>
              <a:rPr lang="he-IL" sz="2000">
                <a:solidFill>
                  <a:schemeClr val="accent1">
                    <a:lumMod val="50000"/>
                  </a:schemeClr>
                </a:solidFill>
                <a:latin typeface="David" panose="020E0502060401010101" pitchFamily="34" charset="-79"/>
              </a:rPr>
            </a:br>
            <a:r>
              <a:rPr lang="he-IL" sz="2000" b="1">
                <a:solidFill>
                  <a:schemeClr val="accent1">
                    <a:lumMod val="50000"/>
                  </a:schemeClr>
                </a:solidFill>
                <a:latin typeface="David" panose="020E0502060401010101" pitchFamily="34" charset="-79"/>
              </a:rPr>
              <a:t>אני יוצא מיד.</a:t>
            </a:r>
            <a:endParaRPr lang="he-IL" sz="2000">
              <a:solidFill>
                <a:schemeClr val="accent1">
                  <a:lumMod val="50000"/>
                </a:schemeClr>
              </a:solidFill>
              <a:latin typeface="David" panose="020E0502060401010101" pitchFamily="34" charset="-79"/>
            </a:endParaRPr>
          </a:p>
          <a:p>
            <a:endParaRPr lang="he-IL" sz="1700">
              <a:latin typeface="David" panose="020E0502060401010101" pitchFamily="34" charset="-79"/>
              <a:cs typeface="David" panose="020E0502060401010101" pitchFamily="34" charset="-79"/>
            </a:endParaRPr>
          </a:p>
        </p:txBody>
      </p:sp>
      <p:sp>
        <p:nvSpPr>
          <p:cNvPr id="4" name="מציין מיקום תוכן 3">
            <a:extLst>
              <a:ext uri="{FF2B5EF4-FFF2-40B4-BE49-F238E27FC236}">
                <a16:creationId xmlns:a16="http://schemas.microsoft.com/office/drawing/2014/main" id="{03AA952D-DAE0-4CAA-9E61-A0F4C7BE08B8}"/>
              </a:ext>
            </a:extLst>
          </p:cNvPr>
          <p:cNvSpPr>
            <a:spLocks noGrp="1"/>
          </p:cNvSpPr>
          <p:nvPr>
            <p:ph sz="half" idx="2"/>
          </p:nvPr>
        </p:nvSpPr>
        <p:spPr>
          <a:xfrm>
            <a:off x="4507410" y="1165497"/>
            <a:ext cx="3641774" cy="5003074"/>
          </a:xfrm>
        </p:spPr>
        <p:txBody>
          <a:bodyPr>
            <a:noAutofit/>
          </a:bodyPr>
          <a:lstStyle/>
          <a:p>
            <a:pPr marL="0" indent="0" fontAlgn="base">
              <a:buNone/>
            </a:pPr>
            <a:endParaRPr lang="he-IL" sz="2000" b="1">
              <a:solidFill>
                <a:schemeClr val="accent1">
                  <a:lumMod val="50000"/>
                </a:schemeClr>
              </a:solidFill>
              <a:latin typeface="David" panose="020E0502060401010101" pitchFamily="34" charset="-79"/>
              <a:cs typeface="David" panose="020E0502060401010101" pitchFamily="34" charset="-79"/>
            </a:endParaRPr>
          </a:p>
          <a:p>
            <a:pPr marL="0" indent="0" fontAlgn="base">
              <a:buNone/>
            </a:pPr>
            <a:r>
              <a:rPr lang="he-IL" sz="2000" b="1">
                <a:solidFill>
                  <a:schemeClr val="accent1">
                    <a:lumMod val="50000"/>
                  </a:schemeClr>
                </a:solidFill>
                <a:latin typeface="David" panose="020E0502060401010101" pitchFamily="34" charset="-79"/>
              </a:rPr>
              <a:t>אני הולך ברחוב.</a:t>
            </a:r>
            <a:br>
              <a:rPr lang="he-IL" sz="2000" b="1">
                <a:solidFill>
                  <a:schemeClr val="accent1">
                    <a:lumMod val="50000"/>
                  </a:schemeClr>
                </a:solidFill>
                <a:latin typeface="David" panose="020E0502060401010101" pitchFamily="34" charset="-79"/>
              </a:rPr>
            </a:br>
            <a:r>
              <a:rPr lang="he-IL" sz="2000" b="1">
                <a:solidFill>
                  <a:schemeClr val="accent1">
                    <a:lumMod val="50000"/>
                  </a:schemeClr>
                </a:solidFill>
                <a:latin typeface="David" panose="020E0502060401010101" pitchFamily="34" charset="-79"/>
              </a:rPr>
              <a:t>במדרכה יש בור עמוק:</a:t>
            </a:r>
            <a:br>
              <a:rPr lang="he-IL" sz="2000" b="1">
                <a:solidFill>
                  <a:schemeClr val="accent1">
                    <a:lumMod val="50000"/>
                  </a:schemeClr>
                </a:solidFill>
                <a:latin typeface="David" panose="020E0502060401010101" pitchFamily="34" charset="-79"/>
              </a:rPr>
            </a:br>
            <a:r>
              <a:rPr lang="he-IL" sz="2000" b="1">
                <a:solidFill>
                  <a:schemeClr val="accent1">
                    <a:lumMod val="50000"/>
                  </a:schemeClr>
                </a:solidFill>
                <a:latin typeface="David" panose="020E0502060401010101" pitchFamily="34" charset="-79"/>
              </a:rPr>
              <a:t>אני נופל לתוכו.</a:t>
            </a:r>
            <a:br>
              <a:rPr lang="he-IL" sz="2000" b="1">
                <a:solidFill>
                  <a:schemeClr val="accent1">
                    <a:lumMod val="50000"/>
                  </a:schemeClr>
                </a:solidFill>
                <a:latin typeface="David" panose="020E0502060401010101" pitchFamily="34" charset="-79"/>
              </a:rPr>
            </a:br>
            <a:r>
              <a:rPr lang="he-IL" sz="2000" b="1">
                <a:solidFill>
                  <a:schemeClr val="accent1">
                    <a:lumMod val="50000"/>
                  </a:schemeClr>
                </a:solidFill>
                <a:latin typeface="David" panose="020E0502060401010101" pitchFamily="34" charset="-79"/>
              </a:rPr>
              <a:t>אני אבוד… אני חסר ישע.</a:t>
            </a:r>
            <a:br>
              <a:rPr lang="he-IL" sz="2000" b="1">
                <a:solidFill>
                  <a:schemeClr val="accent1">
                    <a:lumMod val="50000"/>
                  </a:schemeClr>
                </a:solidFill>
                <a:latin typeface="David" panose="020E0502060401010101" pitchFamily="34" charset="-79"/>
              </a:rPr>
            </a:br>
            <a:r>
              <a:rPr lang="he-IL" sz="2000" b="1">
                <a:solidFill>
                  <a:schemeClr val="accent1">
                    <a:lumMod val="50000"/>
                  </a:schemeClr>
                </a:solidFill>
                <a:latin typeface="David" panose="020E0502060401010101" pitchFamily="34" charset="-79"/>
              </a:rPr>
              <a:t>אין זו אשמתי.</a:t>
            </a:r>
            <a:br>
              <a:rPr lang="he-IL" sz="2000" b="1">
                <a:solidFill>
                  <a:schemeClr val="accent1">
                    <a:lumMod val="50000"/>
                  </a:schemeClr>
                </a:solidFill>
                <a:latin typeface="David" panose="020E0502060401010101" pitchFamily="34" charset="-79"/>
              </a:rPr>
            </a:br>
            <a:r>
              <a:rPr lang="he-IL" sz="2000" b="1">
                <a:solidFill>
                  <a:schemeClr val="accent1">
                    <a:lumMod val="50000"/>
                  </a:schemeClr>
                </a:solidFill>
                <a:latin typeface="David" panose="020E0502060401010101" pitchFamily="34" charset="-79"/>
              </a:rPr>
              <a:t>לוקח לי נצח למצוא דרך החוצה.</a:t>
            </a:r>
          </a:p>
          <a:p>
            <a:pPr fontAlgn="base"/>
            <a:endParaRPr lang="he-IL" sz="2000" b="1">
              <a:solidFill>
                <a:schemeClr val="accent1">
                  <a:lumMod val="50000"/>
                </a:schemeClr>
              </a:solidFill>
              <a:latin typeface="David" panose="020E0502060401010101" pitchFamily="34" charset="-79"/>
            </a:endParaRPr>
          </a:p>
          <a:p>
            <a:pPr marL="0" indent="0" fontAlgn="base">
              <a:buNone/>
            </a:pPr>
            <a:r>
              <a:rPr lang="he-IL" sz="2000" b="1">
                <a:solidFill>
                  <a:schemeClr val="accent1">
                    <a:lumMod val="50000"/>
                  </a:schemeClr>
                </a:solidFill>
                <a:latin typeface="David" panose="020E0502060401010101" pitchFamily="34" charset="-79"/>
              </a:rPr>
              <a:t>אני הולך באותו רחוב.</a:t>
            </a:r>
            <a:br>
              <a:rPr lang="he-IL" sz="2000" b="1">
                <a:solidFill>
                  <a:schemeClr val="accent1">
                    <a:lumMod val="50000"/>
                  </a:schemeClr>
                </a:solidFill>
                <a:latin typeface="David" panose="020E0502060401010101" pitchFamily="34" charset="-79"/>
              </a:rPr>
            </a:br>
            <a:r>
              <a:rPr lang="he-IL" sz="2000" b="1">
                <a:solidFill>
                  <a:schemeClr val="accent1">
                    <a:lumMod val="50000"/>
                  </a:schemeClr>
                </a:solidFill>
                <a:latin typeface="David" panose="020E0502060401010101" pitchFamily="34" charset="-79"/>
              </a:rPr>
              <a:t>במדרכה יש בור עמוק:</a:t>
            </a:r>
            <a:br>
              <a:rPr lang="he-IL" sz="2000" b="1">
                <a:solidFill>
                  <a:schemeClr val="accent1">
                    <a:lumMod val="50000"/>
                  </a:schemeClr>
                </a:solidFill>
                <a:latin typeface="David" panose="020E0502060401010101" pitchFamily="34" charset="-79"/>
              </a:rPr>
            </a:br>
            <a:r>
              <a:rPr lang="he-IL" sz="2000" b="1">
                <a:solidFill>
                  <a:schemeClr val="accent1">
                    <a:lumMod val="50000"/>
                  </a:schemeClr>
                </a:solidFill>
                <a:latin typeface="David" panose="020E0502060401010101" pitchFamily="34" charset="-79"/>
              </a:rPr>
              <a:t>אני מעמיד פנים שאינני מבחין בו.</a:t>
            </a:r>
            <a:br>
              <a:rPr lang="he-IL" sz="2000" b="1">
                <a:solidFill>
                  <a:schemeClr val="accent1">
                    <a:lumMod val="50000"/>
                  </a:schemeClr>
                </a:solidFill>
                <a:latin typeface="David" panose="020E0502060401010101" pitchFamily="34" charset="-79"/>
              </a:rPr>
            </a:br>
            <a:r>
              <a:rPr lang="he-IL" sz="2000" b="1">
                <a:solidFill>
                  <a:schemeClr val="accent1">
                    <a:lumMod val="50000"/>
                  </a:schemeClr>
                </a:solidFill>
                <a:latin typeface="David" panose="020E0502060401010101" pitchFamily="34" charset="-79"/>
              </a:rPr>
              <a:t>אני נופל לתוכו שוב.</a:t>
            </a:r>
            <a:br>
              <a:rPr lang="he-IL" sz="2000" b="1">
                <a:solidFill>
                  <a:schemeClr val="accent1">
                    <a:lumMod val="50000"/>
                  </a:schemeClr>
                </a:solidFill>
                <a:latin typeface="David" panose="020E0502060401010101" pitchFamily="34" charset="-79"/>
              </a:rPr>
            </a:br>
            <a:r>
              <a:rPr lang="he-IL" sz="2000" b="1">
                <a:solidFill>
                  <a:schemeClr val="accent1">
                    <a:lumMod val="50000"/>
                  </a:schemeClr>
                </a:solidFill>
                <a:latin typeface="David" panose="020E0502060401010101" pitchFamily="34" charset="-79"/>
              </a:rPr>
              <a:t>אני לא יכול להאמין ששוב הגעתי לכאן.</a:t>
            </a:r>
            <a:br>
              <a:rPr lang="he-IL" sz="2000" b="1">
                <a:solidFill>
                  <a:schemeClr val="accent1">
                    <a:lumMod val="50000"/>
                  </a:schemeClr>
                </a:solidFill>
                <a:latin typeface="David" panose="020E0502060401010101" pitchFamily="34" charset="-79"/>
              </a:rPr>
            </a:br>
            <a:r>
              <a:rPr lang="he-IL" sz="2000" b="1">
                <a:solidFill>
                  <a:schemeClr val="accent1">
                    <a:lumMod val="50000"/>
                  </a:schemeClr>
                </a:solidFill>
                <a:latin typeface="David" panose="020E0502060401010101" pitchFamily="34" charset="-79"/>
              </a:rPr>
              <a:t>אבל אין זו אשמתי.</a:t>
            </a:r>
            <a:br>
              <a:rPr lang="he-IL" sz="2000" b="1">
                <a:solidFill>
                  <a:schemeClr val="accent1">
                    <a:lumMod val="50000"/>
                  </a:schemeClr>
                </a:solidFill>
                <a:latin typeface="David" panose="020E0502060401010101" pitchFamily="34" charset="-79"/>
              </a:rPr>
            </a:br>
            <a:r>
              <a:rPr lang="he-IL" sz="2000" b="1">
                <a:solidFill>
                  <a:schemeClr val="accent1">
                    <a:lumMod val="50000"/>
                  </a:schemeClr>
                </a:solidFill>
                <a:latin typeface="David" panose="020E0502060401010101" pitchFamily="34" charset="-79"/>
              </a:rPr>
              <a:t>ושוב לוקח לי נצח לצאת.</a:t>
            </a:r>
          </a:p>
          <a:p>
            <a:endParaRPr lang="he-IL" sz="1800" b="1">
              <a:solidFill>
                <a:schemeClr val="accent1">
                  <a:lumMod val="50000"/>
                </a:schemeClr>
              </a:solidFill>
              <a:latin typeface="David" panose="020E0502060401010101" pitchFamily="34" charset="-79"/>
              <a:cs typeface="David" panose="020E0502060401010101" pitchFamily="34" charset="-79"/>
            </a:endParaRPr>
          </a:p>
        </p:txBody>
      </p:sp>
      <p:sp>
        <p:nvSpPr>
          <p:cNvPr id="7" name="כותרת 6">
            <a:extLst>
              <a:ext uri="{FF2B5EF4-FFF2-40B4-BE49-F238E27FC236}">
                <a16:creationId xmlns:a16="http://schemas.microsoft.com/office/drawing/2014/main" id="{542A96FB-28D2-4362-A446-4B13DDDDAA51}"/>
              </a:ext>
            </a:extLst>
          </p:cNvPr>
          <p:cNvSpPr>
            <a:spLocks noGrp="1"/>
          </p:cNvSpPr>
          <p:nvPr>
            <p:ph type="title"/>
          </p:nvPr>
        </p:nvSpPr>
        <p:spPr>
          <a:xfrm>
            <a:off x="-2214147" y="204827"/>
            <a:ext cx="10356669" cy="902613"/>
          </a:xfrm>
        </p:spPr>
        <p:txBody>
          <a:bodyPr>
            <a:normAutofit fontScale="90000"/>
          </a:bodyPr>
          <a:lstStyle/>
          <a:p>
            <a:pPr algn="r"/>
            <a:br>
              <a:rPr lang="he-IL">
                <a:solidFill>
                  <a:schemeClr val="accent1">
                    <a:lumMod val="50000"/>
                  </a:schemeClr>
                </a:solidFill>
                <a:latin typeface="David" panose="020E0502060401010101" pitchFamily="34" charset="-79"/>
                <a:cs typeface="David" panose="020E0502060401010101" pitchFamily="34" charset="-79"/>
              </a:rPr>
            </a:br>
            <a:br>
              <a:rPr lang="he-IL">
                <a:solidFill>
                  <a:schemeClr val="accent1">
                    <a:lumMod val="50000"/>
                  </a:schemeClr>
                </a:solidFill>
                <a:latin typeface="David" panose="020E0502060401010101" pitchFamily="34" charset="-79"/>
                <a:cs typeface="David" panose="020E0502060401010101" pitchFamily="34" charset="-79"/>
              </a:rPr>
            </a:br>
            <a:r>
              <a:rPr lang="he-IL" b="1">
                <a:solidFill>
                  <a:schemeClr val="accent1">
                    <a:lumMod val="50000"/>
                  </a:schemeClr>
                </a:solidFill>
                <a:latin typeface="David" panose="020E0502060401010101" pitchFamily="34" charset="-79"/>
                <a:cs typeface="+mn-cs"/>
              </a:rPr>
              <a:t>שיר טיבטי </a:t>
            </a:r>
            <a:br>
              <a:rPr lang="he-IL" b="1">
                <a:solidFill>
                  <a:schemeClr val="accent1">
                    <a:lumMod val="50000"/>
                  </a:schemeClr>
                </a:solidFill>
                <a:latin typeface="David" panose="020E0502060401010101" pitchFamily="34" charset="-79"/>
                <a:cs typeface="+mn-cs"/>
              </a:rPr>
            </a:br>
            <a:r>
              <a:rPr lang="he-IL" sz="1800" b="1">
                <a:solidFill>
                  <a:schemeClr val="accent1">
                    <a:lumMod val="50000"/>
                  </a:schemeClr>
                </a:solidFill>
                <a:latin typeface="David" panose="020E0502060401010101" pitchFamily="34" charset="-79"/>
                <a:cs typeface="+mn-cs"/>
              </a:rPr>
              <a:t>מתוך "ספר החיים והמתים הטיבטי" / </a:t>
            </a:r>
            <a:r>
              <a:rPr lang="he-IL" sz="1800" b="1" err="1">
                <a:solidFill>
                  <a:schemeClr val="accent1">
                    <a:lumMod val="50000"/>
                  </a:schemeClr>
                </a:solidFill>
                <a:latin typeface="David" panose="020E0502060401010101" pitchFamily="34" charset="-79"/>
                <a:cs typeface="+mn-cs"/>
              </a:rPr>
              <a:t>סינגואל</a:t>
            </a:r>
            <a:r>
              <a:rPr lang="he-IL" sz="1800" b="1">
                <a:solidFill>
                  <a:schemeClr val="accent1">
                    <a:lumMod val="50000"/>
                  </a:schemeClr>
                </a:solidFill>
                <a:latin typeface="David" panose="020E0502060401010101" pitchFamily="34" charset="-79"/>
                <a:cs typeface="+mn-cs"/>
              </a:rPr>
              <a:t> </a:t>
            </a:r>
            <a:r>
              <a:rPr lang="he-IL" sz="1800" b="1" err="1">
                <a:solidFill>
                  <a:schemeClr val="accent1">
                    <a:lumMod val="50000"/>
                  </a:schemeClr>
                </a:solidFill>
                <a:latin typeface="David" panose="020E0502060401010101" pitchFamily="34" charset="-79"/>
                <a:cs typeface="+mn-cs"/>
              </a:rPr>
              <a:t>רינפוצ'ה</a:t>
            </a:r>
            <a:br>
              <a:rPr lang="he-IL" b="1">
                <a:solidFill>
                  <a:schemeClr val="accent1">
                    <a:lumMod val="50000"/>
                  </a:schemeClr>
                </a:solidFill>
                <a:latin typeface="David" panose="020E0502060401010101" pitchFamily="34" charset="-79"/>
                <a:cs typeface="+mn-cs"/>
              </a:rPr>
            </a:br>
            <a:br>
              <a:rPr lang="he-IL" b="1">
                <a:solidFill>
                  <a:schemeClr val="accent1">
                    <a:lumMod val="50000"/>
                  </a:schemeClr>
                </a:solidFill>
                <a:latin typeface="David" panose="020E0502060401010101" pitchFamily="34" charset="-79"/>
                <a:cs typeface="+mn-cs"/>
              </a:rPr>
            </a:br>
            <a:endParaRPr lang="he-IL" b="1">
              <a:solidFill>
                <a:schemeClr val="accent1">
                  <a:lumMod val="50000"/>
                </a:schemeClr>
              </a:solidFill>
              <a:latin typeface="David" panose="020E0502060401010101" pitchFamily="34" charset="-79"/>
              <a:cs typeface="+mn-cs"/>
            </a:endParaRPr>
          </a:p>
        </p:txBody>
      </p:sp>
      <p:pic>
        <p:nvPicPr>
          <p:cNvPr id="1026" name="Picture 2" descr="×ª××¦××ª ×ª××× × ×¢×××¨ ××××">
            <a:extLst>
              <a:ext uri="{FF2B5EF4-FFF2-40B4-BE49-F238E27FC236}">
                <a16:creationId xmlns:a16="http://schemas.microsoft.com/office/drawing/2014/main" id="{6098D8B1-0BE6-44BC-9AF8-9EE39317D23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5322" t="3846" r="31470"/>
          <a:stretch/>
        </p:blipFill>
        <p:spPr bwMode="auto">
          <a:xfrm>
            <a:off x="8461830" y="0"/>
            <a:ext cx="3730170" cy="6894289"/>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0A0CFDF2-8E87-4482-AED1-1EC69FBE3D8D}"/>
              </a:ext>
            </a:extLst>
          </p:cNvPr>
          <p:cNvSpPr txBox="1"/>
          <p:nvPr/>
        </p:nvSpPr>
        <p:spPr>
          <a:xfrm>
            <a:off x="1388287" y="4357357"/>
            <a:ext cx="2879776" cy="2031325"/>
          </a:xfrm>
          <a:prstGeom prst="rect">
            <a:avLst/>
          </a:prstGeom>
          <a:noFill/>
        </p:spPr>
        <p:txBody>
          <a:bodyPr wrap="square" rtlCol="1">
            <a:spAutoFit/>
          </a:bodyPr>
          <a:lstStyle/>
          <a:p>
            <a:pPr algn="r" fontAlgn="base"/>
            <a:endParaRPr lang="he-IL" b="1"/>
          </a:p>
          <a:p>
            <a:pPr fontAlgn="base">
              <a:spcBef>
                <a:spcPct val="20000"/>
              </a:spcBef>
            </a:pPr>
            <a:r>
              <a:rPr lang="he-IL" sz="2000" b="1">
                <a:solidFill>
                  <a:schemeClr val="accent1">
                    <a:lumMod val="50000"/>
                  </a:schemeClr>
                </a:solidFill>
                <a:latin typeface="David" panose="020E0502060401010101" pitchFamily="34" charset="-79"/>
              </a:rPr>
              <a:t>אני הולך באותו רחוב.</a:t>
            </a:r>
            <a:br>
              <a:rPr lang="he-IL" sz="2000" b="1">
                <a:solidFill>
                  <a:schemeClr val="accent1">
                    <a:lumMod val="50000"/>
                  </a:schemeClr>
                </a:solidFill>
                <a:latin typeface="David" panose="020E0502060401010101" pitchFamily="34" charset="-79"/>
              </a:rPr>
            </a:br>
            <a:r>
              <a:rPr lang="he-IL" sz="2000" b="1">
                <a:solidFill>
                  <a:schemeClr val="accent1">
                    <a:lumMod val="50000"/>
                  </a:schemeClr>
                </a:solidFill>
                <a:latin typeface="David" panose="020E0502060401010101" pitchFamily="34" charset="-79"/>
              </a:rPr>
              <a:t>במדרכה יש בור עמוק:</a:t>
            </a:r>
            <a:br>
              <a:rPr lang="he-IL" sz="2000" b="1">
                <a:solidFill>
                  <a:schemeClr val="accent1">
                    <a:lumMod val="50000"/>
                  </a:schemeClr>
                </a:solidFill>
                <a:latin typeface="David" panose="020E0502060401010101" pitchFamily="34" charset="-79"/>
              </a:rPr>
            </a:br>
            <a:r>
              <a:rPr lang="he-IL" sz="2000" b="1">
                <a:solidFill>
                  <a:schemeClr val="accent1">
                    <a:lumMod val="50000"/>
                  </a:schemeClr>
                </a:solidFill>
                <a:latin typeface="David" panose="020E0502060401010101" pitchFamily="34" charset="-79"/>
              </a:rPr>
              <a:t>אני עוקף אותו.</a:t>
            </a:r>
            <a:br>
              <a:rPr lang="he-IL" sz="2000" b="1">
                <a:solidFill>
                  <a:schemeClr val="accent1">
                    <a:lumMod val="50000"/>
                  </a:schemeClr>
                </a:solidFill>
                <a:latin typeface="David" panose="020E0502060401010101" pitchFamily="34" charset="-79"/>
              </a:rPr>
            </a:br>
            <a:endParaRPr lang="he-IL" sz="2000" b="1">
              <a:solidFill>
                <a:schemeClr val="accent1">
                  <a:lumMod val="50000"/>
                </a:schemeClr>
              </a:solidFill>
              <a:latin typeface="David" panose="020E0502060401010101" pitchFamily="34" charset="-79"/>
            </a:endParaRPr>
          </a:p>
          <a:p>
            <a:pPr fontAlgn="base">
              <a:spcBef>
                <a:spcPct val="20000"/>
              </a:spcBef>
            </a:pPr>
            <a:r>
              <a:rPr lang="he-IL" sz="2000" b="1">
                <a:solidFill>
                  <a:schemeClr val="accent1">
                    <a:lumMod val="50000"/>
                  </a:schemeClr>
                </a:solidFill>
                <a:latin typeface="David" panose="020E0502060401010101" pitchFamily="34" charset="-79"/>
              </a:rPr>
              <a:t>אני הולך ברחוב אחר.</a:t>
            </a: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192" y="5965402"/>
            <a:ext cx="1988016" cy="879506"/>
          </a:xfrm>
          <a:prstGeom prst="rect">
            <a:avLst/>
          </a:prstGeom>
        </p:spPr>
      </p:pic>
      <p:cxnSp>
        <p:nvCxnSpPr>
          <p:cNvPr id="10" name="Straight Connector 9"/>
          <p:cNvCxnSpPr/>
          <p:nvPr/>
        </p:nvCxnSpPr>
        <p:spPr>
          <a:xfrm>
            <a:off x="8439979" y="-37650"/>
            <a:ext cx="0" cy="6924675"/>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0454818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297D426-7E76-4099-8404-A3703BA8699D}"/>
              </a:ext>
            </a:extLst>
          </p:cNvPr>
          <p:cNvSpPr>
            <a:spLocks noGrp="1"/>
          </p:cNvSpPr>
          <p:nvPr>
            <p:ph type="title"/>
          </p:nvPr>
        </p:nvSpPr>
        <p:spPr>
          <a:xfrm>
            <a:off x="609600" y="274638"/>
            <a:ext cx="10972800" cy="1143000"/>
          </a:xfrm>
        </p:spPr>
        <p:txBody>
          <a:bodyPr/>
          <a:lstStyle/>
          <a:p>
            <a:r>
              <a:rPr lang="he-IL" b="1">
                <a:solidFill>
                  <a:schemeClr val="accent6"/>
                </a:solidFill>
                <a:cs typeface="+mn-cs"/>
              </a:rPr>
              <a:t>במצב של פער, דפוס חוזר ותקיעות...</a:t>
            </a:r>
          </a:p>
        </p:txBody>
      </p:sp>
      <p:sp>
        <p:nvSpPr>
          <p:cNvPr id="4" name="מציין מיקום תוכן 3">
            <a:extLst>
              <a:ext uri="{FF2B5EF4-FFF2-40B4-BE49-F238E27FC236}">
                <a16:creationId xmlns:a16="http://schemas.microsoft.com/office/drawing/2014/main" id="{79E3CA37-666B-4466-8629-B4CF820F3571}"/>
              </a:ext>
            </a:extLst>
          </p:cNvPr>
          <p:cNvSpPr>
            <a:spLocks noGrp="1"/>
          </p:cNvSpPr>
          <p:nvPr>
            <p:ph sz="half" idx="2"/>
          </p:nvPr>
        </p:nvSpPr>
        <p:spPr>
          <a:xfrm>
            <a:off x="5522259" y="1600201"/>
            <a:ext cx="6060141" cy="4525963"/>
          </a:xfrm>
        </p:spPr>
        <p:txBody>
          <a:bodyPr>
            <a:normAutofit/>
          </a:bodyPr>
          <a:lstStyle/>
          <a:p>
            <a:pPr marL="0" indent="0">
              <a:buNone/>
            </a:pPr>
            <a:r>
              <a:rPr lang="he-IL" sz="3600" b="1">
                <a:solidFill>
                  <a:schemeClr val="accent5">
                    <a:lumMod val="50000"/>
                  </a:schemeClr>
                </a:solidFill>
              </a:rPr>
              <a:t>העבודה היא בשני שלבים:</a:t>
            </a:r>
          </a:p>
          <a:p>
            <a:pPr marL="0" indent="0">
              <a:buNone/>
            </a:pPr>
            <a:endParaRPr lang="he-IL" sz="3600" b="1">
              <a:solidFill>
                <a:schemeClr val="accent5">
                  <a:lumMod val="50000"/>
                </a:schemeClr>
              </a:solidFill>
            </a:endParaRPr>
          </a:p>
          <a:p>
            <a:r>
              <a:rPr lang="he-IL" sz="3600">
                <a:solidFill>
                  <a:schemeClr val="accent5">
                    <a:lumMod val="50000"/>
                  </a:schemeClr>
                </a:solidFill>
              </a:rPr>
              <a:t>שלב 1: גמילה מהשפה הרגילה</a:t>
            </a:r>
          </a:p>
          <a:p>
            <a:r>
              <a:rPr lang="he-IL" sz="3600">
                <a:solidFill>
                  <a:schemeClr val="accent5">
                    <a:lumMod val="50000"/>
                  </a:schemeClr>
                </a:solidFill>
              </a:rPr>
              <a:t>שלב 2: שימוש בשפה המגדלת</a:t>
            </a:r>
          </a:p>
          <a:p>
            <a:pPr marL="0" indent="0">
              <a:buNone/>
            </a:pPr>
            <a:endParaRPr lang="he-IL" sz="3600" b="1">
              <a:solidFill>
                <a:schemeClr val="accent5">
                  <a:lumMod val="50000"/>
                </a:schemeClr>
              </a:solidFill>
            </a:endParaRPr>
          </a:p>
        </p:txBody>
      </p:sp>
      <p:pic>
        <p:nvPicPr>
          <p:cNvPr id="10242" name="Picture 2" descr="תוצאת תמונה עבור שפה מגדלת">
            <a:extLst>
              <a:ext uri="{FF2B5EF4-FFF2-40B4-BE49-F238E27FC236}">
                <a16:creationId xmlns:a16="http://schemas.microsoft.com/office/drawing/2014/main" id="{463A36AC-FD4A-4607-BCD1-055E50D1F66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963451" y="3602599"/>
            <a:ext cx="4405193" cy="25355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65468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p:cNvCxnSpPr/>
          <p:nvPr/>
        </p:nvCxnSpPr>
        <p:spPr>
          <a:xfrm flipV="1">
            <a:off x="1403115" y="1469996"/>
            <a:ext cx="9375563" cy="8126"/>
          </a:xfrm>
          <a:prstGeom prst="line">
            <a:avLst/>
          </a:prstGeom>
          <a:ln w="76200">
            <a:solidFill>
              <a:schemeClr val="accent2"/>
            </a:solidFill>
          </a:ln>
        </p:spPr>
        <p:style>
          <a:lnRef idx="1">
            <a:schemeClr val="accent1"/>
          </a:lnRef>
          <a:fillRef idx="0">
            <a:schemeClr val="accent1"/>
          </a:fillRef>
          <a:effectRef idx="0">
            <a:schemeClr val="accent1"/>
          </a:effectRef>
          <a:fontRef idx="minor">
            <a:schemeClr val="tx1"/>
          </a:fontRef>
        </p:style>
      </p:cxnSp>
      <p:grpSp>
        <p:nvGrpSpPr>
          <p:cNvPr id="30" name="Group 29"/>
          <p:cNvGrpSpPr/>
          <p:nvPr/>
        </p:nvGrpSpPr>
        <p:grpSpPr>
          <a:xfrm>
            <a:off x="7598768" y="1491885"/>
            <a:ext cx="3210304" cy="5383625"/>
            <a:chOff x="5980619" y="1481197"/>
            <a:chExt cx="3210304" cy="5383625"/>
          </a:xfrm>
        </p:grpSpPr>
        <p:pic>
          <p:nvPicPr>
            <p:cNvPr id="23" name="תמונה 22"/>
            <p:cNvPicPr>
              <a:picLocks noChangeAspect="1"/>
            </p:cNvPicPr>
            <p:nvPr/>
          </p:nvPicPr>
          <p:blipFill rotWithShape="1">
            <a:blip r:embed="rId3">
              <a:extLst>
                <a:ext uri="{28A0092B-C50C-407E-A947-70E740481C1C}">
                  <a14:useLocalDpi xmlns:a14="http://schemas.microsoft.com/office/drawing/2010/main"/>
                </a:ext>
              </a:extLst>
            </a:blip>
            <a:srcRect/>
            <a:stretch/>
          </p:blipFill>
          <p:spPr>
            <a:xfrm>
              <a:off x="6069326" y="1481197"/>
              <a:ext cx="3091203" cy="5383625"/>
            </a:xfrm>
            <a:prstGeom prst="rect">
              <a:avLst/>
            </a:prstGeom>
          </p:spPr>
        </p:pic>
        <p:sp>
          <p:nvSpPr>
            <p:cNvPr id="18" name="Rectangle 17"/>
            <p:cNvSpPr/>
            <p:nvPr/>
          </p:nvSpPr>
          <p:spPr>
            <a:xfrm>
              <a:off x="5980619" y="6256778"/>
              <a:ext cx="3210304" cy="6080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a:ln>
                    <a:noFill/>
                  </a:ln>
                  <a:solidFill>
                    <a:srgbClr val="ED7D31"/>
                  </a:solidFill>
                  <a:effectLst/>
                  <a:uLnTx/>
                  <a:uFillTx/>
                  <a:latin typeface="David" panose="020E0502060401010101" pitchFamily="34" charset="-79"/>
                  <a:ea typeface="+mn-ea"/>
                </a:rPr>
                <a:t>גוננות/מאמץ יתר</a:t>
              </a:r>
            </a:p>
          </p:txBody>
        </p:sp>
      </p:grpSp>
      <p:grpSp>
        <p:nvGrpSpPr>
          <p:cNvPr id="17" name="Group 16"/>
          <p:cNvGrpSpPr/>
          <p:nvPr/>
        </p:nvGrpSpPr>
        <p:grpSpPr>
          <a:xfrm>
            <a:off x="4513827" y="1487641"/>
            <a:ext cx="3143123" cy="5387869"/>
            <a:chOff x="2952877" y="1494845"/>
            <a:chExt cx="3143123" cy="5387869"/>
          </a:xfrm>
        </p:grpSpPr>
        <p:pic>
          <p:nvPicPr>
            <p:cNvPr id="26" name="תמונה 25"/>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2952877" y="1494845"/>
              <a:ext cx="3143123" cy="4995949"/>
            </a:xfrm>
            <a:prstGeom prst="rect">
              <a:avLst/>
            </a:prstGeom>
          </p:spPr>
        </p:pic>
        <p:sp>
          <p:nvSpPr>
            <p:cNvPr id="19" name="Rectangle 18"/>
            <p:cNvSpPr/>
            <p:nvPr/>
          </p:nvSpPr>
          <p:spPr>
            <a:xfrm>
              <a:off x="2971304" y="6268564"/>
              <a:ext cx="3109202" cy="614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a:ln>
                    <a:noFill/>
                  </a:ln>
                  <a:solidFill>
                    <a:srgbClr val="ED7D31"/>
                  </a:solidFill>
                  <a:effectLst/>
                  <a:uLnTx/>
                  <a:uFillTx/>
                  <a:latin typeface="David" panose="020E0502060401010101" pitchFamily="34" charset="-79"/>
                  <a:ea typeface="+mn-ea"/>
                </a:rPr>
                <a:t>מחיקה עצמית</a:t>
              </a:r>
            </a:p>
          </p:txBody>
        </p:sp>
      </p:grpSp>
      <p:grpSp>
        <p:nvGrpSpPr>
          <p:cNvPr id="5" name="Group 4"/>
          <p:cNvGrpSpPr/>
          <p:nvPr/>
        </p:nvGrpSpPr>
        <p:grpSpPr>
          <a:xfrm>
            <a:off x="1229869" y="1496954"/>
            <a:ext cx="3239479" cy="5378556"/>
            <a:chOff x="-245659" y="1494845"/>
            <a:chExt cx="3239479" cy="5378556"/>
          </a:xfrm>
        </p:grpSpPr>
        <p:sp>
          <p:nvSpPr>
            <p:cNvPr id="25" name="Rectangle 24"/>
            <p:cNvSpPr/>
            <p:nvPr/>
          </p:nvSpPr>
          <p:spPr>
            <a:xfrm>
              <a:off x="-245659" y="6265100"/>
              <a:ext cx="3239479" cy="60830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800" b="1" i="0" u="none" strike="noStrike" kern="1200" cap="none" spc="0" normalizeH="0" baseline="0" noProof="0">
                  <a:ln>
                    <a:noFill/>
                  </a:ln>
                  <a:solidFill>
                    <a:srgbClr val="ED7D31"/>
                  </a:solidFill>
                  <a:effectLst/>
                  <a:uLnTx/>
                  <a:uFillTx/>
                  <a:latin typeface="David" panose="020E0502060401010101" pitchFamily="34" charset="-79"/>
                  <a:ea typeface="+mn-ea"/>
                </a:rPr>
                <a:t>כוחנות/תקיפה</a:t>
              </a:r>
              <a:endParaRPr kumimoji="0" lang="he-IL" sz="2400" b="1" i="0" u="none" strike="noStrike" kern="1200" cap="none" spc="0" normalizeH="0" baseline="0" noProof="0">
                <a:ln>
                  <a:noFill/>
                </a:ln>
                <a:solidFill>
                  <a:srgbClr val="ED7D31"/>
                </a:solidFill>
                <a:effectLst/>
                <a:uLnTx/>
                <a:uFillTx/>
                <a:latin typeface="David" panose="020E0502060401010101" pitchFamily="34" charset="-79"/>
                <a:ea typeface="+mn-ea"/>
              </a:endParaRPr>
            </a:p>
          </p:txBody>
        </p:sp>
        <p:pic>
          <p:nvPicPr>
            <p:cNvPr id="2" name="תמונה 1"/>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2413" y="1494845"/>
              <a:ext cx="2999436" cy="4760942"/>
            </a:xfrm>
            <a:prstGeom prst="rect">
              <a:avLst/>
            </a:prstGeom>
          </p:spPr>
        </p:pic>
      </p:grpSp>
      <p:sp>
        <p:nvSpPr>
          <p:cNvPr id="20" name="TextBox 19"/>
          <p:cNvSpPr txBox="1"/>
          <p:nvPr/>
        </p:nvSpPr>
        <p:spPr>
          <a:xfrm>
            <a:off x="736982" y="312495"/>
            <a:ext cx="10593941" cy="769441"/>
          </a:xfrm>
          <a:prstGeom prst="rect">
            <a:avLst/>
          </a:prstGeom>
          <a:noFill/>
        </p:spPr>
        <p:txBody>
          <a:bodyPr wrap="square" rtlCol="1">
            <a:spAutoFit/>
          </a:bodyP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4400" b="1" i="0" u="none" strike="noStrike" kern="1200" cap="none" spc="0" normalizeH="0" baseline="0" noProof="0">
                <a:ln>
                  <a:noFill/>
                </a:ln>
                <a:solidFill>
                  <a:srgbClr val="ED7D31"/>
                </a:solidFill>
                <a:effectLst/>
                <a:uLnTx/>
                <a:uFillTx/>
                <a:latin typeface="David" panose="020E0502060401010101" pitchFamily="34" charset="-79"/>
                <a:ea typeface="+mn-ea"/>
              </a:rPr>
              <a:t>גמילה מהשפה הרגילה</a:t>
            </a:r>
          </a:p>
        </p:txBody>
      </p:sp>
    </p:spTree>
    <p:extLst>
      <p:ext uri="{BB962C8B-B14F-4D97-AF65-F5344CB8AC3E}">
        <p14:creationId xmlns:p14="http://schemas.microsoft.com/office/powerpoint/2010/main" val="3459074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קוביה 3">
            <a:extLst>
              <a:ext uri="{FF2B5EF4-FFF2-40B4-BE49-F238E27FC236}">
                <a16:creationId xmlns:a16="http://schemas.microsoft.com/office/drawing/2014/main" id="{24F0F405-0457-F143-926A-352159076A4E}"/>
              </a:ext>
            </a:extLst>
          </p:cNvPr>
          <p:cNvSpPr/>
          <p:nvPr/>
        </p:nvSpPr>
        <p:spPr>
          <a:xfrm>
            <a:off x="4795383" y="5461000"/>
            <a:ext cx="2601234"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גמילה משפה רגילה</a:t>
            </a:r>
          </a:p>
        </p:txBody>
      </p:sp>
      <p:sp>
        <p:nvSpPr>
          <p:cNvPr id="5" name="קוביה 4">
            <a:extLst>
              <a:ext uri="{FF2B5EF4-FFF2-40B4-BE49-F238E27FC236}">
                <a16:creationId xmlns:a16="http://schemas.microsoft.com/office/drawing/2014/main" id="{1896D1B6-3C8E-D847-89E6-346AFEA39517}"/>
              </a:ext>
            </a:extLst>
          </p:cNvPr>
          <p:cNvSpPr/>
          <p:nvPr/>
        </p:nvSpPr>
        <p:spPr>
          <a:xfrm>
            <a:off x="1284966" y="5461000"/>
            <a:ext cx="2601234" cy="1216152"/>
          </a:xfrm>
          <a:prstGeom prst="cube">
            <a:avLst/>
          </a:prstGeom>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he-IL" sz="2400" b="1" i="0" u="none" strike="noStrike" kern="1200" cap="none" spc="0" normalizeH="0" baseline="0" noProof="0">
                <a:ln>
                  <a:noFill/>
                </a:ln>
                <a:solidFill>
                  <a:prstClr val="white"/>
                </a:solidFill>
                <a:effectLst/>
                <a:uLnTx/>
                <a:uFillTx/>
                <a:latin typeface="Calibri" panose="020F0502020204030204"/>
                <a:ea typeface="+mn-ea"/>
                <a:cs typeface="Arial" panose="020B0604020202020204" pitchFamily="34" charset="0"/>
              </a:rPr>
              <a:t>פנייה מגדלת</a:t>
            </a:r>
          </a:p>
        </p:txBody>
      </p:sp>
      <p:pic>
        <p:nvPicPr>
          <p:cNvPr id="14" name="תמונה 13">
            <a:extLst>
              <a:ext uri="{FF2B5EF4-FFF2-40B4-BE49-F238E27FC236}">
                <a16:creationId xmlns:a16="http://schemas.microsoft.com/office/drawing/2014/main" id="{81D281C0-B2A6-4045-8F1C-F31975FE4F30}"/>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99632" y="160688"/>
            <a:ext cx="8498155" cy="5665437"/>
          </a:xfrm>
          <a:prstGeom prst="rect">
            <a:avLst/>
          </a:prstGeom>
        </p:spPr>
      </p:pic>
      <p:sp>
        <p:nvSpPr>
          <p:cNvPr id="2" name="כותרת 1">
            <a:extLst>
              <a:ext uri="{FF2B5EF4-FFF2-40B4-BE49-F238E27FC236}">
                <a16:creationId xmlns:a16="http://schemas.microsoft.com/office/drawing/2014/main" id="{2B0565BB-59DA-3849-AEBA-446E43D02964}"/>
              </a:ext>
            </a:extLst>
          </p:cNvPr>
          <p:cNvSpPr>
            <a:spLocks noGrp="1"/>
          </p:cNvSpPr>
          <p:nvPr>
            <p:ph type="title"/>
          </p:nvPr>
        </p:nvSpPr>
        <p:spPr>
          <a:xfrm>
            <a:off x="976768" y="485648"/>
            <a:ext cx="10515600" cy="1325563"/>
          </a:xfrm>
        </p:spPr>
        <p:txBody>
          <a:bodyPr/>
          <a:lstStyle/>
          <a:p>
            <a:r>
              <a:rPr lang="he-IL" b="1">
                <a:solidFill>
                  <a:schemeClr val="accent2">
                    <a:lumMod val="75000"/>
                  </a:schemeClr>
                </a:solidFill>
                <a:latin typeface="David" panose="020E0502060401010101" pitchFamily="34" charset="-79"/>
                <a:cs typeface="+mn-cs"/>
              </a:rPr>
              <a:t>שני השלבים הכרחיים!!!</a:t>
            </a:r>
          </a:p>
        </p:txBody>
      </p:sp>
    </p:spTree>
    <p:extLst>
      <p:ext uri="{BB962C8B-B14F-4D97-AF65-F5344CB8AC3E}">
        <p14:creationId xmlns:p14="http://schemas.microsoft.com/office/powerpoint/2010/main" val="42178844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9D8348B-8F64-44A2-9EFE-9B5D663A384C}"/>
              </a:ext>
            </a:extLst>
          </p:cNvPr>
          <p:cNvSpPr txBox="1"/>
          <p:nvPr/>
        </p:nvSpPr>
        <p:spPr>
          <a:xfrm>
            <a:off x="1544685" y="1947841"/>
            <a:ext cx="10152712" cy="3416320"/>
          </a:xfrm>
          <a:prstGeom prst="rect">
            <a:avLst/>
          </a:prstGeom>
          <a:noFill/>
        </p:spPr>
        <p:txBody>
          <a:bodyPr wrap="square" rtlCol="1">
            <a:spAutoFit/>
          </a:bodyPr>
          <a:lstStyle/>
          <a:p>
            <a:r>
              <a:rPr lang="he-IL" sz="3600">
                <a:solidFill>
                  <a:schemeClr val="accent1">
                    <a:lumMod val="50000"/>
                  </a:schemeClr>
                </a:solidFill>
                <a:latin typeface="David" panose="020E0502060401010101" pitchFamily="34" charset="-79"/>
              </a:rPr>
              <a:t>כיצד יכול הורה מיטיב להשפיע ולכוון להתפתחות...</a:t>
            </a:r>
          </a:p>
          <a:p>
            <a:r>
              <a:rPr lang="he-IL" sz="3600">
                <a:solidFill>
                  <a:schemeClr val="accent1">
                    <a:lumMod val="50000"/>
                  </a:schemeClr>
                </a:solidFill>
                <a:latin typeface="David" panose="020E0502060401010101" pitchFamily="34" charset="-79"/>
              </a:rPr>
              <a:t>בלי לתקוף ובלי להימחק,</a:t>
            </a:r>
          </a:p>
          <a:p>
            <a:r>
              <a:rPr lang="he-IL" sz="3600">
                <a:solidFill>
                  <a:schemeClr val="accent1">
                    <a:lumMod val="50000"/>
                  </a:schemeClr>
                </a:solidFill>
                <a:latin typeface="David" panose="020E0502060401010101" pitchFamily="34" charset="-79"/>
              </a:rPr>
              <a:t>בלי לבטל ובלי להתבטל?</a:t>
            </a:r>
          </a:p>
          <a:p>
            <a:pPr algn="ctr"/>
            <a:endParaRPr lang="he-IL" sz="3600">
              <a:solidFill>
                <a:schemeClr val="accent1">
                  <a:lumMod val="50000"/>
                </a:schemeClr>
              </a:solidFill>
              <a:latin typeface="David" panose="020E0502060401010101" pitchFamily="34" charset="-79"/>
            </a:endParaRPr>
          </a:p>
          <a:p>
            <a:r>
              <a:rPr lang="he-IL" sz="3600">
                <a:solidFill>
                  <a:schemeClr val="accent1">
                    <a:lumMod val="50000"/>
                  </a:schemeClr>
                </a:solidFill>
                <a:latin typeface="David" panose="020E0502060401010101" pitchFamily="34" charset="-79"/>
              </a:rPr>
              <a:t>במיוחד כשיש פער בין ההורה לילד </a:t>
            </a:r>
          </a:p>
          <a:p>
            <a:r>
              <a:rPr lang="he-IL" sz="3600">
                <a:solidFill>
                  <a:schemeClr val="accent1">
                    <a:lumMod val="50000"/>
                  </a:schemeClr>
                </a:solidFill>
                <a:latin typeface="David" panose="020E0502060401010101" pitchFamily="34" charset="-79"/>
              </a:rPr>
              <a:t>וכשהילד לא בהכרח רוצה הכוונה!</a:t>
            </a:r>
          </a:p>
        </p:txBody>
      </p:sp>
      <p:pic>
        <p:nvPicPr>
          <p:cNvPr id="4" name="תמונה 3">
            <a:extLst>
              <a:ext uri="{FF2B5EF4-FFF2-40B4-BE49-F238E27FC236}">
                <a16:creationId xmlns:a16="http://schemas.microsoft.com/office/drawing/2014/main" id="{4778F9EC-151C-4866-BA61-D3ACCEC50571}"/>
              </a:ext>
            </a:extLst>
          </p:cNvPr>
          <p:cNvPicPr>
            <a:picLocks noChangeAspect="1"/>
          </p:cNvPicPr>
          <p:nvPr/>
        </p:nvPicPr>
        <p:blipFill>
          <a:blip r:embed="rId3"/>
          <a:stretch>
            <a:fillRect/>
          </a:stretch>
        </p:blipFill>
        <p:spPr>
          <a:xfrm>
            <a:off x="2718862" y="3074894"/>
            <a:ext cx="1958426" cy="2093879"/>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682" y="5920435"/>
            <a:ext cx="1988016" cy="879506"/>
          </a:xfrm>
          <a:prstGeom prst="rect">
            <a:avLst/>
          </a:prstGeom>
        </p:spPr>
      </p:pic>
      <p:sp>
        <p:nvSpPr>
          <p:cNvPr id="6" name="TextBox 5">
            <a:extLst>
              <a:ext uri="{FF2B5EF4-FFF2-40B4-BE49-F238E27FC236}">
                <a16:creationId xmlns:a16="http://schemas.microsoft.com/office/drawing/2014/main" id="{29D8348B-8F64-44A2-9EFE-9B5D663A384C}"/>
              </a:ext>
            </a:extLst>
          </p:cNvPr>
          <p:cNvSpPr txBox="1"/>
          <p:nvPr/>
        </p:nvSpPr>
        <p:spPr>
          <a:xfrm>
            <a:off x="2234767" y="468352"/>
            <a:ext cx="9392457" cy="769441"/>
          </a:xfrm>
          <a:prstGeom prst="rect">
            <a:avLst/>
          </a:prstGeom>
          <a:noFill/>
        </p:spPr>
        <p:txBody>
          <a:bodyPr wrap="square" rtlCol="1">
            <a:spAutoFit/>
          </a:bodyPr>
          <a:lstStyle/>
          <a:p>
            <a:r>
              <a:rPr lang="he-IL" sz="4400" b="1">
                <a:solidFill>
                  <a:schemeClr val="accent6">
                    <a:lumMod val="75000"/>
                  </a:schemeClr>
                </a:solidFill>
                <a:latin typeface="David" panose="020E0502060401010101" pitchFamily="34" charset="-79"/>
              </a:rPr>
              <a:t>השאלה המרכזית באייכה: </a:t>
            </a:r>
          </a:p>
        </p:txBody>
      </p:sp>
    </p:spTree>
    <p:extLst>
      <p:ext uri="{BB962C8B-B14F-4D97-AF65-F5344CB8AC3E}">
        <p14:creationId xmlns:p14="http://schemas.microsoft.com/office/powerpoint/2010/main" val="278829786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8297D426-7E76-4099-8404-A3703BA8699D}"/>
              </a:ext>
            </a:extLst>
          </p:cNvPr>
          <p:cNvSpPr>
            <a:spLocks noGrp="1"/>
          </p:cNvSpPr>
          <p:nvPr>
            <p:ph type="title"/>
          </p:nvPr>
        </p:nvSpPr>
        <p:spPr>
          <a:xfrm>
            <a:off x="609600" y="274638"/>
            <a:ext cx="10972800" cy="1143000"/>
          </a:xfrm>
        </p:spPr>
        <p:txBody>
          <a:bodyPr/>
          <a:lstStyle/>
          <a:p>
            <a:r>
              <a:rPr lang="he-IL" b="1">
                <a:solidFill>
                  <a:schemeClr val="accent6"/>
                </a:solidFill>
                <a:cs typeface="+mn-cs"/>
              </a:rPr>
              <a:t>תודה רבה על ההקשבה!!!</a:t>
            </a:r>
          </a:p>
        </p:txBody>
      </p:sp>
      <p:pic>
        <p:nvPicPr>
          <p:cNvPr id="8" name="Picture 2" descr="הקול שמסביבי&quot; – פיתוח כישורי הקשבה, זיכרון וסינון | מרכז דוב רויטמן">
            <a:extLst>
              <a:ext uri="{FF2B5EF4-FFF2-40B4-BE49-F238E27FC236}">
                <a16:creationId xmlns:a16="http://schemas.microsoft.com/office/drawing/2014/main" id="{9789D5BD-621C-490E-B848-7CC6864B01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0331" y="1825625"/>
            <a:ext cx="4351338" cy="43513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03602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ª××¦××ª ×ª××× × ×¢×××¨ ×××£ ××">
            <a:extLst>
              <a:ext uri="{FF2B5EF4-FFF2-40B4-BE49-F238E27FC236}">
                <a16:creationId xmlns:a16="http://schemas.microsoft.com/office/drawing/2014/main" id="{ADD1FD5B-2BFF-49ED-9F34-6A09A2CE41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5600" y="551543"/>
            <a:ext cx="9151058" cy="56460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48971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ª××¦××ª ×ª××× × ×¢×××¨ ×× ×¡××¢×¨">
            <a:extLst>
              <a:ext uri="{FF2B5EF4-FFF2-40B4-BE49-F238E27FC236}">
                <a16:creationId xmlns:a16="http://schemas.microsoft.com/office/drawing/2014/main" id="{13DA9813-94FA-44CE-B49E-734DDFEB409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484213" y="821684"/>
            <a:ext cx="9305991" cy="5275747"/>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ª××¦××ª ×ª××× × ×¢×××¨ ×× ×¡××¢×¨">
            <a:extLst>
              <a:ext uri="{FF2B5EF4-FFF2-40B4-BE49-F238E27FC236}">
                <a16:creationId xmlns:a16="http://schemas.microsoft.com/office/drawing/2014/main" id="{833BFB57-EAAD-46CF-8174-8115A5BF4E7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9030" y="821684"/>
            <a:ext cx="10016356" cy="52757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47667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08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תמונה 1">
            <a:extLst>
              <a:ext uri="{FF2B5EF4-FFF2-40B4-BE49-F238E27FC236}">
                <a16:creationId xmlns:a16="http://schemas.microsoft.com/office/drawing/2014/main" id="{46A66C7A-BAC8-4AE2-BAC3-81353D66762E}"/>
              </a:ext>
            </a:extLst>
          </p:cNvPr>
          <p:cNvPicPr>
            <a:picLocks noChangeAspect="1"/>
          </p:cNvPicPr>
          <p:nvPr/>
        </p:nvPicPr>
        <p:blipFill rotWithShape="1">
          <a:blip r:embed="rId3"/>
          <a:srcRect l="904" t="4326" r="40092" b="4803"/>
          <a:stretch/>
        </p:blipFill>
        <p:spPr>
          <a:xfrm>
            <a:off x="4867422" y="0"/>
            <a:ext cx="7324578" cy="6921118"/>
          </a:xfrm>
          <a:prstGeom prst="rect">
            <a:avLst/>
          </a:prstGeom>
        </p:spPr>
      </p:pic>
      <p:sp>
        <p:nvSpPr>
          <p:cNvPr id="3" name="TextBox 2">
            <a:extLst>
              <a:ext uri="{FF2B5EF4-FFF2-40B4-BE49-F238E27FC236}">
                <a16:creationId xmlns:a16="http://schemas.microsoft.com/office/drawing/2014/main" id="{EE992B78-D05F-4F72-A4B1-E689DEDC6A91}"/>
              </a:ext>
            </a:extLst>
          </p:cNvPr>
          <p:cNvSpPr txBox="1"/>
          <p:nvPr/>
        </p:nvSpPr>
        <p:spPr>
          <a:xfrm>
            <a:off x="407964" y="439323"/>
            <a:ext cx="3707218" cy="769441"/>
          </a:xfrm>
          <a:prstGeom prst="rect">
            <a:avLst/>
          </a:prstGeom>
          <a:solidFill>
            <a:schemeClr val="bg1"/>
          </a:solidFill>
        </p:spPr>
        <p:txBody>
          <a:bodyPr wrap="square" rtlCol="1">
            <a:spAutoFit/>
          </a:bodyPr>
          <a:lstStyle/>
          <a:p>
            <a:r>
              <a:rPr lang="he-IL" sz="4400" b="1">
                <a:solidFill>
                  <a:schemeClr val="accent6">
                    <a:lumMod val="75000"/>
                  </a:schemeClr>
                </a:solidFill>
                <a:latin typeface="David" panose="020E0502060401010101" pitchFamily="34" charset="-79"/>
              </a:rPr>
              <a:t>מגדל כמגדלור</a:t>
            </a:r>
          </a:p>
        </p:txBody>
      </p:sp>
      <p:sp>
        <p:nvSpPr>
          <p:cNvPr id="5" name="TextBox 4">
            <a:extLst>
              <a:ext uri="{FF2B5EF4-FFF2-40B4-BE49-F238E27FC236}">
                <a16:creationId xmlns:a16="http://schemas.microsoft.com/office/drawing/2014/main" id="{A0B7F500-1A16-440B-8990-C840E948B0B7}"/>
              </a:ext>
            </a:extLst>
          </p:cNvPr>
          <p:cNvSpPr txBox="1"/>
          <p:nvPr/>
        </p:nvSpPr>
        <p:spPr>
          <a:xfrm>
            <a:off x="115682" y="1407886"/>
            <a:ext cx="4625129" cy="4524315"/>
          </a:xfrm>
          <a:prstGeom prst="rect">
            <a:avLst/>
          </a:prstGeom>
          <a:noFill/>
        </p:spPr>
        <p:txBody>
          <a:bodyPr wrap="square" rtlCol="1">
            <a:spAutoFit/>
          </a:bodyPr>
          <a:lstStyle/>
          <a:p>
            <a:pPr marL="457200" indent="-457200">
              <a:buClr>
                <a:schemeClr val="accent6">
                  <a:lumMod val="75000"/>
                </a:schemeClr>
              </a:buClr>
              <a:buFont typeface="Wingdings" panose="05000000000000000000" pitchFamily="2" charset="2"/>
              <a:buChar char="§"/>
            </a:pPr>
            <a:r>
              <a:rPr lang="he-IL" sz="3600">
                <a:solidFill>
                  <a:schemeClr val="accent1">
                    <a:lumMod val="50000"/>
                  </a:schemeClr>
                </a:solidFill>
                <a:latin typeface="David" panose="020E0502060401010101" pitchFamily="34" charset="-79"/>
              </a:rPr>
              <a:t>יציב</a:t>
            </a:r>
          </a:p>
          <a:p>
            <a:pPr marL="457200" indent="-457200">
              <a:buClr>
                <a:schemeClr val="accent6">
                  <a:lumMod val="75000"/>
                </a:schemeClr>
              </a:buClr>
              <a:buFont typeface="Wingdings" panose="05000000000000000000" pitchFamily="2" charset="2"/>
              <a:buChar char="§"/>
            </a:pPr>
            <a:r>
              <a:rPr lang="he-IL" sz="3600">
                <a:solidFill>
                  <a:schemeClr val="accent1">
                    <a:lumMod val="50000"/>
                  </a:schemeClr>
                </a:solidFill>
                <a:latin typeface="David" panose="020E0502060401010101" pitchFamily="34" charset="-79"/>
              </a:rPr>
              <a:t>בולט</a:t>
            </a:r>
          </a:p>
          <a:p>
            <a:pPr marL="457200" indent="-457200">
              <a:buClr>
                <a:schemeClr val="accent6">
                  <a:lumMod val="75000"/>
                </a:schemeClr>
              </a:buClr>
              <a:buFont typeface="Wingdings" panose="05000000000000000000" pitchFamily="2" charset="2"/>
              <a:buChar char="§"/>
            </a:pPr>
            <a:r>
              <a:rPr lang="he-IL" sz="3600">
                <a:solidFill>
                  <a:schemeClr val="accent1">
                    <a:lumMod val="50000"/>
                  </a:schemeClr>
                </a:solidFill>
                <a:latin typeface="David" panose="020E0502060401010101" pitchFamily="34" charset="-79"/>
              </a:rPr>
              <a:t>נפרד</a:t>
            </a:r>
          </a:p>
          <a:p>
            <a:pPr marL="457200" indent="-457200">
              <a:buClr>
                <a:schemeClr val="accent6">
                  <a:lumMod val="75000"/>
                </a:schemeClr>
              </a:buClr>
              <a:buFont typeface="Wingdings" panose="05000000000000000000" pitchFamily="2" charset="2"/>
              <a:buChar char="§"/>
            </a:pPr>
            <a:r>
              <a:rPr lang="he-IL" sz="3600">
                <a:solidFill>
                  <a:schemeClr val="accent1">
                    <a:lumMod val="50000"/>
                  </a:schemeClr>
                </a:solidFill>
                <a:latin typeface="David" panose="020E0502060401010101" pitchFamily="34" charset="-79"/>
              </a:rPr>
              <a:t>נותן כיוון ברור</a:t>
            </a:r>
          </a:p>
          <a:p>
            <a:pPr marL="457200" indent="-457200">
              <a:buClr>
                <a:schemeClr val="accent6">
                  <a:lumMod val="75000"/>
                </a:schemeClr>
              </a:buClr>
              <a:buFont typeface="Wingdings" panose="05000000000000000000" pitchFamily="2" charset="2"/>
              <a:buChar char="§"/>
            </a:pPr>
            <a:r>
              <a:rPr lang="he-IL" sz="3600">
                <a:solidFill>
                  <a:schemeClr val="accent1">
                    <a:lumMod val="50000"/>
                  </a:schemeClr>
                </a:solidFill>
                <a:latin typeface="David" panose="020E0502060401010101" pitchFamily="34" charset="-79"/>
              </a:rPr>
              <a:t>מאיר את עצמו</a:t>
            </a:r>
          </a:p>
          <a:p>
            <a:pPr marL="457200" indent="-457200">
              <a:buClr>
                <a:schemeClr val="accent6">
                  <a:lumMod val="75000"/>
                </a:schemeClr>
              </a:buClr>
              <a:buFont typeface="Wingdings" panose="05000000000000000000" pitchFamily="2" charset="2"/>
              <a:buChar char="§"/>
            </a:pPr>
            <a:r>
              <a:rPr lang="he-IL" sz="3600">
                <a:solidFill>
                  <a:schemeClr val="accent1">
                    <a:lumMod val="50000"/>
                  </a:schemeClr>
                </a:solidFill>
                <a:latin typeface="David" panose="020E0502060401010101" pitchFamily="34" charset="-79"/>
              </a:rPr>
              <a:t>מסמן את החוף הבטוח</a:t>
            </a:r>
          </a:p>
          <a:p>
            <a:pPr>
              <a:buClr>
                <a:schemeClr val="accent6">
                  <a:lumMod val="75000"/>
                </a:schemeClr>
              </a:buClr>
            </a:pPr>
            <a:endParaRPr lang="he-IL" sz="3600">
              <a:solidFill>
                <a:schemeClr val="accent1">
                  <a:lumMod val="50000"/>
                </a:schemeClr>
              </a:solidFill>
              <a:latin typeface="David" panose="020E0502060401010101" pitchFamily="34" charset="-79"/>
            </a:endParaRPr>
          </a:p>
          <a:p>
            <a:pPr marL="457200" indent="-457200">
              <a:buClr>
                <a:schemeClr val="accent6">
                  <a:lumMod val="75000"/>
                </a:schemeClr>
              </a:buClr>
              <a:buFont typeface="Wingdings" panose="05000000000000000000" pitchFamily="2" charset="2"/>
              <a:buChar char="§"/>
            </a:pPr>
            <a:endParaRPr lang="he-IL" sz="3600">
              <a:solidFill>
                <a:schemeClr val="accent1">
                  <a:lumMod val="50000"/>
                </a:schemeClr>
              </a:solidFill>
              <a:latin typeface="David" panose="020E0502060401010101" pitchFamily="34" charset="-79"/>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5682" y="5920435"/>
            <a:ext cx="1988016" cy="879506"/>
          </a:xfrm>
          <a:prstGeom prst="rect">
            <a:avLst/>
          </a:prstGeom>
        </p:spPr>
      </p:pic>
    </p:spTree>
    <p:extLst>
      <p:ext uri="{BB962C8B-B14F-4D97-AF65-F5344CB8AC3E}">
        <p14:creationId xmlns:p14="http://schemas.microsoft.com/office/powerpoint/2010/main" val="8434054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כותרת 1">
            <a:extLst>
              <a:ext uri="{FF2B5EF4-FFF2-40B4-BE49-F238E27FC236}">
                <a16:creationId xmlns:a16="http://schemas.microsoft.com/office/drawing/2014/main" id="{036F4A07-4A27-4AE4-823D-4B82AB8A707B}"/>
              </a:ext>
            </a:extLst>
          </p:cNvPr>
          <p:cNvSpPr>
            <a:spLocks noGrp="1"/>
          </p:cNvSpPr>
          <p:nvPr>
            <p:ph type="title"/>
          </p:nvPr>
        </p:nvSpPr>
        <p:spPr>
          <a:xfrm>
            <a:off x="3147114" y="343502"/>
            <a:ext cx="8508998" cy="1023963"/>
          </a:xfrm>
        </p:spPr>
        <p:txBody>
          <a:bodyPr/>
          <a:lstStyle/>
          <a:p>
            <a:r>
              <a:rPr lang="he-IL">
                <a:latin typeface="BN Alpaca" panose="02000000000000000000" pitchFamily="2" charset="-79"/>
                <a:cs typeface="BN Alpaca" panose="02000000000000000000" pitchFamily="2" charset="-79"/>
              </a:rPr>
              <a:t> 		  </a:t>
            </a:r>
            <a:r>
              <a:rPr lang="he-IL" b="1">
                <a:solidFill>
                  <a:schemeClr val="accent6">
                    <a:lumMod val="75000"/>
                  </a:schemeClr>
                </a:solidFill>
                <a:latin typeface="David" panose="020E0502060401010101" pitchFamily="34" charset="-79"/>
                <a:ea typeface="+mn-ea"/>
                <a:cs typeface="+mn-cs"/>
              </a:rPr>
              <a:t>ההורה כמגדלור</a:t>
            </a:r>
          </a:p>
        </p:txBody>
      </p:sp>
      <p:sp>
        <p:nvSpPr>
          <p:cNvPr id="3" name="מציין מיקום תוכן 2">
            <a:extLst>
              <a:ext uri="{FF2B5EF4-FFF2-40B4-BE49-F238E27FC236}">
                <a16:creationId xmlns:a16="http://schemas.microsoft.com/office/drawing/2014/main" id="{BC4757DF-D374-4CB0-A01E-0C4148913754}"/>
              </a:ext>
            </a:extLst>
          </p:cNvPr>
          <p:cNvSpPr>
            <a:spLocks noGrp="1"/>
          </p:cNvSpPr>
          <p:nvPr>
            <p:ph idx="1"/>
          </p:nvPr>
        </p:nvSpPr>
        <p:spPr>
          <a:xfrm>
            <a:off x="2034987" y="1747158"/>
            <a:ext cx="9053925" cy="1711544"/>
          </a:xfrm>
        </p:spPr>
        <p:txBody>
          <a:bodyPr>
            <a:noAutofit/>
          </a:bodyPr>
          <a:lstStyle/>
          <a:p>
            <a:pPr marL="0" indent="0" algn="ctr">
              <a:buNone/>
            </a:pPr>
            <a:r>
              <a:rPr lang="he-IL">
                <a:solidFill>
                  <a:schemeClr val="accent1">
                    <a:lumMod val="50000"/>
                  </a:schemeClr>
                </a:solidFill>
                <a:latin typeface="David" panose="020E0502060401010101" pitchFamily="34" charset="-79"/>
              </a:rPr>
              <a:t>כמו מגדלור, ההורה מאיר את עצמו. הוא מבטא בפני הילד באופן מתאים, ברור ומכבד</a:t>
            </a:r>
          </a:p>
          <a:p>
            <a:pPr marL="0" indent="0" algn="ctr">
              <a:buNone/>
            </a:pPr>
            <a:r>
              <a:rPr lang="he-IL">
                <a:solidFill>
                  <a:schemeClr val="accent1">
                    <a:lumMod val="50000"/>
                  </a:schemeClr>
                </a:solidFill>
                <a:latin typeface="David" panose="020E0502060401010101" pitchFamily="34" charset="-79"/>
              </a:rPr>
              <a:t>את הצורך שלו כהורה אכפתי המכוון את ילדו להתפתחות. </a:t>
            </a:r>
          </a:p>
          <a:p>
            <a:pPr marL="0" indent="0" algn="ctr">
              <a:buNone/>
            </a:pPr>
            <a:r>
              <a:rPr lang="he-IL" b="1">
                <a:solidFill>
                  <a:schemeClr val="accent6">
                    <a:lumMod val="75000"/>
                  </a:schemeClr>
                </a:solidFill>
                <a:latin typeface="David" panose="020E0502060401010101" pitchFamily="34" charset="-79"/>
              </a:rPr>
              <a:t>זוהי</a:t>
            </a:r>
            <a:r>
              <a:rPr lang="he-IL" b="1">
                <a:solidFill>
                  <a:schemeClr val="accent1">
                    <a:lumMod val="50000"/>
                  </a:schemeClr>
                </a:solidFill>
                <a:latin typeface="David" panose="020E0502060401010101" pitchFamily="34" charset="-79"/>
              </a:rPr>
              <a:t> </a:t>
            </a:r>
            <a:r>
              <a:rPr lang="he-IL" b="1">
                <a:solidFill>
                  <a:schemeClr val="accent6">
                    <a:lumMod val="75000"/>
                  </a:schemeClr>
                </a:solidFill>
                <a:latin typeface="David" panose="020E0502060401010101" pitchFamily="34" charset="-79"/>
              </a:rPr>
              <a:t>השפה המגדלת</a:t>
            </a:r>
          </a:p>
          <a:p>
            <a:pPr marL="0" indent="0" algn="ctr">
              <a:buNone/>
            </a:pPr>
            <a:endParaRPr lang="he-IL">
              <a:solidFill>
                <a:schemeClr val="accent1">
                  <a:lumMod val="50000"/>
                </a:schemeClr>
              </a:solidFill>
              <a:latin typeface="David" panose="020E0502060401010101" pitchFamily="34" charset="-79"/>
              <a:cs typeface="David" panose="020E0502060401010101" pitchFamily="34" charset="-79"/>
            </a:endParaRPr>
          </a:p>
          <a:p>
            <a:pPr marL="0" indent="0" algn="ctr">
              <a:buNone/>
            </a:pPr>
            <a:endParaRPr lang="he-IL">
              <a:solidFill>
                <a:schemeClr val="accent1">
                  <a:lumMod val="50000"/>
                </a:schemeClr>
              </a:solidFill>
              <a:latin typeface="David" panose="020E0502060401010101" pitchFamily="34" charset="-79"/>
              <a:cs typeface="David" panose="020E0502060401010101" pitchFamily="34" charset="-79"/>
            </a:endParaRPr>
          </a:p>
        </p:txBody>
      </p:sp>
      <p:sp>
        <p:nvSpPr>
          <p:cNvPr id="4" name="TextBox 3">
            <a:extLst>
              <a:ext uri="{FF2B5EF4-FFF2-40B4-BE49-F238E27FC236}">
                <a16:creationId xmlns:a16="http://schemas.microsoft.com/office/drawing/2014/main" id="{74890A03-CC04-47C2-AC16-44928DDDE7F2}"/>
              </a:ext>
            </a:extLst>
          </p:cNvPr>
          <p:cNvSpPr txBox="1"/>
          <p:nvPr/>
        </p:nvSpPr>
        <p:spPr>
          <a:xfrm>
            <a:off x="1727200" y="4098270"/>
            <a:ext cx="9361713" cy="2062103"/>
          </a:xfrm>
          <a:prstGeom prst="rect">
            <a:avLst/>
          </a:prstGeom>
          <a:noFill/>
        </p:spPr>
        <p:txBody>
          <a:bodyPr wrap="square" rtlCol="1">
            <a:spAutoFit/>
          </a:bodyPr>
          <a:lstStyle/>
          <a:p>
            <a:pPr algn="ctr"/>
            <a:r>
              <a:rPr lang="he-IL" sz="3200">
                <a:solidFill>
                  <a:schemeClr val="accent1">
                    <a:lumMod val="50000"/>
                  </a:schemeClr>
                </a:solidFill>
                <a:latin typeface="David" panose="020E0502060401010101" pitchFamily="34" charset="-79"/>
              </a:rPr>
              <a:t>ההורה נותן ביטוי </a:t>
            </a:r>
            <a:r>
              <a:rPr lang="he-IL" sz="3200">
                <a:solidFill>
                  <a:schemeClr val="accent6">
                    <a:lumMod val="75000"/>
                  </a:schemeClr>
                </a:solidFill>
                <a:latin typeface="David" panose="020E0502060401010101" pitchFamily="34" charset="-79"/>
              </a:rPr>
              <a:t>לרגש</a:t>
            </a:r>
            <a:r>
              <a:rPr lang="he-IL" sz="3200">
                <a:solidFill>
                  <a:schemeClr val="accent1">
                    <a:lumMod val="50000"/>
                  </a:schemeClr>
                </a:solidFill>
                <a:latin typeface="David" panose="020E0502060401010101" pitchFamily="34" charset="-79"/>
              </a:rPr>
              <a:t> שלו, </a:t>
            </a:r>
            <a:r>
              <a:rPr lang="he-IL" sz="3200">
                <a:solidFill>
                  <a:schemeClr val="accent6">
                    <a:lumMod val="75000"/>
                  </a:schemeClr>
                </a:solidFill>
                <a:latin typeface="David" panose="020E0502060401010101" pitchFamily="34" charset="-79"/>
              </a:rPr>
              <a:t>לצורך</a:t>
            </a:r>
            <a:r>
              <a:rPr lang="he-IL" sz="3200">
                <a:solidFill>
                  <a:schemeClr val="accent1">
                    <a:lumMod val="50000"/>
                  </a:schemeClr>
                </a:solidFill>
                <a:latin typeface="David" panose="020E0502060401010101" pitchFamily="34" charset="-79"/>
              </a:rPr>
              <a:t> שלו, </a:t>
            </a:r>
            <a:r>
              <a:rPr lang="he-IL" sz="3200">
                <a:solidFill>
                  <a:schemeClr val="accent6">
                    <a:lumMod val="75000"/>
                  </a:schemeClr>
                </a:solidFill>
                <a:latin typeface="David" panose="020E0502060401010101" pitchFamily="34" charset="-79"/>
              </a:rPr>
              <a:t>לגבולות</a:t>
            </a:r>
            <a:r>
              <a:rPr lang="he-IL" sz="3200">
                <a:solidFill>
                  <a:schemeClr val="accent1">
                    <a:lumMod val="50000"/>
                  </a:schemeClr>
                </a:solidFill>
                <a:latin typeface="David" panose="020E0502060401010101" pitchFamily="34" charset="-79"/>
              </a:rPr>
              <a:t> שלו.</a:t>
            </a:r>
          </a:p>
          <a:p>
            <a:pPr algn="ctr"/>
            <a:r>
              <a:rPr lang="he-IL" sz="3200">
                <a:solidFill>
                  <a:schemeClr val="accent1">
                    <a:lumMod val="50000"/>
                  </a:schemeClr>
                </a:solidFill>
                <a:latin typeface="David" panose="020E0502060401010101" pitchFamily="34" charset="-79"/>
              </a:rPr>
              <a:t>הוא נותן ביטוי </a:t>
            </a:r>
            <a:r>
              <a:rPr lang="he-IL" sz="3200">
                <a:solidFill>
                  <a:schemeClr val="accent6">
                    <a:lumMod val="75000"/>
                  </a:schemeClr>
                </a:solidFill>
                <a:latin typeface="David" panose="020E0502060401010101" pitchFamily="34" charset="-79"/>
              </a:rPr>
              <a:t>לאוטונומיה</a:t>
            </a:r>
            <a:r>
              <a:rPr lang="he-IL" sz="3200">
                <a:solidFill>
                  <a:schemeClr val="accent1">
                    <a:lumMod val="50000"/>
                  </a:schemeClr>
                </a:solidFill>
                <a:latin typeface="David" panose="020E0502060401010101" pitchFamily="34" charset="-79"/>
              </a:rPr>
              <a:t> שלו תוך שמירה על האוטונומיה של הילד</a:t>
            </a:r>
          </a:p>
          <a:p>
            <a:pPr algn="ctr"/>
            <a:r>
              <a:rPr lang="he-IL" sz="3200">
                <a:solidFill>
                  <a:schemeClr val="accent6">
                    <a:lumMod val="75000"/>
                  </a:schemeClr>
                </a:solidFill>
                <a:latin typeface="David" panose="020E0502060401010101" pitchFamily="34" charset="-79"/>
              </a:rPr>
              <a:t>ושומר על עצמו, וכך גם על הילד ועל הקשר</a:t>
            </a: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5682" y="5920435"/>
            <a:ext cx="1988016" cy="879506"/>
          </a:xfrm>
          <a:prstGeom prst="rect">
            <a:avLst/>
          </a:prstGeom>
        </p:spPr>
      </p:pic>
    </p:spTree>
    <p:extLst>
      <p:ext uri="{BB962C8B-B14F-4D97-AF65-F5344CB8AC3E}">
        <p14:creationId xmlns:p14="http://schemas.microsoft.com/office/powerpoint/2010/main" val="1663687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מציין מיקום תוכן 2">
            <a:extLst>
              <a:ext uri="{FF2B5EF4-FFF2-40B4-BE49-F238E27FC236}">
                <a16:creationId xmlns:a16="http://schemas.microsoft.com/office/drawing/2014/main" id="{72AFE3B3-2FD8-4E35-9C60-51738B47F907}"/>
              </a:ext>
            </a:extLst>
          </p:cNvPr>
          <p:cNvSpPr>
            <a:spLocks noGrp="1"/>
          </p:cNvSpPr>
          <p:nvPr>
            <p:ph idx="1"/>
          </p:nvPr>
        </p:nvSpPr>
        <p:spPr>
          <a:xfrm>
            <a:off x="1451428" y="2558144"/>
            <a:ext cx="10972800" cy="4525963"/>
          </a:xfrm>
        </p:spPr>
        <p:txBody>
          <a:bodyPr/>
          <a:lstStyle/>
          <a:p>
            <a:pPr marL="0" indent="0" algn="ctr">
              <a:buNone/>
            </a:pPr>
            <a:r>
              <a:rPr lang="he-IL" sz="5400" b="1">
                <a:solidFill>
                  <a:schemeClr val="accent1">
                    <a:lumMod val="50000"/>
                  </a:schemeClr>
                </a:solidFill>
                <a:latin typeface="David" panose="020E0502060401010101" pitchFamily="34" charset="-79"/>
              </a:rPr>
              <a:t>יחידה ראשונה: ערכים</a:t>
            </a:r>
          </a:p>
          <a:p>
            <a:pPr marL="0" indent="0" algn="ctr">
              <a:buNone/>
            </a:pPr>
            <a:endParaRPr lang="he-IL"/>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5682" y="5920435"/>
            <a:ext cx="1988016" cy="879506"/>
          </a:xfrm>
          <a:prstGeom prst="rect">
            <a:avLst/>
          </a:prstGeom>
        </p:spPr>
      </p:pic>
    </p:spTree>
    <p:extLst>
      <p:ext uri="{BB962C8B-B14F-4D97-AF65-F5344CB8AC3E}">
        <p14:creationId xmlns:p14="http://schemas.microsoft.com/office/powerpoint/2010/main" val="31097947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ngles">
      <a:majorFont>
        <a:latin typeface="Franklin Gothic Medium"/>
        <a:ea typeface=""/>
        <a:cs typeface=""/>
        <a:font script="Jpan" typeface="HG創英角ｺﾞｼｯｸUB"/>
        <a:font script="Hang" typeface="돋움"/>
        <a:font script="Hans" typeface="微软雅黑"/>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Franklin Gothic Book"/>
        <a:ea typeface=""/>
        <a:cs typeface=""/>
        <a:font script="Jpan" typeface="ＭＳ Ｐゴシック"/>
        <a:font script="Hang" typeface="맑은 고딕"/>
        <a:font script="Hans" typeface="隶书"/>
        <a:font script="Hant" typeface="新細明體"/>
        <a:font script="Arab" typeface="Arial"/>
        <a:font script="Hebr" typeface="Arial"/>
        <a:font script="Thai" typeface="Cord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rid">
      <a:fillStyleLst>
        <a:solidFill>
          <a:schemeClr val="phClr"/>
        </a:solidFill>
        <a:solidFill>
          <a:schemeClr val="phClr">
            <a:tint val="50000"/>
          </a:schemeClr>
        </a:solidFill>
        <a:gradFill rotWithShape="1">
          <a:gsLst>
            <a:gs pos="0">
              <a:schemeClr val="phClr"/>
            </a:gs>
            <a:gs pos="90000">
              <a:schemeClr val="phClr">
                <a:shade val="100000"/>
              </a:schemeClr>
            </a:gs>
            <a:gs pos="100000">
              <a:schemeClr val="phClr">
                <a:shade val="85000"/>
              </a:schemeClr>
            </a:gs>
          </a:gsLst>
          <a:path path="circle">
            <a:fillToRect l="100000" t="100000" r="100000" b="100000"/>
          </a:path>
        </a:gra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effectStyle>
        <a:effectStyle>
          <a:effectLst>
            <a:outerShdw blurRad="31750" dist="25400" dir="5400000" rotWithShape="0">
              <a:srgbClr val="000000">
                <a:alpha val="50000"/>
              </a:srgbClr>
            </a:outerShdw>
          </a:effectLst>
        </a:effectStyle>
        <a:effectStyle>
          <a:effectLst>
            <a:outerShdw blurRad="38100" dist="25400" dir="5400000" rotWithShape="0">
              <a:srgbClr val="000000">
                <a:alpha val="45000"/>
              </a:srgbClr>
            </a:outerShdw>
          </a:effectLst>
          <a:scene3d>
            <a:camera prst="orthographicFront">
              <a:rot lat="0" lon="0" rev="0"/>
            </a:camera>
            <a:lightRig rig="brightRoom" dir="t"/>
          </a:scene3d>
          <a:sp3d extrusionH="12700" contourW="25400" prstMaterial="flat">
            <a:bevelT w="63500" h="152400" prst="angle"/>
            <a:contourClr>
              <a:schemeClr val="phClr">
                <a:shade val="30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התאמה אישית 4">
      <a:dk1>
        <a:srgbClr val="000000"/>
      </a:dk1>
      <a:lt1>
        <a:srgbClr val="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ערכת נושא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4769</Words>
  <Application>Microsoft Office PowerPoint</Application>
  <PresentationFormat>מסך רחב</PresentationFormat>
  <Paragraphs>556</Paragraphs>
  <Slides>40</Slides>
  <Notes>22</Notes>
  <HiddenSlides>0</HiddenSlides>
  <MMClips>1</MMClips>
  <ScaleCrop>false</ScaleCrop>
  <HeadingPairs>
    <vt:vector size="6" baseType="variant">
      <vt:variant>
        <vt:lpstr>גופנים בשימוש</vt:lpstr>
      </vt:variant>
      <vt:variant>
        <vt:i4>9</vt:i4>
      </vt:variant>
      <vt:variant>
        <vt:lpstr>ערכת נושא</vt:lpstr>
      </vt:variant>
      <vt:variant>
        <vt:i4>3</vt:i4>
      </vt:variant>
      <vt:variant>
        <vt:lpstr>כותרות שקופיות</vt:lpstr>
      </vt:variant>
      <vt:variant>
        <vt:i4>40</vt:i4>
      </vt:variant>
    </vt:vector>
  </HeadingPairs>
  <TitlesOfParts>
    <vt:vector size="52" baseType="lpstr">
      <vt:lpstr>Arial</vt:lpstr>
      <vt:lpstr>BN Alpaca</vt:lpstr>
      <vt:lpstr>Calibri</vt:lpstr>
      <vt:lpstr>Calibri Light</vt:lpstr>
      <vt:lpstr>David</vt:lpstr>
      <vt:lpstr>Franklin Gothic Book</vt:lpstr>
      <vt:lpstr>Franklin Gothic Medium</vt:lpstr>
      <vt:lpstr>Noto Sans Symbols</vt:lpstr>
      <vt:lpstr>Wingdings</vt:lpstr>
      <vt:lpstr>Office Theme</vt:lpstr>
      <vt:lpstr>1_Office Theme</vt:lpstr>
      <vt:lpstr>ערכת נושא Office</vt:lpstr>
      <vt:lpstr>מצגת של PowerPoint‏</vt:lpstr>
      <vt:lpstr>נושאי המפגש</vt:lpstr>
      <vt:lpstr>מושגי אייכה: סיכום עד כה</vt:lpstr>
      <vt:lpstr>מצגת של PowerPoint‏</vt:lpstr>
      <vt:lpstr>מצגת של PowerPoint‏</vt:lpstr>
      <vt:lpstr>מצגת של PowerPoint‏</vt:lpstr>
      <vt:lpstr>מצגת של PowerPoint‏</vt:lpstr>
      <vt:lpstr>     ההורה כמגדלור</vt:lpstr>
      <vt:lpstr>מצגת של PowerPoint‏</vt:lpstr>
      <vt:lpstr>מצגת של PowerPoint‏</vt:lpstr>
      <vt:lpstr>הערך המגדל</vt:lpstr>
      <vt:lpstr>מצגת של PowerPoint‏</vt:lpstr>
      <vt:lpstr>מצגת של PowerPoint‏</vt:lpstr>
      <vt:lpstr>מצגת של PowerPoint‏</vt:lpstr>
      <vt:lpstr>מצגת של PowerPoint‏</vt:lpstr>
      <vt:lpstr>מצגת של PowerPoint‏</vt:lpstr>
      <vt:lpstr>מצגת של PowerPoint‏</vt:lpstr>
      <vt:lpstr>היררכיית ערכים</vt:lpstr>
      <vt:lpstr>תרגיל בקבוצות: מתרגלים ערכים</vt:lpstr>
      <vt:lpstr>התערבות "אייכית" תחושת אי נחת/דאגה</vt:lpstr>
      <vt:lpstr>מצגת של PowerPoint‏</vt:lpstr>
      <vt:lpstr>תרגיל בקבוצות: שאלון תגובות הוריות</vt:lpstr>
      <vt:lpstr>תרגיל: מקבצי השאלון</vt:lpstr>
      <vt:lpstr>מצגת של PowerPoint‏</vt:lpstr>
      <vt:lpstr>סרטון רחוב ברזני</vt:lpstr>
      <vt:lpstr>מטאפורת הכד </vt:lpstr>
      <vt:lpstr>מצגת של PowerPoint‏</vt:lpstr>
      <vt:lpstr>מצגת של PowerPoint‏</vt:lpstr>
      <vt:lpstr>צמצום איברים/עינת רויכמן</vt:lpstr>
      <vt:lpstr>תיוג ואבחון כדוגמה לשפה רגילה שכיחה בתחום הטיפולי</vt:lpstr>
      <vt:lpstr>תיוג ואבחון: המחירים </vt:lpstr>
      <vt:lpstr>מצגת של PowerPoint‏</vt:lpstr>
      <vt:lpstr>מצבי הדדיות לעומת פער</vt:lpstr>
      <vt:lpstr>השפה הרגילה: מה הבעיה???</vt:lpstr>
      <vt:lpstr>בלגן בסופר  </vt:lpstr>
      <vt:lpstr>  שיר טיבטי  מתוך "ספר החיים והמתים הטיבטי" / סינגואל רינפוצ'ה  </vt:lpstr>
      <vt:lpstr>במצב של פער, דפוס חוזר ותקיעות...</vt:lpstr>
      <vt:lpstr>מצגת של PowerPoint‏</vt:lpstr>
      <vt:lpstr>שני השלבים הכרחיים!!!</vt:lpstr>
      <vt:lpstr>תודה רבה על ההקשבה!!!</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מצגת של PowerPoint‏</dc:title>
  <dc:creator>Claudia Lang</dc:creator>
  <cp:lastModifiedBy>דורית בן יוסף</cp:lastModifiedBy>
  <cp:revision>2</cp:revision>
  <dcterms:created xsi:type="dcterms:W3CDTF">2020-10-22T20:58:38Z</dcterms:created>
  <dcterms:modified xsi:type="dcterms:W3CDTF">2020-10-25T07:53:35Z</dcterms:modified>
</cp:coreProperties>
</file>