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99" r:id="rId2"/>
    <p:sldId id="320" r:id="rId3"/>
    <p:sldId id="416" r:id="rId4"/>
    <p:sldId id="346" r:id="rId5"/>
    <p:sldId id="405" r:id="rId6"/>
    <p:sldId id="410" r:id="rId7"/>
    <p:sldId id="382" r:id="rId8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2C10E"/>
    <a:srgbClr val="FF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42069" autoAdjust="0"/>
  </p:normalViewPr>
  <p:slideViewPr>
    <p:cSldViewPr snapToGrid="0">
      <p:cViewPr varScale="1">
        <p:scale>
          <a:sx n="41" d="100"/>
          <a:sy n="41" d="100"/>
        </p:scale>
        <p:origin x="2309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21767B1-2262-4A29-814A-CA869437F533}" type="datetimeFigureOut">
              <a:rPr lang="he-IL" smtClean="0"/>
              <a:t>א'/אייר/תשפ"א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B57A6B2-0655-4A11-8129-55A979533B3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2578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7A6B2-0655-4A11-8129-55A979533B3E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4474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2400" b="0" baseline="0" dirty="0">
              <a:ln w="0"/>
              <a:solidFill>
                <a:schemeClr val="accent1">
                  <a:lumMod val="50000"/>
                </a:schemeClr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2400" b="0" baseline="0" dirty="0">
              <a:ln w="0"/>
              <a:solidFill>
                <a:schemeClr val="accent1">
                  <a:lumMod val="50000"/>
                </a:schemeClr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  <a:p>
            <a:pPr marL="457200" marR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he-IL" sz="2400" b="0" baseline="0" dirty="0"/>
          </a:p>
          <a:p>
            <a:pPr marL="457200" marR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he-IL" sz="2400" b="0" baseline="0" dirty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2400" b="0" dirty="0">
              <a:ln w="0"/>
              <a:solidFill>
                <a:schemeClr val="accent1">
                  <a:lumMod val="50000"/>
                </a:schemeClr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7A6B2-0655-4A11-8129-55A979533B3E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8444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7A6B2-0655-4A11-8129-55A979533B3E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0539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7A6B2-0655-4A11-8129-55A979533B3E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6617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7A6B2-0655-4A11-8129-55A979533B3E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9679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baseline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7A6B2-0655-4A11-8129-55A979533B3E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2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8BF2-D3CE-4972-936D-69AF4E88FABF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D732-DA8C-4400-888D-A6B4445FBB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8543A70B-C629-4E90-A851-0E363DB06C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99"/>
            </a:avLst>
          </a:prstGeom>
          <a:solidFill>
            <a:srgbClr val="9DC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1"/>
              </a:solidFill>
              <a:latin typeface="Barlow Semi Condensed" panose="020B060402020202020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7D99306-D64C-4374-A25C-759EAB206B24}"/>
              </a:ext>
            </a:extLst>
          </p:cNvPr>
          <p:cNvSpPr/>
          <p:nvPr/>
        </p:nvSpPr>
        <p:spPr>
          <a:xfrm>
            <a:off x="2305500" y="3439039"/>
            <a:ext cx="379142" cy="390293"/>
          </a:xfrm>
          <a:prstGeom prst="ellipse">
            <a:avLst/>
          </a:prstGeom>
          <a:solidFill>
            <a:srgbClr val="8D7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Barlow Semi Condensed" panose="020B060402020202020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E6DA77B-048D-40FD-B5AB-0DC3F3A6C0F4}"/>
              </a:ext>
            </a:extLst>
          </p:cNvPr>
          <p:cNvSpPr/>
          <p:nvPr/>
        </p:nvSpPr>
        <p:spPr>
          <a:xfrm>
            <a:off x="9510589" y="3433095"/>
            <a:ext cx="379142" cy="390293"/>
          </a:xfrm>
          <a:prstGeom prst="ellipse">
            <a:avLst/>
          </a:prstGeom>
          <a:solidFill>
            <a:srgbClr val="CDD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Barlow Semi Condensed" panose="020B060402020202020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57045EC-3328-4ABC-A38F-C12B3FFF0F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83091" y="1590157"/>
            <a:ext cx="1308909" cy="137250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88AACDC-FF24-406A-8588-314F5995D6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590157"/>
            <a:ext cx="1450428" cy="1372502"/>
          </a:xfrm>
          <a:prstGeom prst="rect">
            <a:avLst/>
          </a:prstGeom>
        </p:spPr>
      </p:pic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A813B78A-43E2-491F-B70B-261540B754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8926" y="1852558"/>
            <a:ext cx="4025462" cy="4025462"/>
          </a:xfrm>
          <a:custGeom>
            <a:avLst/>
            <a:gdLst>
              <a:gd name="connsiteX0" fmla="*/ 2012731 w 4025462"/>
              <a:gd name="connsiteY0" fmla="*/ 0 h 4025462"/>
              <a:gd name="connsiteX1" fmla="*/ 4025462 w 4025462"/>
              <a:gd name="connsiteY1" fmla="*/ 2012731 h 4025462"/>
              <a:gd name="connsiteX2" fmla="*/ 2012731 w 4025462"/>
              <a:gd name="connsiteY2" fmla="*/ 4025462 h 4025462"/>
              <a:gd name="connsiteX3" fmla="*/ 0 w 4025462"/>
              <a:gd name="connsiteY3" fmla="*/ 2012731 h 4025462"/>
              <a:gd name="connsiteX4" fmla="*/ 2012731 w 4025462"/>
              <a:gd name="connsiteY4" fmla="*/ 0 h 402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5462" h="4025462">
                <a:moveTo>
                  <a:pt x="2012731" y="0"/>
                </a:moveTo>
                <a:cubicBezTo>
                  <a:pt x="3124332" y="0"/>
                  <a:pt x="4025462" y="901130"/>
                  <a:pt x="4025462" y="2012731"/>
                </a:cubicBezTo>
                <a:cubicBezTo>
                  <a:pt x="4025462" y="3124332"/>
                  <a:pt x="3124332" y="4025462"/>
                  <a:pt x="2012731" y="4025462"/>
                </a:cubicBezTo>
                <a:cubicBezTo>
                  <a:pt x="901130" y="4025462"/>
                  <a:pt x="0" y="3124332"/>
                  <a:pt x="0" y="2012731"/>
                </a:cubicBezTo>
                <a:cubicBezTo>
                  <a:pt x="0" y="901130"/>
                  <a:pt x="901130" y="0"/>
                  <a:pt x="20127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90064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82F454-0D16-44FF-8613-873108158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8BF2-D3CE-4972-936D-69AF4E88FABF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6D0206-E4CF-4FBE-B15E-8DA34340A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38DBBD-4CAD-4C3D-B771-C75DF6C2D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D732-DA8C-4400-888D-A6B4445FBB5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A5137D-CFF2-4E71-ADD1-2E89700D697B}"/>
              </a:ext>
            </a:extLst>
          </p:cNvPr>
          <p:cNvCxnSpPr/>
          <p:nvPr/>
        </p:nvCxnSpPr>
        <p:spPr>
          <a:xfrm flipV="1">
            <a:off x="974281" y="6311835"/>
            <a:ext cx="10193311" cy="14990"/>
          </a:xfrm>
          <a:prstGeom prst="line">
            <a:avLst/>
          </a:prstGeom>
          <a:ln w="19050">
            <a:solidFill>
              <a:srgbClr val="F184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9">
            <a:extLst>
              <a:ext uri="{FF2B5EF4-FFF2-40B4-BE49-F238E27FC236}">
                <a16:creationId xmlns:a16="http://schemas.microsoft.com/office/drawing/2014/main" id="{FA585DD8-8433-49DA-9A12-4691637E30CF}"/>
              </a:ext>
            </a:extLst>
          </p:cNvPr>
          <p:cNvSpPr txBox="1">
            <a:spLocks/>
          </p:cNvSpPr>
          <p:nvPr/>
        </p:nvSpPr>
        <p:spPr>
          <a:xfrm>
            <a:off x="5041900" y="6050624"/>
            <a:ext cx="2108200" cy="40011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th-TH"/>
            </a:defPPr>
            <a:lvl1pPr marL="0" algn="r" defTabSz="914400" rtl="0" eaLnBrk="1" latinLnBrk="0" hangingPunct="1">
              <a:defRPr lang="en-US" sz="2000" kern="1200" smtClean="0">
                <a:solidFill>
                  <a:schemeClr val="bg1"/>
                </a:solidFill>
                <a:latin typeface="Pattaya" panose="00000500000000000000" pitchFamily="2" charset="-34"/>
                <a:ea typeface="+mn-ea"/>
                <a:cs typeface="Pattaya" panose="00000500000000000000" pitchFamily="2" charset="-34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842DAB5-5B83-498F-8DDC-64F477AD9597}" type="slidenum">
              <a:rPr lang="en-US" smtClean="0">
                <a:solidFill>
                  <a:schemeClr val="accent4"/>
                </a:solidFill>
              </a:rPr>
              <a:pPr algn="ctr"/>
              <a:t>‹#›</a:t>
            </a:fld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68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82F454-0D16-44FF-8613-873108158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8BF2-D3CE-4972-936D-69AF4E88FABF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6D0206-E4CF-4FBE-B15E-8DA34340A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38DBBD-4CAD-4C3D-B771-C75DF6C2D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D732-DA8C-4400-888D-A6B4445FBB5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A5137D-CFF2-4E71-ADD1-2E89700D697B}"/>
              </a:ext>
            </a:extLst>
          </p:cNvPr>
          <p:cNvCxnSpPr/>
          <p:nvPr/>
        </p:nvCxnSpPr>
        <p:spPr>
          <a:xfrm flipV="1">
            <a:off x="974281" y="6311835"/>
            <a:ext cx="10193311" cy="1499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9">
            <a:extLst>
              <a:ext uri="{FF2B5EF4-FFF2-40B4-BE49-F238E27FC236}">
                <a16:creationId xmlns:a16="http://schemas.microsoft.com/office/drawing/2014/main" id="{FA585DD8-8433-49DA-9A12-4691637E30CF}"/>
              </a:ext>
            </a:extLst>
          </p:cNvPr>
          <p:cNvSpPr txBox="1">
            <a:spLocks/>
          </p:cNvSpPr>
          <p:nvPr/>
        </p:nvSpPr>
        <p:spPr>
          <a:xfrm>
            <a:off x="5041900" y="6050624"/>
            <a:ext cx="2108200" cy="400110"/>
          </a:xfrm>
          <a:prstGeom prst="rect">
            <a:avLst/>
          </a:prstGeom>
          <a:solidFill>
            <a:schemeClr val="accent5"/>
          </a:solidFill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th-TH"/>
            </a:defPPr>
            <a:lvl1pPr marL="0" algn="r" defTabSz="914400" rtl="0" eaLnBrk="1" latinLnBrk="0" hangingPunct="1">
              <a:defRPr lang="en-US" sz="2000" kern="1200" smtClean="0">
                <a:solidFill>
                  <a:schemeClr val="bg1"/>
                </a:solidFill>
                <a:latin typeface="Pattaya" panose="00000500000000000000" pitchFamily="2" charset="-34"/>
                <a:ea typeface="+mn-ea"/>
                <a:cs typeface="Pattaya" panose="00000500000000000000" pitchFamily="2" charset="-34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842DAB5-5B83-498F-8DDC-64F477AD9597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629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82F454-0D16-44FF-8613-873108158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8BF2-D3CE-4972-936D-69AF4E88FABF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6D0206-E4CF-4FBE-B15E-8DA34340A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38DBBD-4CAD-4C3D-B771-C75DF6C2D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D732-DA8C-4400-888D-A6B4445FBB5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A5137D-CFF2-4E71-ADD1-2E89700D697B}"/>
              </a:ext>
            </a:extLst>
          </p:cNvPr>
          <p:cNvCxnSpPr/>
          <p:nvPr/>
        </p:nvCxnSpPr>
        <p:spPr>
          <a:xfrm flipV="1">
            <a:off x="974281" y="6311835"/>
            <a:ext cx="10193311" cy="1499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9">
            <a:extLst>
              <a:ext uri="{FF2B5EF4-FFF2-40B4-BE49-F238E27FC236}">
                <a16:creationId xmlns:a16="http://schemas.microsoft.com/office/drawing/2014/main" id="{FA585DD8-8433-49DA-9A12-4691637E30CF}"/>
              </a:ext>
            </a:extLst>
          </p:cNvPr>
          <p:cNvSpPr txBox="1">
            <a:spLocks/>
          </p:cNvSpPr>
          <p:nvPr/>
        </p:nvSpPr>
        <p:spPr>
          <a:xfrm>
            <a:off x="5041900" y="6050624"/>
            <a:ext cx="2108200" cy="400110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th-TH"/>
            </a:defPPr>
            <a:lvl1pPr marL="0" algn="r" defTabSz="914400" rtl="0" eaLnBrk="1" latinLnBrk="0" hangingPunct="1">
              <a:defRPr lang="en-US" sz="2000" kern="1200" smtClean="0">
                <a:solidFill>
                  <a:schemeClr val="bg1"/>
                </a:solidFill>
                <a:latin typeface="Pattaya" panose="00000500000000000000" pitchFamily="2" charset="-34"/>
                <a:ea typeface="+mn-ea"/>
                <a:cs typeface="Pattaya" panose="00000500000000000000" pitchFamily="2" charset="-34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842DAB5-5B83-498F-8DDC-64F477AD9597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43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8BF2-D3CE-4972-936D-69AF4E88FABF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D732-DA8C-4400-888D-A6B4445FB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32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8BF2-D3CE-4972-936D-69AF4E88FABF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D732-DA8C-4400-888D-A6B4445FB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47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8BF2-D3CE-4972-936D-69AF4E88FABF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D732-DA8C-4400-888D-A6B4445FB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34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8BF2-D3CE-4972-936D-69AF4E88FABF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D732-DA8C-4400-888D-A6B4445FB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3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BF118FE0-5E6C-4FC2-B07B-EB1CA483E661}"/>
              </a:ext>
            </a:extLst>
          </p:cNvPr>
          <p:cNvSpPr/>
          <p:nvPr/>
        </p:nvSpPr>
        <p:spPr>
          <a:xfrm>
            <a:off x="2634994" y="1272655"/>
            <a:ext cx="3978197" cy="3978197"/>
          </a:xfrm>
          <a:prstGeom prst="ellipse">
            <a:avLst/>
          </a:prstGeom>
          <a:solidFill>
            <a:srgbClr val="F1846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Barlow Semi Condensed" panose="020B060402020202020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1ED9885-44E7-4DEA-97C6-449A8AB7C223}"/>
              </a:ext>
            </a:extLst>
          </p:cNvPr>
          <p:cNvSpPr/>
          <p:nvPr/>
        </p:nvSpPr>
        <p:spPr>
          <a:xfrm>
            <a:off x="717552" y="451019"/>
            <a:ext cx="393310" cy="390652"/>
          </a:xfrm>
          <a:prstGeom prst="ellipse">
            <a:avLst/>
          </a:prstGeom>
          <a:solidFill>
            <a:srgbClr val="F4F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Barlow Semi Condensed" panose="020B060402020202020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F90CD9-D950-4044-9731-5B9814F09395}"/>
              </a:ext>
            </a:extLst>
          </p:cNvPr>
          <p:cNvSpPr txBox="1"/>
          <p:nvPr/>
        </p:nvSpPr>
        <p:spPr>
          <a:xfrm>
            <a:off x="1110862" y="492071"/>
            <a:ext cx="5502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Barlow Semi Condensed" panose="00000506000000000000" pitchFamily="2" charset="0"/>
                <a:ea typeface="Adobe Fangsong Std R" panose="02020400000000000000" pitchFamily="18" charset="-128"/>
              </a:rPr>
              <a:t>Paste your logo here</a:t>
            </a:r>
            <a:endParaRPr lang="th-TH" sz="1400" dirty="0">
              <a:solidFill>
                <a:schemeClr val="bg1"/>
              </a:solidFill>
              <a:latin typeface="Barlow Semi Condensed" panose="00000506000000000000" pitchFamily="2" charset="0"/>
              <a:ea typeface="Adobe Fangsong Std R" panose="02020400000000000000" pitchFamily="18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43E77E-4F6D-40BE-A2AE-F0672498765C}"/>
              </a:ext>
            </a:extLst>
          </p:cNvPr>
          <p:cNvSpPr txBox="1"/>
          <p:nvPr/>
        </p:nvSpPr>
        <p:spPr>
          <a:xfrm>
            <a:off x="9861395" y="492071"/>
            <a:ext cx="2330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Barlow Semi Condensed" panose="00000506000000000000" pitchFamily="2" charset="0"/>
                <a:ea typeface="Adobe Fangsong Std R" panose="02020400000000000000" pitchFamily="18" charset="-128"/>
              </a:rPr>
              <a:t>Make your own summer</a:t>
            </a:r>
            <a:endParaRPr lang="th-TH" sz="1400" dirty="0">
              <a:solidFill>
                <a:schemeClr val="bg1"/>
              </a:solidFill>
              <a:latin typeface="Barlow Semi Condensed" panose="00000506000000000000" pitchFamily="2" charset="0"/>
              <a:ea typeface="Adobe Fangsong Std R" panose="02020400000000000000" pitchFamily="18" charset="-128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0686658-FF7D-43FE-8ECD-C9AE58D0FA0B}"/>
              </a:ext>
            </a:extLst>
          </p:cNvPr>
          <p:cNvCxnSpPr/>
          <p:nvPr/>
        </p:nvCxnSpPr>
        <p:spPr>
          <a:xfrm flipV="1">
            <a:off x="974281" y="6311835"/>
            <a:ext cx="10193311" cy="14990"/>
          </a:xfrm>
          <a:prstGeom prst="line">
            <a:avLst/>
          </a:prstGeom>
          <a:ln w="19050">
            <a:solidFill>
              <a:srgbClr val="F184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78C4F676-1700-476A-9C5C-C23B813E6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41900" y="6050624"/>
            <a:ext cx="2108200" cy="400110"/>
          </a:xfrm>
          <a:solidFill>
            <a:srgbClr val="E7C794"/>
          </a:solidFill>
        </p:spPr>
        <p:txBody>
          <a:bodyPr wrap="square" rtlCol="0">
            <a:spAutoFit/>
          </a:bodyPr>
          <a:lstStyle>
            <a:lvl1pPr>
              <a:defRPr lang="en-US" sz="2000" smtClean="0">
                <a:solidFill>
                  <a:schemeClr val="bg1"/>
                </a:solidFill>
                <a:latin typeface="Pattaya" panose="00000500000000000000" pitchFamily="2" charset="-34"/>
                <a:cs typeface="Pattaya" panose="00000500000000000000" pitchFamily="2" charset="-34"/>
              </a:defRPr>
            </a:lvl1pPr>
          </a:lstStyle>
          <a:p>
            <a:fld id="{85DAD732-DA8C-4400-888D-A6B4445FBB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1948E2A-3E21-475D-8194-744A58A9C8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0392" y="2057844"/>
            <a:ext cx="2742312" cy="2742312"/>
          </a:xfrm>
          <a:custGeom>
            <a:avLst/>
            <a:gdLst>
              <a:gd name="connsiteX0" fmla="*/ 1371156 w 2742312"/>
              <a:gd name="connsiteY0" fmla="*/ 0 h 2742312"/>
              <a:gd name="connsiteX1" fmla="*/ 2742312 w 2742312"/>
              <a:gd name="connsiteY1" fmla="*/ 1371156 h 2742312"/>
              <a:gd name="connsiteX2" fmla="*/ 1371156 w 2742312"/>
              <a:gd name="connsiteY2" fmla="*/ 2742312 h 2742312"/>
              <a:gd name="connsiteX3" fmla="*/ 0 w 2742312"/>
              <a:gd name="connsiteY3" fmla="*/ 1371156 h 2742312"/>
              <a:gd name="connsiteX4" fmla="*/ 1371156 w 2742312"/>
              <a:gd name="connsiteY4" fmla="*/ 0 h 274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2312" h="2742312">
                <a:moveTo>
                  <a:pt x="1371156" y="0"/>
                </a:moveTo>
                <a:cubicBezTo>
                  <a:pt x="2128425" y="0"/>
                  <a:pt x="2742312" y="613887"/>
                  <a:pt x="2742312" y="1371156"/>
                </a:cubicBezTo>
                <a:cubicBezTo>
                  <a:pt x="2742312" y="2128425"/>
                  <a:pt x="2128425" y="2742312"/>
                  <a:pt x="1371156" y="2742312"/>
                </a:cubicBezTo>
                <a:cubicBezTo>
                  <a:pt x="613887" y="2742312"/>
                  <a:pt x="0" y="2128425"/>
                  <a:pt x="0" y="1371156"/>
                </a:cubicBezTo>
                <a:cubicBezTo>
                  <a:pt x="0" y="613887"/>
                  <a:pt x="613887" y="0"/>
                  <a:pt x="13711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15911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8BF2-D3CE-4972-936D-69AF4E88FABF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D732-DA8C-4400-888D-A6B4445FB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9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8BF2-D3CE-4972-936D-69AF4E88FABF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D732-DA8C-4400-888D-A6B4445FB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3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8BF2-D3CE-4972-936D-69AF4E88FABF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D732-DA8C-4400-888D-A6B4445FB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63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8BF2-D3CE-4972-936D-69AF4E88FABF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D732-DA8C-4400-888D-A6B4445FB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62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8BF2-D3CE-4972-936D-69AF4E88FABF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D732-DA8C-4400-888D-A6B4445FB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5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AF6CAF-A5E3-4683-94C0-73ACB3909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8BF2-D3CE-4972-936D-69AF4E88FABF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C5CB57-5C77-42F5-AA3C-8F6811823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1A46FF-C92F-4DA1-A5BA-0A522C8E8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D732-DA8C-4400-888D-A6B4445FBB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DF45AD7-F985-4881-8411-8CE89E9D71DF}"/>
              </a:ext>
            </a:extLst>
          </p:cNvPr>
          <p:cNvSpPr/>
          <p:nvPr/>
        </p:nvSpPr>
        <p:spPr>
          <a:xfrm>
            <a:off x="3872623" y="2346168"/>
            <a:ext cx="6937132" cy="4541812"/>
          </a:xfrm>
          <a:custGeom>
            <a:avLst/>
            <a:gdLst>
              <a:gd name="connsiteX0" fmla="*/ 3468566 w 6937132"/>
              <a:gd name="connsiteY0" fmla="*/ 0 h 4541812"/>
              <a:gd name="connsiteX1" fmla="*/ 6937132 w 6937132"/>
              <a:gd name="connsiteY1" fmla="*/ 3494095 h 4541812"/>
              <a:gd name="connsiteX2" fmla="*/ 6781192 w 6937132"/>
              <a:gd name="connsiteY2" fmla="*/ 4533132 h 4541812"/>
              <a:gd name="connsiteX3" fmla="*/ 6778038 w 6937132"/>
              <a:gd name="connsiteY3" fmla="*/ 4541812 h 4541812"/>
              <a:gd name="connsiteX4" fmla="*/ 159094 w 6937132"/>
              <a:gd name="connsiteY4" fmla="*/ 4541812 h 4541812"/>
              <a:gd name="connsiteX5" fmla="*/ 155940 w 6937132"/>
              <a:gd name="connsiteY5" fmla="*/ 4533132 h 4541812"/>
              <a:gd name="connsiteX6" fmla="*/ 0 w 6937132"/>
              <a:gd name="connsiteY6" fmla="*/ 3494095 h 4541812"/>
              <a:gd name="connsiteX7" fmla="*/ 3468566 w 6937132"/>
              <a:gd name="connsiteY7" fmla="*/ 0 h 4541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37132" h="4541812">
                <a:moveTo>
                  <a:pt x="3468566" y="0"/>
                </a:moveTo>
                <a:cubicBezTo>
                  <a:pt x="5384202" y="0"/>
                  <a:pt x="6937132" y="1564360"/>
                  <a:pt x="6937132" y="3494095"/>
                </a:cubicBezTo>
                <a:cubicBezTo>
                  <a:pt x="6937132" y="3855921"/>
                  <a:pt x="6882537" y="4204901"/>
                  <a:pt x="6781192" y="4533132"/>
                </a:cubicBezTo>
                <a:lnTo>
                  <a:pt x="6778038" y="4541812"/>
                </a:lnTo>
                <a:lnTo>
                  <a:pt x="159094" y="4541812"/>
                </a:lnTo>
                <a:lnTo>
                  <a:pt x="155940" y="4533132"/>
                </a:lnTo>
                <a:cubicBezTo>
                  <a:pt x="54596" y="4204901"/>
                  <a:pt x="0" y="3855921"/>
                  <a:pt x="0" y="3494095"/>
                </a:cubicBezTo>
                <a:cubicBezTo>
                  <a:pt x="0" y="1564360"/>
                  <a:pt x="1552931" y="0"/>
                  <a:pt x="3468566" y="0"/>
                </a:cubicBezTo>
                <a:close/>
              </a:path>
            </a:pathLst>
          </a:custGeom>
          <a:solidFill>
            <a:srgbClr val="F18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dirty="0">
              <a:latin typeface="Barlow Semi Condensed" panose="020B060402020202020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6A2585-D41E-4FFE-AEDB-419627FE6683}"/>
              </a:ext>
            </a:extLst>
          </p:cNvPr>
          <p:cNvCxnSpPr/>
          <p:nvPr/>
        </p:nvCxnSpPr>
        <p:spPr>
          <a:xfrm flipV="1">
            <a:off x="974281" y="6311835"/>
            <a:ext cx="10193311" cy="1499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9">
            <a:extLst>
              <a:ext uri="{FF2B5EF4-FFF2-40B4-BE49-F238E27FC236}">
                <a16:creationId xmlns:a16="http://schemas.microsoft.com/office/drawing/2014/main" id="{93F5170E-B4B3-4BA0-A5E8-71B54A50571A}"/>
              </a:ext>
            </a:extLst>
          </p:cNvPr>
          <p:cNvSpPr txBox="1">
            <a:spLocks/>
          </p:cNvSpPr>
          <p:nvPr/>
        </p:nvSpPr>
        <p:spPr>
          <a:xfrm>
            <a:off x="5041900" y="6139524"/>
            <a:ext cx="2108200" cy="400110"/>
          </a:xfrm>
          <a:prstGeom prst="rect">
            <a:avLst/>
          </a:prstGeom>
          <a:solidFill>
            <a:schemeClr val="accent4"/>
          </a:solidFill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th-TH"/>
            </a:defPPr>
            <a:lvl1pPr marL="0" algn="r" defTabSz="914400" rtl="0" eaLnBrk="1" latinLnBrk="0" hangingPunct="1">
              <a:defRPr lang="en-US" sz="2000" kern="1200" smtClean="0">
                <a:solidFill>
                  <a:schemeClr val="bg1"/>
                </a:solidFill>
                <a:latin typeface="Pattaya" panose="00000500000000000000" pitchFamily="2" charset="-34"/>
                <a:ea typeface="+mn-ea"/>
                <a:cs typeface="Pattaya" panose="00000500000000000000" pitchFamily="2" charset="-34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842DAB5-5B83-498F-8DDC-64F477AD9597}" type="slidenum">
              <a:rPr lang="en-US" smtClean="0">
                <a:solidFill>
                  <a:schemeClr val="accent1"/>
                </a:solidFill>
              </a:rPr>
              <a:pPr algn="ctr"/>
              <a:t>‹#›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9B63433-1D99-4FB5-A57B-89C5150E26DA}"/>
              </a:ext>
            </a:extLst>
          </p:cNvPr>
          <p:cNvSpPr/>
          <p:nvPr/>
        </p:nvSpPr>
        <p:spPr>
          <a:xfrm>
            <a:off x="1999485" y="2989384"/>
            <a:ext cx="948865" cy="976772"/>
          </a:xfrm>
          <a:prstGeom prst="ellipse">
            <a:avLst/>
          </a:prstGeom>
          <a:solidFill>
            <a:srgbClr val="8D7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Barlow Semi Condensed" panose="020B060402020202020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E274AA-7068-40C8-AF2B-6C7303A636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2" y="4174676"/>
            <a:ext cx="1372502" cy="1372502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3E3A21E-830D-427D-9683-5AEAF1F714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85489" y="1991187"/>
            <a:ext cx="3042140" cy="3042140"/>
          </a:xfrm>
          <a:custGeom>
            <a:avLst/>
            <a:gdLst>
              <a:gd name="connsiteX0" fmla="*/ 1521070 w 3042140"/>
              <a:gd name="connsiteY0" fmla="*/ 0 h 3042140"/>
              <a:gd name="connsiteX1" fmla="*/ 3042140 w 3042140"/>
              <a:gd name="connsiteY1" fmla="*/ 1521070 h 3042140"/>
              <a:gd name="connsiteX2" fmla="*/ 1521070 w 3042140"/>
              <a:gd name="connsiteY2" fmla="*/ 3042140 h 3042140"/>
              <a:gd name="connsiteX3" fmla="*/ 0 w 3042140"/>
              <a:gd name="connsiteY3" fmla="*/ 1521070 h 3042140"/>
              <a:gd name="connsiteX4" fmla="*/ 1521070 w 3042140"/>
              <a:gd name="connsiteY4" fmla="*/ 0 h 304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140" h="3042140">
                <a:moveTo>
                  <a:pt x="1521070" y="0"/>
                </a:moveTo>
                <a:cubicBezTo>
                  <a:pt x="2361134" y="0"/>
                  <a:pt x="3042140" y="681006"/>
                  <a:pt x="3042140" y="1521070"/>
                </a:cubicBezTo>
                <a:cubicBezTo>
                  <a:pt x="3042140" y="2361134"/>
                  <a:pt x="2361134" y="3042140"/>
                  <a:pt x="1521070" y="3042140"/>
                </a:cubicBezTo>
                <a:cubicBezTo>
                  <a:pt x="681006" y="3042140"/>
                  <a:pt x="0" y="2361134"/>
                  <a:pt x="0" y="1521070"/>
                </a:cubicBezTo>
                <a:cubicBezTo>
                  <a:pt x="0" y="681006"/>
                  <a:pt x="681006" y="0"/>
                  <a:pt x="15210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250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82F454-0D16-44FF-8613-873108158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8BF2-D3CE-4972-936D-69AF4E88FABF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6D0206-E4CF-4FBE-B15E-8DA34340A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38DBBD-4CAD-4C3D-B771-C75DF6C2D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D732-DA8C-4400-888D-A6B4445FBB5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A5137D-CFF2-4E71-ADD1-2E89700D697B}"/>
              </a:ext>
            </a:extLst>
          </p:cNvPr>
          <p:cNvCxnSpPr/>
          <p:nvPr/>
        </p:nvCxnSpPr>
        <p:spPr>
          <a:xfrm flipV="1">
            <a:off x="974281" y="6311835"/>
            <a:ext cx="10193311" cy="14990"/>
          </a:xfrm>
          <a:prstGeom prst="line">
            <a:avLst/>
          </a:prstGeom>
          <a:ln w="19050">
            <a:solidFill>
              <a:srgbClr val="F184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9">
            <a:extLst>
              <a:ext uri="{FF2B5EF4-FFF2-40B4-BE49-F238E27FC236}">
                <a16:creationId xmlns:a16="http://schemas.microsoft.com/office/drawing/2014/main" id="{FA585DD8-8433-49DA-9A12-4691637E30CF}"/>
              </a:ext>
            </a:extLst>
          </p:cNvPr>
          <p:cNvSpPr txBox="1">
            <a:spLocks/>
          </p:cNvSpPr>
          <p:nvPr/>
        </p:nvSpPr>
        <p:spPr>
          <a:xfrm>
            <a:off x="5041900" y="6050624"/>
            <a:ext cx="2108200" cy="40011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th-TH"/>
            </a:defPPr>
            <a:lvl1pPr marL="0" algn="r" defTabSz="914400" rtl="0" eaLnBrk="1" latinLnBrk="0" hangingPunct="1">
              <a:defRPr lang="en-US" sz="2000" kern="1200" smtClean="0">
                <a:solidFill>
                  <a:schemeClr val="bg1"/>
                </a:solidFill>
                <a:latin typeface="Pattaya" panose="00000500000000000000" pitchFamily="2" charset="-34"/>
                <a:ea typeface="+mn-ea"/>
                <a:cs typeface="Pattaya" panose="00000500000000000000" pitchFamily="2" charset="-34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842DAB5-5B83-498F-8DDC-64F477AD9597}" type="slidenum">
              <a:rPr lang="en-US" smtClean="0">
                <a:solidFill>
                  <a:schemeClr val="accent4"/>
                </a:solidFill>
              </a:rPr>
              <a:pPr algn="ctr"/>
              <a:t>‹#›</a:t>
            </a:fld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41E582-4D97-407E-85E2-BE02E301CE53}"/>
              </a:ext>
            </a:extLst>
          </p:cNvPr>
          <p:cNvSpPr/>
          <p:nvPr/>
        </p:nvSpPr>
        <p:spPr>
          <a:xfrm>
            <a:off x="3975080" y="1705003"/>
            <a:ext cx="2638111" cy="2671852"/>
          </a:xfrm>
          <a:prstGeom prst="ellipse">
            <a:avLst/>
          </a:prstGeom>
          <a:solidFill>
            <a:srgbClr val="F1846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Barlow Semi Condensed" panose="020B060402020202020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753C182-F1EF-45C1-ADE0-6CBC6E107C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66881" y="1585509"/>
            <a:ext cx="3300302" cy="3300302"/>
          </a:xfrm>
          <a:custGeom>
            <a:avLst/>
            <a:gdLst>
              <a:gd name="connsiteX0" fmla="*/ 0 w 3300302"/>
              <a:gd name="connsiteY0" fmla="*/ 0 h 3300302"/>
              <a:gd name="connsiteX1" fmla="*/ 3300302 w 3300302"/>
              <a:gd name="connsiteY1" fmla="*/ 0 h 3300302"/>
              <a:gd name="connsiteX2" fmla="*/ 3300302 w 3300302"/>
              <a:gd name="connsiteY2" fmla="*/ 3300302 h 3300302"/>
              <a:gd name="connsiteX3" fmla="*/ 0 w 3300302"/>
              <a:gd name="connsiteY3" fmla="*/ 3300302 h 3300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0302" h="3300302">
                <a:moveTo>
                  <a:pt x="0" y="0"/>
                </a:moveTo>
                <a:lnTo>
                  <a:pt x="3300302" y="0"/>
                </a:lnTo>
                <a:lnTo>
                  <a:pt x="3300302" y="3300302"/>
                </a:lnTo>
                <a:lnTo>
                  <a:pt x="0" y="3300302"/>
                </a:lnTo>
                <a:close/>
              </a:path>
            </a:pathLst>
          </a:custGeom>
          <a:solidFill>
            <a:srgbClr val="9DC8D0">
              <a:alpha val="44000"/>
            </a:srgbClr>
          </a:solidFill>
          <a:ln w="76200">
            <a:solidFill>
              <a:srgbClr val="F18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  <a:latin typeface="Barlow Semi Condensed" panose="020B0604020202020204" charset="0"/>
              </a:defRPr>
            </a:lvl1pPr>
          </a:lstStyle>
          <a:p>
            <a:pPr marL="0"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CEB95CC-1C45-42A5-B9B2-E83D146CEB9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27954" y="2181349"/>
            <a:ext cx="3300302" cy="3300302"/>
          </a:xfrm>
          <a:custGeom>
            <a:avLst/>
            <a:gdLst>
              <a:gd name="connsiteX0" fmla="*/ 0 w 3300302"/>
              <a:gd name="connsiteY0" fmla="*/ 0 h 3300302"/>
              <a:gd name="connsiteX1" fmla="*/ 3300302 w 3300302"/>
              <a:gd name="connsiteY1" fmla="*/ 0 h 3300302"/>
              <a:gd name="connsiteX2" fmla="*/ 3300302 w 3300302"/>
              <a:gd name="connsiteY2" fmla="*/ 3300302 h 3300302"/>
              <a:gd name="connsiteX3" fmla="*/ 0 w 3300302"/>
              <a:gd name="connsiteY3" fmla="*/ 3300302 h 3300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0302" h="3300302">
                <a:moveTo>
                  <a:pt x="0" y="0"/>
                </a:moveTo>
                <a:lnTo>
                  <a:pt x="3300302" y="0"/>
                </a:lnTo>
                <a:lnTo>
                  <a:pt x="3300302" y="3300302"/>
                </a:lnTo>
                <a:lnTo>
                  <a:pt x="0" y="3300302"/>
                </a:lnTo>
                <a:close/>
              </a:path>
            </a:pathLst>
          </a:custGeom>
          <a:solidFill>
            <a:srgbClr val="9DC8D0">
              <a:alpha val="44000"/>
            </a:srgbClr>
          </a:solidFill>
          <a:ln w="76200">
            <a:solidFill>
              <a:srgbClr val="F18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>
                <a:solidFill>
                  <a:schemeClr val="lt1"/>
                </a:solidFill>
                <a:latin typeface="Barlow Semi Condensed" panose="020B0604020202020204" charset="0"/>
              </a:defRPr>
            </a:lvl1pPr>
          </a:lstStyle>
          <a:p>
            <a:pPr marL="0" lvl="0" algn="ctr"/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898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arlow Semi Condensed" panose="020B0604020202020204" charset="0"/>
              </a:defRPr>
            </a:lvl1pPr>
          </a:lstStyle>
          <a:p>
            <a:fld id="{8D5B8BF2-D3CE-4972-936D-69AF4E88FABF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arlow Semi Condensed" panose="020B060402020202020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arlow Semi Condensed" panose="020B0604020202020204" charset="0"/>
              </a:defRPr>
            </a:lvl1pPr>
          </a:lstStyle>
          <a:p>
            <a:fld id="{85DAD732-DA8C-4400-888D-A6B4445FBB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1995F8-9DB1-4DA3-A8CA-386A62DE3AC3}"/>
              </a:ext>
            </a:extLst>
          </p:cNvPr>
          <p:cNvSpPr txBox="1"/>
          <p:nvPr userDrawn="1"/>
        </p:nvSpPr>
        <p:spPr>
          <a:xfrm>
            <a:off x="1266273" y="6887817"/>
            <a:ext cx="9659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 By PowerPointHub.com | PowerPointhubth@gmail.com | Facebook : PowerPoint Hub | Not allow for commercial use. | </a:t>
            </a:r>
          </a:p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2019 , Thailand </a:t>
            </a:r>
          </a:p>
        </p:txBody>
      </p:sp>
    </p:spTree>
    <p:extLst>
      <p:ext uri="{BB962C8B-B14F-4D97-AF65-F5344CB8AC3E}">
        <p14:creationId xmlns:p14="http://schemas.microsoft.com/office/powerpoint/2010/main" val="371792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arlow Semi Condensed" panose="020B0604020202020204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rlow Semi Condensed" panose="020B060402020202020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rlow Semi Condensed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rlow Semi Condensed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 Semi Condensed" panose="020B060402020202020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 Semi Condensed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11" Type="http://schemas.microsoft.com/office/2007/relationships/hdphoto" Target="../media/hdphoto1.wdp"/><Relationship Id="rId5" Type="http://schemas.openxmlformats.org/officeDocument/2006/relationships/image" Target="../media/image10.jpeg"/><Relationship Id="rId10" Type="http://schemas.openxmlformats.org/officeDocument/2006/relationships/image" Target="../media/image4.png"/><Relationship Id="rId4" Type="http://schemas.openxmlformats.org/officeDocument/2006/relationships/image" Target="../media/image9.jpe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של תמונה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>
            <a:fillRect/>
          </a:stretch>
        </p:blipFill>
        <p:spPr/>
      </p:pic>
      <p:sp>
        <p:nvSpPr>
          <p:cNvPr id="3" name="מלבן 2"/>
          <p:cNvSpPr/>
          <p:nvPr/>
        </p:nvSpPr>
        <p:spPr>
          <a:xfrm>
            <a:off x="2377873" y="590036"/>
            <a:ext cx="72875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4400" b="1" dirty="0">
                <a:ln w="0"/>
                <a:solidFill>
                  <a:schemeClr val="accent5">
                    <a:lumMod val="50000"/>
                  </a:schemeClr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תרומתה של השפה המגדלת</a:t>
            </a:r>
            <a:endParaRPr lang="th-TH" sz="4400" b="1" dirty="0">
              <a:solidFill>
                <a:schemeClr val="accent5">
                  <a:lumMod val="50000"/>
                </a:schemeClr>
              </a:solidFill>
              <a:latin typeface="Barlow Semi Condensed" panose="020B0604020202020204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1194060" y="5878020"/>
            <a:ext cx="96552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4400" b="1" dirty="0">
                <a:ln w="0"/>
                <a:solidFill>
                  <a:schemeClr val="accent5">
                    <a:lumMod val="50000"/>
                  </a:schemeClr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להורות לילדים פוסט-טראומטיים</a:t>
            </a:r>
            <a:endParaRPr lang="th-TH" sz="4400" b="1" dirty="0">
              <a:solidFill>
                <a:schemeClr val="accent5">
                  <a:lumMod val="50000"/>
                </a:schemeClr>
              </a:solidFill>
              <a:latin typeface="Barlow Semi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38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1800225" y="228600"/>
            <a:ext cx="8591550" cy="106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arlow Semi Condensed" panose="020B0604020202020204"/>
                <a:ea typeface="+mj-ea"/>
                <a:cs typeface="+mj-cs"/>
              </a:defRPr>
            </a:lvl1pPr>
          </a:lstStyle>
          <a:p>
            <a:pPr algn="ctr"/>
            <a:r>
              <a:rPr lang="he-IL" b="1" dirty="0">
                <a:ln w="0"/>
                <a:solidFill>
                  <a:srgbClr val="F184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אינטגרציה של קומות המוח</a:t>
            </a:r>
            <a:endParaRPr lang="th-TH" b="1" dirty="0">
              <a:latin typeface="Barlow Semi Condensed" panose="020B0604020202020204" charset="0"/>
            </a:endParaRPr>
          </a:p>
        </p:txBody>
      </p:sp>
      <p:pic>
        <p:nvPicPr>
          <p:cNvPr id="3" name="תמונה 4" descr="איזורי מוח 2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604" b="72281" l="7837" r="48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3" t="17520" r="46588" b="21634"/>
          <a:stretch>
            <a:fillRect/>
          </a:stretch>
        </p:blipFill>
        <p:spPr bwMode="auto">
          <a:xfrm>
            <a:off x="1864489" y="1766785"/>
            <a:ext cx="4088638" cy="367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/>
          <p:cNvSpPr/>
          <p:nvPr/>
        </p:nvSpPr>
        <p:spPr>
          <a:xfrm>
            <a:off x="5148648" y="2214905"/>
            <a:ext cx="478618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4000" b="1" dirty="0">
                <a:ln w="0"/>
                <a:solidFill>
                  <a:srgbClr val="F184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מוח ניהולי</a:t>
            </a:r>
            <a:br>
              <a:rPr lang="en-US" sz="4000" b="1" dirty="0">
                <a:ln w="0"/>
                <a:solidFill>
                  <a:srgbClr val="F184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</a:br>
            <a:r>
              <a:rPr lang="he-IL" b="1" dirty="0">
                <a:ln w="0"/>
                <a:solidFill>
                  <a:schemeClr val="accent1">
                    <a:lumMod val="50000"/>
                  </a:schemeClr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(האונה הפרונטלית)</a:t>
            </a:r>
          </a:p>
          <a:p>
            <a:pPr algn="r" rtl="1"/>
            <a:r>
              <a:rPr lang="he-IL" sz="4000" b="1" dirty="0">
                <a:ln w="0"/>
                <a:solidFill>
                  <a:srgbClr val="F184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מוח רגשי</a:t>
            </a:r>
            <a:br>
              <a:rPr lang="en-US" sz="4000" b="1" dirty="0">
                <a:ln w="0"/>
                <a:solidFill>
                  <a:srgbClr val="F184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</a:br>
            <a:r>
              <a:rPr lang="he-IL" b="1" dirty="0">
                <a:ln w="0"/>
                <a:solidFill>
                  <a:schemeClr val="accent5">
                    <a:lumMod val="50000"/>
                  </a:schemeClr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(</a:t>
            </a:r>
            <a:r>
              <a:rPr lang="he-IL" b="1" dirty="0" err="1">
                <a:ln w="0"/>
                <a:solidFill>
                  <a:schemeClr val="accent5">
                    <a:lumMod val="50000"/>
                  </a:schemeClr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אמיגדלה</a:t>
            </a:r>
            <a:r>
              <a:rPr lang="he-IL" b="1" dirty="0">
                <a:ln w="0"/>
                <a:solidFill>
                  <a:schemeClr val="accent5">
                    <a:lumMod val="50000"/>
                  </a:schemeClr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) </a:t>
            </a:r>
            <a:endParaRPr lang="he-IL" sz="4800" b="1" dirty="0">
              <a:ln w="0"/>
              <a:solidFill>
                <a:schemeClr val="accent5">
                  <a:lumMod val="50000"/>
                </a:schemeClr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  <a:p>
            <a:pPr algn="r" rtl="1"/>
            <a:r>
              <a:rPr lang="he-IL" sz="4000" b="1" dirty="0">
                <a:ln w="0"/>
                <a:solidFill>
                  <a:srgbClr val="F184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מוח הישרדותי</a:t>
            </a:r>
            <a:br>
              <a:rPr lang="en-US" sz="4000" b="1" dirty="0">
                <a:ln w="0"/>
                <a:solidFill>
                  <a:srgbClr val="F184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</a:br>
            <a:r>
              <a:rPr lang="he-IL" b="1" dirty="0">
                <a:ln w="0"/>
                <a:solidFill>
                  <a:schemeClr val="accent4">
                    <a:lumMod val="50000"/>
                  </a:schemeClr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(גזע המוח)</a:t>
            </a:r>
          </a:p>
        </p:txBody>
      </p:sp>
      <p:sp>
        <p:nvSpPr>
          <p:cNvPr id="4" name="חץ ימינה 3"/>
          <p:cNvSpPr/>
          <p:nvPr/>
        </p:nvSpPr>
        <p:spPr>
          <a:xfrm>
            <a:off x="4234248" y="2521206"/>
            <a:ext cx="1828800" cy="35019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חץ ימינה 6"/>
          <p:cNvSpPr/>
          <p:nvPr/>
        </p:nvSpPr>
        <p:spPr>
          <a:xfrm>
            <a:off x="4234248" y="3484994"/>
            <a:ext cx="1828800" cy="350196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חץ ימינה 7"/>
          <p:cNvSpPr/>
          <p:nvPr/>
        </p:nvSpPr>
        <p:spPr>
          <a:xfrm>
            <a:off x="4234248" y="4448782"/>
            <a:ext cx="1828800" cy="350196"/>
          </a:xfrm>
          <a:prstGeom prst="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6650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88659" y="831195"/>
            <a:ext cx="5383306" cy="46731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מלבן 4"/>
          <p:cNvSpPr/>
          <p:nvPr/>
        </p:nvSpPr>
        <p:spPr>
          <a:xfrm>
            <a:off x="1655864" y="61754"/>
            <a:ext cx="88488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chemeClr val="accent5">
                    <a:lumMod val="50000"/>
                  </a:schemeClr>
                </a:solidFill>
                <a:latin typeface="Barlow Semi Condensed" panose="020B0604020202020204" charset="0"/>
                <a:cs typeface="Pattaya" panose="00000500000000000000" pitchFamily="2" charset="-34"/>
              </a:rPr>
              <a:t>Where attention goes, neurons fire</a:t>
            </a:r>
            <a:endParaRPr lang="th-TH" sz="4400" b="1" dirty="0">
              <a:solidFill>
                <a:schemeClr val="accent5">
                  <a:lumMod val="50000"/>
                </a:schemeClr>
              </a:solidFill>
              <a:latin typeface="Barlow Semi Condensed" panose="020B0604020202020204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1495869" y="5504328"/>
            <a:ext cx="87206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chemeClr val="accent5">
                    <a:lumMod val="50000"/>
                  </a:schemeClr>
                </a:solidFill>
                <a:latin typeface="Barlow Semi Condensed" panose="020B0604020202020204" charset="0"/>
                <a:cs typeface="Pattaya" panose="00000500000000000000" pitchFamily="2" charset="-34"/>
              </a:rPr>
              <a:t>And Where neurons fire, they wire</a:t>
            </a:r>
            <a:endParaRPr lang="th-TH" sz="4400" b="1" dirty="0">
              <a:solidFill>
                <a:schemeClr val="accent5">
                  <a:lumMod val="50000"/>
                </a:schemeClr>
              </a:solidFill>
              <a:latin typeface="Barlow Semi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298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1800225" y="228600"/>
            <a:ext cx="8591550" cy="106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arlow Semi Condensed" panose="020B0604020202020204"/>
                <a:ea typeface="+mj-ea"/>
                <a:cs typeface="+mj-cs"/>
              </a:defRPr>
            </a:lvl1pPr>
          </a:lstStyle>
          <a:p>
            <a:pPr algn="ctr"/>
            <a:r>
              <a:rPr lang="he-IL" b="1" dirty="0">
                <a:ln w="0"/>
                <a:solidFill>
                  <a:srgbClr val="F184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"חלון הסיבולת"</a:t>
            </a:r>
          </a:p>
        </p:txBody>
      </p:sp>
      <p:pic>
        <p:nvPicPr>
          <p:cNvPr id="3" name="מציין מיקום תוכן 3" descr="siegel-zon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7" t="18553" r="14188" b="35144"/>
          <a:stretch>
            <a:fillRect/>
          </a:stretch>
        </p:blipFill>
        <p:spPr bwMode="auto">
          <a:xfrm>
            <a:off x="1738313" y="1928814"/>
            <a:ext cx="868045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12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9" t="16995" r="42519" b="17081"/>
          <a:stretch>
            <a:fillRect/>
          </a:stretch>
        </p:blipFill>
        <p:spPr bwMode="auto">
          <a:xfrm>
            <a:off x="9599175" y="1078554"/>
            <a:ext cx="1571625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ציין מיקום תוכן 5"/>
          <p:cNvSpPr txBox="1">
            <a:spLocks/>
          </p:cNvSpPr>
          <p:nvPr/>
        </p:nvSpPr>
        <p:spPr>
          <a:xfrm>
            <a:off x="1790262" y="451024"/>
            <a:ext cx="8594725" cy="4937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arlow Semi Condensed" panose="020B06040202020202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arlow Semi Condensed" panose="020B06040202020202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arlow Semi Condensed" panose="020B06040202020202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rlow Semi Condensed" panose="020B06040202020202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rlow Semi Condensed" panose="020B06040202020202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sz="3200" b="1" dirty="0">
              <a:ln w="0"/>
              <a:solidFill>
                <a:srgbClr val="C0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  <a:p>
            <a:r>
              <a:rPr lang="he-IL" sz="3200" b="1" dirty="0" err="1">
                <a:ln w="0"/>
                <a:solidFill>
                  <a:srgbClr val="C0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סימפטטית</a:t>
            </a:r>
            <a:br>
              <a:rPr lang="he-IL" sz="3200" b="1" dirty="0">
                <a:ln w="0"/>
                <a:solidFill>
                  <a:srgbClr val="C0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</a:br>
            <a:r>
              <a:rPr lang="en-US" sz="3200" b="1" dirty="0">
                <a:ln w="0"/>
                <a:solidFill>
                  <a:srgbClr val="C0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FIGHT OR FLIGHT</a:t>
            </a:r>
          </a:p>
          <a:p>
            <a:endParaRPr lang="he-IL" sz="3200" b="1" dirty="0">
              <a:ln w="0"/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  <a:p>
            <a:r>
              <a:rPr lang="he-IL" sz="3200" b="1" dirty="0">
                <a:ln w="0"/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פרה-</a:t>
            </a:r>
            <a:r>
              <a:rPr lang="he-IL" sz="3200" b="1" dirty="0" err="1">
                <a:ln w="0"/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סימפטטית</a:t>
            </a:r>
            <a:r>
              <a:rPr lang="he-IL" sz="3200" b="1" dirty="0">
                <a:ln w="0"/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br>
              <a:rPr lang="he-IL" sz="3200" b="1" dirty="0">
                <a:ln w="0"/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</a:br>
            <a:r>
              <a:rPr lang="he-IL" sz="3200" b="1" dirty="0">
                <a:ln w="0"/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עצב </a:t>
            </a:r>
            <a:r>
              <a:rPr lang="he-IL" sz="3200" b="1" dirty="0" err="1">
                <a:ln w="0"/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הוואגוס</a:t>
            </a:r>
            <a:r>
              <a:rPr lang="he-IL" sz="3200" b="1" dirty="0">
                <a:ln w="0"/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-מסלול </a:t>
            </a:r>
            <a:r>
              <a:rPr lang="he-IL" sz="3200" b="1" dirty="0" err="1">
                <a:ln w="0"/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דורסלי</a:t>
            </a:r>
            <a:br>
              <a:rPr lang="he-IL" sz="3200" b="1" dirty="0">
                <a:ln w="0"/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</a:br>
            <a:r>
              <a:rPr lang="en-US" sz="3200" b="1" dirty="0">
                <a:ln w="0"/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FREEZE </a:t>
            </a:r>
          </a:p>
          <a:p>
            <a:endParaRPr lang="en-US" altLang="he-IL" sz="3200" dirty="0">
              <a:solidFill>
                <a:srgbClr val="C00000"/>
              </a:solidFill>
            </a:endParaRPr>
          </a:p>
          <a:p>
            <a:r>
              <a:rPr lang="he-IL" sz="3200" b="1" dirty="0">
                <a:ln w="0"/>
                <a:solidFill>
                  <a:srgbClr val="00B05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מערכת העצבים החברתית </a:t>
            </a:r>
            <a:br>
              <a:rPr lang="he-IL" sz="3200" b="1" dirty="0">
                <a:ln w="0"/>
                <a:solidFill>
                  <a:srgbClr val="00B05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</a:br>
            <a:r>
              <a:rPr lang="he-IL" sz="3200" b="1" dirty="0">
                <a:ln w="0"/>
                <a:solidFill>
                  <a:srgbClr val="00B05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עצב </a:t>
            </a:r>
            <a:r>
              <a:rPr lang="he-IL" sz="3200" b="1" dirty="0" err="1">
                <a:ln w="0"/>
                <a:solidFill>
                  <a:srgbClr val="00B05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הוואגוס</a:t>
            </a:r>
            <a:r>
              <a:rPr lang="he-IL" sz="3200" b="1" dirty="0">
                <a:ln w="0"/>
                <a:solidFill>
                  <a:srgbClr val="00B05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-מסלול ונטרלי</a:t>
            </a:r>
            <a:br>
              <a:rPr lang="he-IL" sz="3200" b="1" dirty="0">
                <a:ln w="0"/>
                <a:solidFill>
                  <a:srgbClr val="00B05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</a:br>
            <a:r>
              <a:rPr lang="he-IL" sz="3200" b="1" dirty="0">
                <a:ln w="0"/>
                <a:solidFill>
                  <a:srgbClr val="00B05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חוסן</a:t>
            </a:r>
          </a:p>
          <a:p>
            <a:endParaRPr lang="he-IL" sz="3200" b="1" dirty="0">
              <a:ln w="0"/>
              <a:solidFill>
                <a:srgbClr val="F18466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  <a:p>
            <a:endParaRPr lang="en-US" altLang="he-IL" sz="3200" dirty="0">
              <a:solidFill>
                <a:srgbClr val="C00000"/>
              </a:solidFill>
            </a:endParaRPr>
          </a:p>
          <a:p>
            <a:endParaRPr lang="he-IL" altLang="he-IL" sz="3200" dirty="0">
              <a:solidFill>
                <a:srgbClr val="002060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8683196" y="5790254"/>
            <a:ext cx="2487604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Stephen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Porges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567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36" y="573742"/>
            <a:ext cx="10998771" cy="5806328"/>
          </a:xfrm>
          <a:prstGeom prst="rect">
            <a:avLst/>
          </a:prstGeom>
        </p:spPr>
      </p:pic>
      <p:sp>
        <p:nvSpPr>
          <p:cNvPr id="4" name="מלבן 3"/>
          <p:cNvSpPr/>
          <p:nvPr/>
        </p:nvSpPr>
        <p:spPr>
          <a:xfrm>
            <a:off x="7404658" y="1150802"/>
            <a:ext cx="4030433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he-IL" sz="5400" b="1" dirty="0">
                <a:ln w="0"/>
                <a:solidFill>
                  <a:srgbClr val="FF33CC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מוח ימין</a:t>
            </a:r>
            <a:endParaRPr lang="he-IL" sz="5400" b="1" dirty="0">
              <a:solidFill>
                <a:srgbClr val="FF33CC"/>
              </a:solidFill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543818" y="1150802"/>
            <a:ext cx="3542185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he-IL" sz="5400" b="1" dirty="0">
                <a:ln w="0"/>
                <a:solidFill>
                  <a:schemeClr val="tx2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מוח שמאל</a:t>
            </a:r>
            <a:endParaRPr lang="he-IL" sz="5400" b="1" dirty="0"/>
          </a:p>
        </p:txBody>
      </p:sp>
      <p:sp>
        <p:nvSpPr>
          <p:cNvPr id="6" name="מלבן 5"/>
          <p:cNvSpPr/>
          <p:nvPr/>
        </p:nvSpPr>
        <p:spPr>
          <a:xfrm>
            <a:off x="7978588" y="2050523"/>
            <a:ext cx="3243116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40000"/>
              </a:lnSpc>
            </a:pPr>
            <a:r>
              <a:rPr lang="he-IL" sz="2000" b="1" dirty="0">
                <a:ln w="0"/>
                <a:solidFill>
                  <a:schemeClr val="tx2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הוליסטי </a:t>
            </a:r>
          </a:p>
          <a:p>
            <a:pPr algn="r" rtl="1">
              <a:lnSpc>
                <a:spcPct val="140000"/>
              </a:lnSpc>
            </a:pPr>
            <a:r>
              <a:rPr lang="he-IL" sz="2000" b="1" dirty="0">
                <a:ln w="0"/>
                <a:solidFill>
                  <a:schemeClr val="tx2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יצירתי</a:t>
            </a:r>
          </a:p>
          <a:p>
            <a:pPr algn="r" rtl="1">
              <a:lnSpc>
                <a:spcPct val="140000"/>
              </a:lnSpc>
            </a:pPr>
            <a:r>
              <a:rPr lang="he-IL" sz="2000" b="1" dirty="0">
                <a:ln w="0"/>
                <a:solidFill>
                  <a:schemeClr val="tx2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דמיוני</a:t>
            </a:r>
          </a:p>
          <a:p>
            <a:pPr algn="r" rtl="1">
              <a:lnSpc>
                <a:spcPct val="140000"/>
              </a:lnSpc>
            </a:pPr>
            <a:r>
              <a:rPr lang="he-IL" sz="2000" b="1" dirty="0">
                <a:ln w="0"/>
                <a:solidFill>
                  <a:schemeClr val="tx2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בלתי מילולי</a:t>
            </a:r>
          </a:p>
          <a:p>
            <a:pPr algn="r" rtl="1">
              <a:lnSpc>
                <a:spcPct val="140000"/>
              </a:lnSpc>
            </a:pPr>
            <a:r>
              <a:rPr lang="he-IL" sz="2000" b="1" dirty="0">
                <a:ln w="0"/>
                <a:solidFill>
                  <a:schemeClr val="tx2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למידה טרנספורמטיבית</a:t>
            </a:r>
          </a:p>
          <a:p>
            <a:pPr algn="r" rtl="1">
              <a:lnSpc>
                <a:spcPct val="140000"/>
              </a:lnSpc>
            </a:pPr>
            <a:r>
              <a:rPr lang="he-IL" sz="2000" b="1" dirty="0">
                <a:ln w="0"/>
                <a:solidFill>
                  <a:schemeClr val="tx2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עיבוד בו-זמני</a:t>
            </a:r>
          </a:p>
          <a:p>
            <a:pPr algn="r" rtl="1">
              <a:lnSpc>
                <a:spcPct val="140000"/>
              </a:lnSpc>
            </a:pPr>
            <a:r>
              <a:rPr lang="he-IL" sz="2000" b="1" dirty="0">
                <a:ln w="0"/>
                <a:solidFill>
                  <a:schemeClr val="tx2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הבנה</a:t>
            </a:r>
          </a:p>
          <a:p>
            <a:pPr algn="r" rtl="1">
              <a:lnSpc>
                <a:spcPct val="140000"/>
              </a:lnSpc>
            </a:pPr>
            <a:r>
              <a:rPr lang="he-IL" sz="2000" b="1" dirty="0">
                <a:ln w="0"/>
                <a:solidFill>
                  <a:schemeClr val="tx2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חופשי</a:t>
            </a:r>
          </a:p>
        </p:txBody>
      </p:sp>
      <p:sp>
        <p:nvSpPr>
          <p:cNvPr id="7" name="מלבן 6"/>
          <p:cNvSpPr/>
          <p:nvPr/>
        </p:nvSpPr>
        <p:spPr>
          <a:xfrm>
            <a:off x="543818" y="2050523"/>
            <a:ext cx="3034218" cy="35086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40000"/>
              </a:lnSpc>
            </a:pPr>
            <a:r>
              <a:rPr lang="he-IL" sz="2000" b="1" dirty="0">
                <a:ln w="0"/>
                <a:solidFill>
                  <a:schemeClr val="tx2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ממוקד בפרטים</a:t>
            </a:r>
          </a:p>
          <a:p>
            <a:pPr algn="r" rtl="1">
              <a:lnSpc>
                <a:spcPct val="140000"/>
              </a:lnSpc>
            </a:pPr>
            <a:r>
              <a:rPr lang="he-IL" sz="2000" b="1" dirty="0">
                <a:ln w="0"/>
                <a:solidFill>
                  <a:schemeClr val="tx2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לוגי</a:t>
            </a:r>
          </a:p>
          <a:p>
            <a:pPr algn="r" rtl="1">
              <a:lnSpc>
                <a:spcPct val="140000"/>
              </a:lnSpc>
            </a:pPr>
            <a:r>
              <a:rPr lang="he-IL" sz="2000" b="1" dirty="0">
                <a:ln w="0"/>
                <a:solidFill>
                  <a:schemeClr val="tx2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סיבתי</a:t>
            </a:r>
          </a:p>
          <a:p>
            <a:pPr algn="r" rtl="1">
              <a:lnSpc>
                <a:spcPct val="140000"/>
              </a:lnSpc>
            </a:pPr>
            <a:r>
              <a:rPr lang="he-IL" sz="2000" b="1" dirty="0">
                <a:ln w="0"/>
                <a:solidFill>
                  <a:schemeClr val="tx2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לשוני</a:t>
            </a:r>
          </a:p>
          <a:p>
            <a:pPr algn="r" rtl="1">
              <a:lnSpc>
                <a:spcPct val="140000"/>
              </a:lnSpc>
            </a:pPr>
            <a:r>
              <a:rPr lang="he-IL" sz="2000" b="1" dirty="0">
                <a:ln w="0"/>
                <a:solidFill>
                  <a:schemeClr val="tx2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למידה אינפורמטיבית</a:t>
            </a:r>
          </a:p>
          <a:p>
            <a:pPr algn="r" rtl="1">
              <a:lnSpc>
                <a:spcPct val="140000"/>
              </a:lnSpc>
            </a:pPr>
            <a:r>
              <a:rPr lang="he-IL" sz="2000" b="1" dirty="0">
                <a:ln w="0"/>
                <a:solidFill>
                  <a:schemeClr val="tx2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עיבוד סדרתי</a:t>
            </a:r>
          </a:p>
          <a:p>
            <a:pPr algn="r" rtl="1">
              <a:lnSpc>
                <a:spcPct val="140000"/>
              </a:lnSpc>
            </a:pPr>
            <a:r>
              <a:rPr lang="he-IL" sz="2000" b="1" dirty="0">
                <a:ln w="0"/>
                <a:solidFill>
                  <a:schemeClr val="tx2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ידע</a:t>
            </a:r>
          </a:p>
          <a:p>
            <a:pPr algn="r" rtl="1">
              <a:lnSpc>
                <a:spcPct val="140000"/>
              </a:lnSpc>
            </a:pPr>
            <a:r>
              <a:rPr lang="he-IL" sz="2000" b="1" dirty="0">
                <a:ln w="0"/>
                <a:solidFill>
                  <a:schemeClr val="tx2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מובנה</a:t>
            </a:r>
          </a:p>
        </p:txBody>
      </p:sp>
    </p:spTree>
    <p:extLst>
      <p:ext uri="{BB962C8B-B14F-4D97-AF65-F5344CB8AC3E}">
        <p14:creationId xmlns:p14="http://schemas.microsoft.com/office/powerpoint/2010/main" val="193436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0" y="219075"/>
            <a:ext cx="11951369" cy="106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arlow Semi Condensed" panose="020B0604020202020204"/>
                <a:ea typeface="+mj-ea"/>
                <a:cs typeface="+mj-cs"/>
              </a:defRPr>
            </a:lvl1pPr>
          </a:lstStyle>
          <a:p>
            <a:pPr algn="ctr"/>
            <a:r>
              <a:rPr lang="he-IL" b="1" dirty="0">
                <a:ln w="0"/>
                <a:solidFill>
                  <a:srgbClr val="F184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נוירופסיכולוגיה של חוסן וטראומה</a:t>
            </a:r>
          </a:p>
        </p:txBody>
      </p:sp>
      <p:pic>
        <p:nvPicPr>
          <p:cNvPr id="16" name="מציין מיקום תוכן 3" descr="siegel-zon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7" t="18553" r="14188" b="35144"/>
          <a:stretch>
            <a:fillRect/>
          </a:stretch>
        </p:blipFill>
        <p:spPr bwMode="auto">
          <a:xfrm>
            <a:off x="1428750" y="2714625"/>
            <a:ext cx="5143500" cy="2286000"/>
          </a:xfrm>
          <a:prstGeom prst="rect">
            <a:avLst/>
          </a:prstGeom>
        </p:spPr>
      </p:pic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2071688" y="2857500"/>
            <a:ext cx="4357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he-IL" sz="2400">
                <a:solidFill>
                  <a:schemeClr val="bg1"/>
                </a:solidFill>
              </a:rPr>
              <a:t>    FIGHT                FLIGHT</a:t>
            </a: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2143125" y="4429125"/>
            <a:ext cx="4286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he-IL" sz="2400">
                <a:solidFill>
                  <a:schemeClr val="bg1"/>
                </a:solidFill>
              </a:rPr>
              <a:t>               FREEZE</a:t>
            </a:r>
          </a:p>
          <a:p>
            <a:pPr algn="r" rtl="1"/>
            <a:endParaRPr lang="en-US" altLang="he-IL" sz="2400">
              <a:solidFill>
                <a:schemeClr val="bg1"/>
              </a:solidFill>
            </a:endParaRPr>
          </a:p>
        </p:txBody>
      </p:sp>
      <p:sp>
        <p:nvSpPr>
          <p:cNvPr id="19" name="מלבן 9"/>
          <p:cNvSpPr>
            <a:spLocks noChangeArrowheads="1"/>
          </p:cNvSpPr>
          <p:nvPr/>
        </p:nvSpPr>
        <p:spPr bwMode="auto">
          <a:xfrm>
            <a:off x="2143125" y="4071938"/>
            <a:ext cx="4357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/>
            <a:r>
              <a:rPr lang="he-IL" altLang="he-IL" sz="1400">
                <a:solidFill>
                  <a:schemeClr val="bg1"/>
                </a:solidFill>
              </a:rPr>
              <a:t>רוגע, שליטה על הגוף שלנו ועל ההחלטות שלנו.</a:t>
            </a:r>
            <a:endParaRPr lang="en-US" altLang="he-IL" sz="1400">
              <a:solidFill>
                <a:schemeClr val="bg1"/>
              </a:solidFill>
            </a:endParaRPr>
          </a:p>
        </p:txBody>
      </p:sp>
      <p:sp>
        <p:nvSpPr>
          <p:cNvPr id="20" name="מלבן 10"/>
          <p:cNvSpPr>
            <a:spLocks noChangeArrowheads="1"/>
          </p:cNvSpPr>
          <p:nvPr/>
        </p:nvSpPr>
        <p:spPr bwMode="auto">
          <a:xfrm>
            <a:off x="2071688" y="3357563"/>
            <a:ext cx="4357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/>
            <a:r>
              <a:rPr lang="he-IL" altLang="he-IL" sz="1400">
                <a:solidFill>
                  <a:schemeClr val="bg1"/>
                </a:solidFill>
              </a:rPr>
              <a:t>התרגשות, אסרטיביות</a:t>
            </a:r>
            <a:endParaRPr lang="en-US" altLang="he-IL" sz="1400">
              <a:solidFill>
                <a:schemeClr val="bg1"/>
              </a:solidFill>
            </a:endParaRPr>
          </a:p>
        </p:txBody>
      </p:sp>
      <p:pic>
        <p:nvPicPr>
          <p:cNvPr id="21" name="תמונה 11" descr="FIGHT.jpg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6" b="16667"/>
          <a:stretch>
            <a:fillRect/>
          </a:stretch>
        </p:blipFill>
        <p:spPr bwMode="auto">
          <a:xfrm>
            <a:off x="2143125" y="1214438"/>
            <a:ext cx="197167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תמונה 13" descr="flight.jpg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5" b="11748"/>
          <a:stretch>
            <a:fillRect/>
          </a:stretch>
        </p:blipFill>
        <p:spPr bwMode="auto">
          <a:xfrm>
            <a:off x="4357688" y="1214438"/>
            <a:ext cx="20224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3" t="17773" r="11566" b="21680"/>
          <a:stretch>
            <a:fillRect/>
          </a:stretch>
        </p:blipFill>
        <p:spPr bwMode="auto">
          <a:xfrm>
            <a:off x="2857500" y="5072063"/>
            <a:ext cx="2357438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9" t="16995" r="42519" b="17081"/>
          <a:stretch>
            <a:fillRect/>
          </a:stretch>
        </p:blipFill>
        <p:spPr bwMode="auto">
          <a:xfrm>
            <a:off x="9928881" y="1214437"/>
            <a:ext cx="157162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5400000">
            <a:off x="5327745" y="4322857"/>
            <a:ext cx="29659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CONNECT</a:t>
            </a:r>
            <a:endParaRPr lang="he-IL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תמונה 14" descr="The Secret to Feeling Connected | Stephanie Carroll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560" y="3283325"/>
            <a:ext cx="1974382" cy="129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תמונה 2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4057" y="1250156"/>
            <a:ext cx="1304824" cy="1485901"/>
          </a:xfrm>
          <a:prstGeom prst="rect">
            <a:avLst/>
          </a:prstGeom>
        </p:spPr>
      </p:pic>
      <p:pic>
        <p:nvPicPr>
          <p:cNvPr id="26" name="תמונה 4" descr="איזורי מוח 2.jpg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3604" b="72281" l="7837" r="48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3" t="17520" r="46588" b="21634"/>
          <a:stretch>
            <a:fillRect/>
          </a:stretch>
        </p:blipFill>
        <p:spPr bwMode="auto">
          <a:xfrm>
            <a:off x="7268774" y="4726572"/>
            <a:ext cx="2275390" cy="204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178845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Hub-Summer  Template">
  <a:themeElements>
    <a:clrScheme name="PowerPointHub-Summ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F4EC"/>
      </a:accent1>
      <a:accent2>
        <a:srgbClr val="E7C794"/>
      </a:accent2>
      <a:accent3>
        <a:srgbClr val="F4A382"/>
      </a:accent3>
      <a:accent4>
        <a:srgbClr val="F18466"/>
      </a:accent4>
      <a:accent5>
        <a:srgbClr val="9DC8D0"/>
      </a:accent5>
      <a:accent6>
        <a:srgbClr val="8D7D63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Hub-Summer  Template.pptx" id="{C9DB550F-0F88-4208-A44B-1EE4298B383C}" vid="{00F344FE-8A3A-4730-87E2-2C23C8C6FC9F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PowerPointHub-Summer  Template</Template>
  <TotalTime>21968</TotalTime>
  <Words>126</Words>
  <Application>Microsoft Office PowerPoint</Application>
  <PresentationFormat>מסך רחב</PresentationFormat>
  <Paragraphs>50</Paragraphs>
  <Slides>7</Slides>
  <Notes>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2" baseType="lpstr">
      <vt:lpstr>Arial</vt:lpstr>
      <vt:lpstr>Barlow Semi Condensed</vt:lpstr>
      <vt:lpstr>Calibri</vt:lpstr>
      <vt:lpstr>Pattaya</vt:lpstr>
      <vt:lpstr>PowerPointHub-Summer  Template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ผกาวัลย์ วงศ์เพชรอนันต์</dc:creator>
  <cp:lastModifiedBy>דורית בן יוסף</cp:lastModifiedBy>
  <cp:revision>200</cp:revision>
  <dcterms:created xsi:type="dcterms:W3CDTF">2019-08-17T15:55:06Z</dcterms:created>
  <dcterms:modified xsi:type="dcterms:W3CDTF">2021-04-13T10:46:58Z</dcterms:modified>
</cp:coreProperties>
</file>