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7" r:id="rId1"/>
    <p:sldMasterId id="2147483739" r:id="rId2"/>
    <p:sldMasterId id="2147483740" r:id="rId3"/>
    <p:sldMasterId id="2147483741" r:id="rId4"/>
    <p:sldMasterId id="2147483742" r:id="rId5"/>
    <p:sldMasterId id="2147483743" r:id="rId6"/>
    <p:sldMasterId id="2147483744" r:id="rId7"/>
    <p:sldMasterId id="2147483756" r:id="rId8"/>
    <p:sldMasterId id="2147483768" r:id="rId9"/>
  </p:sldMasterIdLst>
  <p:notesMasterIdLst>
    <p:notesMasterId r:id="rId45"/>
  </p:notesMasterIdLst>
  <p:sldIdLst>
    <p:sldId id="256" r:id="rId10"/>
    <p:sldId id="259" r:id="rId11"/>
    <p:sldId id="260" r:id="rId12"/>
    <p:sldId id="261" r:id="rId13"/>
    <p:sldId id="262" r:id="rId14"/>
    <p:sldId id="284" r:id="rId15"/>
    <p:sldId id="263" r:id="rId16"/>
    <p:sldId id="264" r:id="rId17"/>
    <p:sldId id="298" r:id="rId18"/>
    <p:sldId id="265" r:id="rId19"/>
    <p:sldId id="290" r:id="rId20"/>
    <p:sldId id="288" r:id="rId21"/>
    <p:sldId id="296" r:id="rId22"/>
    <p:sldId id="295" r:id="rId23"/>
    <p:sldId id="267" r:id="rId24"/>
    <p:sldId id="268" r:id="rId25"/>
    <p:sldId id="269" r:id="rId26"/>
    <p:sldId id="271" r:id="rId27"/>
    <p:sldId id="272" r:id="rId28"/>
    <p:sldId id="273" r:id="rId29"/>
    <p:sldId id="274" r:id="rId30"/>
    <p:sldId id="275" r:id="rId31"/>
    <p:sldId id="276" r:id="rId32"/>
    <p:sldId id="277" r:id="rId33"/>
    <p:sldId id="278" r:id="rId34"/>
    <p:sldId id="292" r:id="rId35"/>
    <p:sldId id="293" r:id="rId36"/>
    <p:sldId id="297" r:id="rId37"/>
    <p:sldId id="294" r:id="rId38"/>
    <p:sldId id="279" r:id="rId39"/>
    <p:sldId id="280" r:id="rId40"/>
    <p:sldId id="281" r:id="rId41"/>
    <p:sldId id="282" r:id="rId42"/>
    <p:sldId id="287" r:id="rId43"/>
    <p:sldId id="283"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0" autoAdjust="0"/>
    <p:restoredTop sz="94660"/>
  </p:normalViewPr>
  <p:slideViewPr>
    <p:cSldViewPr snapToGrid="0">
      <p:cViewPr varScale="1">
        <p:scale>
          <a:sx n="114" d="100"/>
          <a:sy n="114" d="100"/>
        </p:scale>
        <p:origin x="749"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198657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b2a4223d4_0_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x-none"/>
              <a:t>המרחב המאפשר, פיתוח יכולות, הנראות של ההורה כתנאי למתן כיוון</a:t>
            </a:r>
            <a:endParaRPr/>
          </a:p>
          <a:p>
            <a:pPr marL="0" lvl="0" indent="0" algn="r" rtl="1">
              <a:spcBef>
                <a:spcPts val="0"/>
              </a:spcBef>
              <a:spcAft>
                <a:spcPts val="0"/>
              </a:spcAft>
              <a:buNone/>
            </a:pPr>
            <a:endParaRPr/>
          </a:p>
        </p:txBody>
      </p:sp>
      <p:sp>
        <p:nvSpPr>
          <p:cNvPr id="577" name="Google Shape;577;gab2a4223d4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47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9dc3fe5f57_0_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9dc3fe5f57_0_9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9dc3fe5f57_0_9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10</a:t>
            </a:fld>
            <a:endParaRPr/>
          </a:p>
        </p:txBody>
      </p:sp>
    </p:spTree>
    <p:extLst>
      <p:ext uri="{BB962C8B-B14F-4D97-AF65-F5344CB8AC3E}">
        <p14:creationId xmlns:p14="http://schemas.microsoft.com/office/powerpoint/2010/main" val="306966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9dc3fe5f57_0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g9dc3fe5f57_0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20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9dc3fe5f57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g9dc3fe5f57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77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dc3fe5f57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g9dc3fe5f57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5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9dc3fe5f57_0_1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g9dc3fe5f57_0_10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g9dc3fe5f57_0_10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18</a:t>
            </a:fld>
            <a:endParaRPr/>
          </a:p>
        </p:txBody>
      </p:sp>
    </p:spTree>
    <p:extLst>
      <p:ext uri="{BB962C8B-B14F-4D97-AF65-F5344CB8AC3E}">
        <p14:creationId xmlns:p14="http://schemas.microsoft.com/office/powerpoint/2010/main" val="260839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9dc3fe5f57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9dc3fe5f57_0_10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g9dc3fe5f57_0_10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19</a:t>
            </a:fld>
            <a:endParaRPr/>
          </a:p>
        </p:txBody>
      </p:sp>
    </p:spTree>
    <p:extLst>
      <p:ext uri="{BB962C8B-B14F-4D97-AF65-F5344CB8AC3E}">
        <p14:creationId xmlns:p14="http://schemas.microsoft.com/office/powerpoint/2010/main" val="171959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9dc3fe5f57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9dc3fe5f57_0_10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g9dc3fe5f57_0_10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20</a:t>
            </a:fld>
            <a:endParaRPr/>
          </a:p>
        </p:txBody>
      </p:sp>
    </p:spTree>
    <p:extLst>
      <p:ext uri="{BB962C8B-B14F-4D97-AF65-F5344CB8AC3E}">
        <p14:creationId xmlns:p14="http://schemas.microsoft.com/office/powerpoint/2010/main" val="281169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9dc3fe5f57_0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9dc3fe5f57_0_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680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9dc3fe5f57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g9dc3fe5f57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91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9dc3fe5f57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g9dc3fe5f57_0_10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g9dc3fe5f57_0_10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23</a:t>
            </a:fld>
            <a:endParaRPr/>
          </a:p>
        </p:txBody>
      </p:sp>
    </p:spTree>
    <p:extLst>
      <p:ext uri="{BB962C8B-B14F-4D97-AF65-F5344CB8AC3E}">
        <p14:creationId xmlns:p14="http://schemas.microsoft.com/office/powerpoint/2010/main" val="112205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ab2a4223d4_0_1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gab2a4223d4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863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9dc3fe5f57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9dc3fe5f57_0_10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g9dc3fe5f57_0_10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24</a:t>
            </a:fld>
            <a:endParaRPr/>
          </a:p>
        </p:txBody>
      </p:sp>
    </p:spTree>
    <p:extLst>
      <p:ext uri="{BB962C8B-B14F-4D97-AF65-F5344CB8AC3E}">
        <p14:creationId xmlns:p14="http://schemas.microsoft.com/office/powerpoint/2010/main" val="14610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9dc3fe5f57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g9dc3fe5f57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70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1"/>
            <a:r>
              <a:rPr lang="he-IL" sz="1300" dirty="0"/>
              <a:t>במידה ויהיו פתחים נוספים יש סיכוי סביר שהתינוק ייצא מפתח לא רצוי באופן פתולוגי. רק אם נחסום את הפתחים הלא רצויים ונכוון לכיוון הרצוי, התינוק ייצא בצורה בריאה.</a:t>
            </a:r>
            <a:endParaRPr lang="en-US" sz="1300" dirty="0"/>
          </a:p>
          <a:p>
            <a:pPr rtl="1"/>
            <a:r>
              <a:rPr lang="he-IL" sz="1300" dirty="0"/>
              <a:t>גם ביחסי הורה ילד, כשאנחנו מסתכלים על הקשיים של הילד, באייכה נניח </a:t>
            </a:r>
            <a:r>
              <a:rPr lang="he-IL" sz="1300" b="1" dirty="0"/>
              <a:t>שיש משהו בסביבה שמאפשר את קיומם</a:t>
            </a:r>
            <a:r>
              <a:rPr lang="he-IL" sz="1300" dirty="0"/>
              <a:t>. גם אם הקשיים האלה קשורים באופן מאוד מובהק לאבחנה מסוימת, נניח להפרעת קשב (חרדה, דיכאון, אוטיזם או סכיזופרניה), עדיין הסביבה יכולה להתארגן ולכוון את הילד להתמודדויות בריאות יותר, ולא להתיר לו התמודדויות בריאות פחות. </a:t>
            </a:r>
            <a:endParaRPr lang="en-US" sz="1300" dirty="0"/>
          </a:p>
          <a:p>
            <a:endParaRPr lang="he-IL" dirty="0"/>
          </a:p>
        </p:txBody>
      </p:sp>
      <p:sp>
        <p:nvSpPr>
          <p:cNvPr id="4" name="Slide Number Placeholder 3"/>
          <p:cNvSpPr>
            <a:spLocks noGrp="1"/>
          </p:cNvSpPr>
          <p:nvPr>
            <p:ph type="sldNum" sz="quarter" idx="10"/>
          </p:nvPr>
        </p:nvSpPr>
        <p:spPr>
          <a:xfrm>
            <a:off x="1596" y="9519055"/>
            <a:ext cx="2984870" cy="502833"/>
          </a:xfrm>
          <a:prstGeom prst="rect">
            <a:avLst/>
          </a:prstGeom>
        </p:spPr>
        <p:txBody>
          <a:bodyPr/>
          <a:lstStyle/>
          <a:p>
            <a:fld id="{32DB3185-CA56-455C-B25F-3A692F8D8B4B}" type="slidenum">
              <a:rPr lang="he-IL" smtClean="0"/>
              <a:t>26</a:t>
            </a:fld>
            <a:endParaRPr lang="he-IL"/>
          </a:p>
        </p:txBody>
      </p:sp>
    </p:spTree>
    <p:extLst>
      <p:ext uri="{BB962C8B-B14F-4D97-AF65-F5344CB8AC3E}">
        <p14:creationId xmlns:p14="http://schemas.microsoft.com/office/powerpoint/2010/main" val="1030012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9dc3fe5f57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g9dc3fe5f57_0_10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9dc3fe5f57_0_10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30</a:t>
            </a:fld>
            <a:endParaRPr/>
          </a:p>
        </p:txBody>
      </p:sp>
    </p:spTree>
    <p:extLst>
      <p:ext uri="{BB962C8B-B14F-4D97-AF65-F5344CB8AC3E}">
        <p14:creationId xmlns:p14="http://schemas.microsoft.com/office/powerpoint/2010/main" val="2068989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ab2a4223d4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ab2a4223d4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12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ab2a4223d4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3" name="Google Shape;783;gab2a4223d4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533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ab2a4223d4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ab2a4223d4_0_5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gab2a4223d4_0_5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33</a:t>
            </a:fld>
            <a:endParaRPr/>
          </a:p>
        </p:txBody>
      </p:sp>
    </p:spTree>
    <p:extLst>
      <p:ext uri="{BB962C8B-B14F-4D97-AF65-F5344CB8AC3E}">
        <p14:creationId xmlns:p14="http://schemas.microsoft.com/office/powerpoint/2010/main" val="354113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ab2a4223d4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ab2a4223d4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798" name="Google Shape;798;gab2a4223d4_0_526: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solidFill>
                  <a:srgbClr val="000000"/>
                </a:solidFill>
              </a:rPr>
              <a:t>35</a:t>
            </a:fld>
            <a:endParaRPr>
              <a:solidFill>
                <a:srgbClr val="000000"/>
              </a:solidFill>
            </a:endParaRPr>
          </a:p>
        </p:txBody>
      </p:sp>
    </p:spTree>
    <p:extLst>
      <p:ext uri="{BB962C8B-B14F-4D97-AF65-F5344CB8AC3E}">
        <p14:creationId xmlns:p14="http://schemas.microsoft.com/office/powerpoint/2010/main" val="120372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ab2a4223d4_0_1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gab2a4223d4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16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ab2a4223d4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ab2a4223d4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611" name="Google Shape;611;gab2a4223d4_0_179: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solidFill>
                  <a:srgbClr val="000000"/>
                </a:solidFill>
              </a:rPr>
              <a:t>4</a:t>
            </a:fld>
            <a:endParaRPr>
              <a:solidFill>
                <a:srgbClr val="000000"/>
              </a:solidFill>
            </a:endParaRPr>
          </a:p>
        </p:txBody>
      </p:sp>
    </p:spTree>
    <p:extLst>
      <p:ext uri="{BB962C8B-B14F-4D97-AF65-F5344CB8AC3E}">
        <p14:creationId xmlns:p14="http://schemas.microsoft.com/office/powerpoint/2010/main" val="273891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9dc3fe5f57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9dc3fe5f57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80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a:xfrm>
            <a:off x="1588" y="8685213"/>
            <a:ext cx="2971800" cy="458787"/>
          </a:xfrm>
          <a:prstGeom prst="rect">
            <a:avLst/>
          </a:prstGeom>
        </p:spPr>
        <p:txBody>
          <a:bodyPr/>
          <a:lstStyle/>
          <a:p>
            <a:pPr algn="r">
              <a:defRPr/>
            </a:pPr>
            <a:fld id="{13452BB2-EF69-4CC2-98C7-DC557B995DEA}" type="slidenum">
              <a:rPr lang="en-US" smtClean="0">
                <a:solidFill>
                  <a:prstClr val="black"/>
                </a:solidFill>
                <a:latin typeface="Calibri"/>
              </a:rPr>
              <a:pPr algn="r">
                <a:defRPr/>
              </a:pPr>
              <a:t>6</a:t>
            </a:fld>
            <a:endParaRPr lang="en-US">
              <a:solidFill>
                <a:prstClr val="black"/>
              </a:solidFill>
              <a:latin typeface="Calibri"/>
            </a:endParaRPr>
          </a:p>
        </p:txBody>
      </p:sp>
    </p:spTree>
    <p:extLst>
      <p:ext uri="{BB962C8B-B14F-4D97-AF65-F5344CB8AC3E}">
        <p14:creationId xmlns:p14="http://schemas.microsoft.com/office/powerpoint/2010/main" val="185077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9dc3fe5f57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9dc3fe5f57_0_9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g9dc3fe5f57_0_9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x-none"/>
              <a:t>7</a:t>
            </a:fld>
            <a:endParaRPr/>
          </a:p>
        </p:txBody>
      </p:sp>
    </p:spTree>
    <p:extLst>
      <p:ext uri="{BB962C8B-B14F-4D97-AF65-F5344CB8AC3E}">
        <p14:creationId xmlns:p14="http://schemas.microsoft.com/office/powerpoint/2010/main" val="79865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9dc3fe5f57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g9dc3fe5f57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15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9dc3fe5f57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9dc3fe5f57_0_10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g9dc3fe5f57_0_10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algn="r" rtl="1"/>
            <a:fld id="{00000000-1234-1234-1234-123412341234}" type="slidenum">
              <a:rPr lang="x-none"/>
              <a:pPr algn="r" rtl="1"/>
              <a:t>9</a:t>
            </a:fld>
            <a:endParaRPr/>
          </a:p>
        </p:txBody>
      </p:sp>
    </p:spTree>
    <p:extLst>
      <p:ext uri="{BB962C8B-B14F-4D97-AF65-F5344CB8AC3E}">
        <p14:creationId xmlns:p14="http://schemas.microsoft.com/office/powerpoint/2010/main" val="421465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59" name="Google Shape;59;p14"/>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9"/>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750"/>
              </a:spcBef>
              <a:spcAft>
                <a:spcPts val="0"/>
              </a:spcAft>
              <a:buClr>
                <a:schemeClr val="dk1"/>
              </a:buClr>
              <a:buSzPts val="1800"/>
              <a:buChar char="•"/>
              <a:defRPr/>
            </a:lvl1pPr>
            <a:lvl2pPr marL="914400" lvl="1" indent="-342900" algn="r" rtl="1">
              <a:lnSpc>
                <a:spcPct val="90000"/>
              </a:lnSpc>
              <a:spcBef>
                <a:spcPts val="375"/>
              </a:spcBef>
              <a:spcAft>
                <a:spcPts val="0"/>
              </a:spcAft>
              <a:buClr>
                <a:schemeClr val="dk1"/>
              </a:buClr>
              <a:buSzPts val="1800"/>
              <a:buChar char="•"/>
              <a:defRPr/>
            </a:lvl2pPr>
            <a:lvl3pPr marL="1371600" lvl="2" indent="-342900" algn="r" rtl="1">
              <a:lnSpc>
                <a:spcPct val="90000"/>
              </a:lnSpc>
              <a:spcBef>
                <a:spcPts val="375"/>
              </a:spcBef>
              <a:spcAft>
                <a:spcPts val="0"/>
              </a:spcAft>
              <a:buClr>
                <a:schemeClr val="dk1"/>
              </a:buClr>
              <a:buSzPts val="1800"/>
              <a:buChar char="•"/>
              <a:defRPr/>
            </a:lvl3pPr>
            <a:lvl4pPr marL="1828800" lvl="3" indent="-342900" algn="r" rtl="1">
              <a:lnSpc>
                <a:spcPct val="90000"/>
              </a:lnSpc>
              <a:spcBef>
                <a:spcPts val="375"/>
              </a:spcBef>
              <a:spcAft>
                <a:spcPts val="0"/>
              </a:spcAft>
              <a:buClr>
                <a:schemeClr val="dk1"/>
              </a:buClr>
              <a:buSzPts val="1800"/>
              <a:buChar char="•"/>
              <a:defRPr/>
            </a:lvl4pPr>
            <a:lvl5pPr marL="2286000" lvl="4" indent="-342900" algn="r" rtl="1">
              <a:lnSpc>
                <a:spcPct val="90000"/>
              </a:lnSpc>
              <a:spcBef>
                <a:spcPts val="375"/>
              </a:spcBef>
              <a:spcAft>
                <a:spcPts val="0"/>
              </a:spcAft>
              <a:buClr>
                <a:schemeClr val="dk1"/>
              </a:buClr>
              <a:buSzPts val="1800"/>
              <a:buChar char="•"/>
              <a:defRPr/>
            </a:lvl5pPr>
            <a:lvl6pPr marL="2743200" lvl="5" indent="-342900" algn="r" rtl="1">
              <a:lnSpc>
                <a:spcPct val="90000"/>
              </a:lnSpc>
              <a:spcBef>
                <a:spcPts val="375"/>
              </a:spcBef>
              <a:spcAft>
                <a:spcPts val="0"/>
              </a:spcAft>
              <a:buClr>
                <a:schemeClr val="dk1"/>
              </a:buClr>
              <a:buSzPts val="1800"/>
              <a:buChar char="•"/>
              <a:defRPr/>
            </a:lvl6pPr>
            <a:lvl7pPr marL="3200400" lvl="6" indent="-342900" algn="r" rtl="1">
              <a:lnSpc>
                <a:spcPct val="90000"/>
              </a:lnSpc>
              <a:spcBef>
                <a:spcPts val="375"/>
              </a:spcBef>
              <a:spcAft>
                <a:spcPts val="0"/>
              </a:spcAft>
              <a:buClr>
                <a:schemeClr val="dk1"/>
              </a:buClr>
              <a:buSzPts val="1800"/>
              <a:buChar char="•"/>
              <a:defRPr/>
            </a:lvl7pPr>
            <a:lvl8pPr marL="3657600" lvl="7" indent="-342900" algn="r" rtl="1">
              <a:lnSpc>
                <a:spcPct val="90000"/>
              </a:lnSpc>
              <a:spcBef>
                <a:spcPts val="375"/>
              </a:spcBef>
              <a:spcAft>
                <a:spcPts val="0"/>
              </a:spcAft>
              <a:buClr>
                <a:schemeClr val="dk1"/>
              </a:buClr>
              <a:buSzPts val="1800"/>
              <a:buChar char="•"/>
              <a:defRPr/>
            </a:lvl8pPr>
            <a:lvl9pPr marL="4114800" lvl="8" indent="-342900" algn="r" rtl="1">
              <a:lnSpc>
                <a:spcPct val="90000"/>
              </a:lnSpc>
              <a:spcBef>
                <a:spcPts val="375"/>
              </a:spcBef>
              <a:spcAft>
                <a:spcPts val="0"/>
              </a:spcAft>
              <a:buClr>
                <a:schemeClr val="dk1"/>
              </a:buClr>
              <a:buSzPts val="1800"/>
              <a:buChar char="•"/>
              <a:defRPr/>
            </a:lvl9pPr>
          </a:lstStyle>
          <a:p>
            <a:endParaRPr/>
          </a:p>
        </p:txBody>
      </p:sp>
      <p:sp>
        <p:nvSpPr>
          <p:cNvPr id="213" name="Google Shape;213;p39"/>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4" name="Google Shape;214;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5" name="Google Shape;215;p39"/>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16"/>
        <p:cNvGrpSpPr/>
        <p:nvPr/>
      </p:nvGrpSpPr>
      <p:grpSpPr>
        <a:xfrm>
          <a:off x="0" y="0"/>
          <a:ext cx="0" cy="0"/>
          <a:chOff x="0" y="0"/>
          <a:chExt cx="0" cy="0"/>
        </a:xfrm>
      </p:grpSpPr>
      <p:sp>
        <p:nvSpPr>
          <p:cNvPr id="217" name="Google Shape;217;p4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 name="Google Shape;218;p40"/>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750"/>
              </a:spcBef>
              <a:spcAft>
                <a:spcPts val="0"/>
              </a:spcAft>
              <a:buClr>
                <a:schemeClr val="dk1"/>
              </a:buClr>
              <a:buSzPts val="1800"/>
              <a:buNone/>
              <a:defRPr sz="1800"/>
            </a:lvl1pPr>
            <a:lvl2pPr lvl="1" algn="ctr" rtl="1">
              <a:lnSpc>
                <a:spcPct val="90000"/>
              </a:lnSpc>
              <a:spcBef>
                <a:spcPts val="375"/>
              </a:spcBef>
              <a:spcAft>
                <a:spcPts val="0"/>
              </a:spcAft>
              <a:buClr>
                <a:schemeClr val="dk1"/>
              </a:buClr>
              <a:buSzPts val="1500"/>
              <a:buNone/>
              <a:defRPr sz="1500"/>
            </a:lvl2pPr>
            <a:lvl3pPr lvl="2" algn="ctr" rtl="1">
              <a:lnSpc>
                <a:spcPct val="90000"/>
              </a:lnSpc>
              <a:spcBef>
                <a:spcPts val="375"/>
              </a:spcBef>
              <a:spcAft>
                <a:spcPts val="0"/>
              </a:spcAft>
              <a:buClr>
                <a:schemeClr val="dk1"/>
              </a:buClr>
              <a:buSzPts val="1350"/>
              <a:buNone/>
              <a:defRPr sz="1350"/>
            </a:lvl3pPr>
            <a:lvl4pPr lvl="3" algn="ctr" rtl="1">
              <a:lnSpc>
                <a:spcPct val="90000"/>
              </a:lnSpc>
              <a:spcBef>
                <a:spcPts val="375"/>
              </a:spcBef>
              <a:spcAft>
                <a:spcPts val="0"/>
              </a:spcAft>
              <a:buClr>
                <a:schemeClr val="dk1"/>
              </a:buClr>
              <a:buSzPts val="1200"/>
              <a:buNone/>
              <a:defRPr sz="1200"/>
            </a:lvl4pPr>
            <a:lvl5pPr lvl="4" algn="ctr" rtl="1">
              <a:lnSpc>
                <a:spcPct val="90000"/>
              </a:lnSpc>
              <a:spcBef>
                <a:spcPts val="375"/>
              </a:spcBef>
              <a:spcAft>
                <a:spcPts val="0"/>
              </a:spcAft>
              <a:buClr>
                <a:schemeClr val="dk1"/>
              </a:buClr>
              <a:buSzPts val="1200"/>
              <a:buNone/>
              <a:defRPr sz="1200"/>
            </a:lvl5pPr>
            <a:lvl6pPr lvl="5" algn="ctr" rtl="1">
              <a:lnSpc>
                <a:spcPct val="90000"/>
              </a:lnSpc>
              <a:spcBef>
                <a:spcPts val="375"/>
              </a:spcBef>
              <a:spcAft>
                <a:spcPts val="0"/>
              </a:spcAft>
              <a:buClr>
                <a:schemeClr val="dk1"/>
              </a:buClr>
              <a:buSzPts val="1200"/>
              <a:buNone/>
              <a:defRPr sz="1200"/>
            </a:lvl6pPr>
            <a:lvl7pPr lvl="6" algn="ctr" rtl="1">
              <a:lnSpc>
                <a:spcPct val="90000"/>
              </a:lnSpc>
              <a:spcBef>
                <a:spcPts val="375"/>
              </a:spcBef>
              <a:spcAft>
                <a:spcPts val="0"/>
              </a:spcAft>
              <a:buClr>
                <a:schemeClr val="dk1"/>
              </a:buClr>
              <a:buSzPts val="1200"/>
              <a:buNone/>
              <a:defRPr sz="1200"/>
            </a:lvl7pPr>
            <a:lvl8pPr lvl="7" algn="ctr" rtl="1">
              <a:lnSpc>
                <a:spcPct val="90000"/>
              </a:lnSpc>
              <a:spcBef>
                <a:spcPts val="375"/>
              </a:spcBef>
              <a:spcAft>
                <a:spcPts val="0"/>
              </a:spcAft>
              <a:buClr>
                <a:schemeClr val="dk1"/>
              </a:buClr>
              <a:buSzPts val="1200"/>
              <a:buNone/>
              <a:defRPr sz="1200"/>
            </a:lvl8pPr>
            <a:lvl9pPr lvl="8" algn="ctr" rtl="1">
              <a:lnSpc>
                <a:spcPct val="90000"/>
              </a:lnSpc>
              <a:spcBef>
                <a:spcPts val="375"/>
              </a:spcBef>
              <a:spcAft>
                <a:spcPts val="0"/>
              </a:spcAft>
              <a:buClr>
                <a:schemeClr val="dk1"/>
              </a:buClr>
              <a:buSzPts val="1200"/>
              <a:buNone/>
              <a:defRPr sz="1200"/>
            </a:lvl9pPr>
          </a:lstStyle>
          <a:p>
            <a:endParaRPr/>
          </a:p>
        </p:txBody>
      </p:sp>
      <p:sp>
        <p:nvSpPr>
          <p:cNvPr id="219" name="Google Shape;219;p40"/>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0" name="Google Shape;220;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1" name="Google Shape;221;p40"/>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 name="Google Shape;224;p41"/>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750"/>
              </a:spcBef>
              <a:spcAft>
                <a:spcPts val="0"/>
              </a:spcAft>
              <a:buClr>
                <a:srgbClr val="888888"/>
              </a:buClr>
              <a:buSzPts val="1800"/>
              <a:buNone/>
              <a:defRPr sz="1800">
                <a:solidFill>
                  <a:srgbClr val="888888"/>
                </a:solidFill>
              </a:defRPr>
            </a:lvl1pPr>
            <a:lvl2pPr marL="914400" lvl="1" indent="-228600" algn="r" rtl="1">
              <a:lnSpc>
                <a:spcPct val="90000"/>
              </a:lnSpc>
              <a:spcBef>
                <a:spcPts val="375"/>
              </a:spcBef>
              <a:spcAft>
                <a:spcPts val="0"/>
              </a:spcAft>
              <a:buClr>
                <a:srgbClr val="888888"/>
              </a:buClr>
              <a:buSzPts val="1500"/>
              <a:buNone/>
              <a:defRPr sz="1500">
                <a:solidFill>
                  <a:srgbClr val="888888"/>
                </a:solidFill>
              </a:defRPr>
            </a:lvl2pPr>
            <a:lvl3pPr marL="1371600" lvl="2" indent="-228600" algn="r" rtl="1">
              <a:lnSpc>
                <a:spcPct val="90000"/>
              </a:lnSpc>
              <a:spcBef>
                <a:spcPts val="375"/>
              </a:spcBef>
              <a:spcAft>
                <a:spcPts val="0"/>
              </a:spcAft>
              <a:buClr>
                <a:srgbClr val="888888"/>
              </a:buClr>
              <a:buSzPts val="1350"/>
              <a:buNone/>
              <a:defRPr sz="1350">
                <a:solidFill>
                  <a:srgbClr val="888888"/>
                </a:solidFill>
              </a:defRPr>
            </a:lvl3pPr>
            <a:lvl4pPr marL="1828800" lvl="3" indent="-228600" algn="r" rtl="1">
              <a:lnSpc>
                <a:spcPct val="90000"/>
              </a:lnSpc>
              <a:spcBef>
                <a:spcPts val="375"/>
              </a:spcBef>
              <a:spcAft>
                <a:spcPts val="0"/>
              </a:spcAft>
              <a:buClr>
                <a:srgbClr val="888888"/>
              </a:buClr>
              <a:buSzPts val="1200"/>
              <a:buNone/>
              <a:defRPr sz="1200">
                <a:solidFill>
                  <a:srgbClr val="888888"/>
                </a:solidFill>
              </a:defRPr>
            </a:lvl4pPr>
            <a:lvl5pPr marL="2286000" lvl="4" indent="-228600" algn="r" rtl="1">
              <a:lnSpc>
                <a:spcPct val="90000"/>
              </a:lnSpc>
              <a:spcBef>
                <a:spcPts val="375"/>
              </a:spcBef>
              <a:spcAft>
                <a:spcPts val="0"/>
              </a:spcAft>
              <a:buClr>
                <a:srgbClr val="888888"/>
              </a:buClr>
              <a:buSzPts val="1200"/>
              <a:buNone/>
              <a:defRPr sz="1200">
                <a:solidFill>
                  <a:srgbClr val="888888"/>
                </a:solidFill>
              </a:defRPr>
            </a:lvl5pPr>
            <a:lvl6pPr marL="2743200" lvl="5" indent="-228600" algn="r" rtl="1">
              <a:lnSpc>
                <a:spcPct val="90000"/>
              </a:lnSpc>
              <a:spcBef>
                <a:spcPts val="375"/>
              </a:spcBef>
              <a:spcAft>
                <a:spcPts val="0"/>
              </a:spcAft>
              <a:buClr>
                <a:srgbClr val="888888"/>
              </a:buClr>
              <a:buSzPts val="1200"/>
              <a:buNone/>
              <a:defRPr sz="1200">
                <a:solidFill>
                  <a:srgbClr val="888888"/>
                </a:solidFill>
              </a:defRPr>
            </a:lvl6pPr>
            <a:lvl7pPr marL="3200400" lvl="6" indent="-228600" algn="r" rtl="1">
              <a:lnSpc>
                <a:spcPct val="90000"/>
              </a:lnSpc>
              <a:spcBef>
                <a:spcPts val="375"/>
              </a:spcBef>
              <a:spcAft>
                <a:spcPts val="0"/>
              </a:spcAft>
              <a:buClr>
                <a:srgbClr val="888888"/>
              </a:buClr>
              <a:buSzPts val="1200"/>
              <a:buNone/>
              <a:defRPr sz="1200">
                <a:solidFill>
                  <a:srgbClr val="888888"/>
                </a:solidFill>
              </a:defRPr>
            </a:lvl7pPr>
            <a:lvl8pPr marL="3657600" lvl="7" indent="-228600" algn="r" rtl="1">
              <a:lnSpc>
                <a:spcPct val="90000"/>
              </a:lnSpc>
              <a:spcBef>
                <a:spcPts val="375"/>
              </a:spcBef>
              <a:spcAft>
                <a:spcPts val="0"/>
              </a:spcAft>
              <a:buClr>
                <a:srgbClr val="888888"/>
              </a:buClr>
              <a:buSzPts val="1200"/>
              <a:buNone/>
              <a:defRPr sz="1200">
                <a:solidFill>
                  <a:srgbClr val="888888"/>
                </a:solidFill>
              </a:defRPr>
            </a:lvl8pPr>
            <a:lvl9pPr marL="4114800" lvl="8" indent="-228600" algn="r" rtl="1">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25" name="Google Shape;225;p41"/>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6" name="Google Shape;226;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7" name="Google Shape;227;p41"/>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42"/>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750"/>
              </a:spcBef>
              <a:spcAft>
                <a:spcPts val="0"/>
              </a:spcAft>
              <a:buClr>
                <a:schemeClr val="dk1"/>
              </a:buClr>
              <a:buSzPts val="1800"/>
              <a:buChar char="•"/>
              <a:defRPr/>
            </a:lvl1pPr>
            <a:lvl2pPr marL="914400" lvl="1" indent="-342900" algn="r" rtl="1">
              <a:lnSpc>
                <a:spcPct val="90000"/>
              </a:lnSpc>
              <a:spcBef>
                <a:spcPts val="375"/>
              </a:spcBef>
              <a:spcAft>
                <a:spcPts val="0"/>
              </a:spcAft>
              <a:buClr>
                <a:schemeClr val="dk1"/>
              </a:buClr>
              <a:buSzPts val="1800"/>
              <a:buChar char="•"/>
              <a:defRPr/>
            </a:lvl2pPr>
            <a:lvl3pPr marL="1371600" lvl="2" indent="-342900" algn="r" rtl="1">
              <a:lnSpc>
                <a:spcPct val="90000"/>
              </a:lnSpc>
              <a:spcBef>
                <a:spcPts val="375"/>
              </a:spcBef>
              <a:spcAft>
                <a:spcPts val="0"/>
              </a:spcAft>
              <a:buClr>
                <a:schemeClr val="dk1"/>
              </a:buClr>
              <a:buSzPts val="1800"/>
              <a:buChar char="•"/>
              <a:defRPr/>
            </a:lvl3pPr>
            <a:lvl4pPr marL="1828800" lvl="3" indent="-342900" algn="r" rtl="1">
              <a:lnSpc>
                <a:spcPct val="90000"/>
              </a:lnSpc>
              <a:spcBef>
                <a:spcPts val="375"/>
              </a:spcBef>
              <a:spcAft>
                <a:spcPts val="0"/>
              </a:spcAft>
              <a:buClr>
                <a:schemeClr val="dk1"/>
              </a:buClr>
              <a:buSzPts val="1800"/>
              <a:buChar char="•"/>
              <a:defRPr/>
            </a:lvl4pPr>
            <a:lvl5pPr marL="2286000" lvl="4" indent="-342900" algn="r" rtl="1">
              <a:lnSpc>
                <a:spcPct val="90000"/>
              </a:lnSpc>
              <a:spcBef>
                <a:spcPts val="375"/>
              </a:spcBef>
              <a:spcAft>
                <a:spcPts val="0"/>
              </a:spcAft>
              <a:buClr>
                <a:schemeClr val="dk1"/>
              </a:buClr>
              <a:buSzPts val="1800"/>
              <a:buChar char="•"/>
              <a:defRPr/>
            </a:lvl5pPr>
            <a:lvl6pPr marL="2743200" lvl="5" indent="-342900" algn="r" rtl="1">
              <a:lnSpc>
                <a:spcPct val="90000"/>
              </a:lnSpc>
              <a:spcBef>
                <a:spcPts val="375"/>
              </a:spcBef>
              <a:spcAft>
                <a:spcPts val="0"/>
              </a:spcAft>
              <a:buClr>
                <a:schemeClr val="dk1"/>
              </a:buClr>
              <a:buSzPts val="1800"/>
              <a:buChar char="•"/>
              <a:defRPr/>
            </a:lvl6pPr>
            <a:lvl7pPr marL="3200400" lvl="6" indent="-342900" algn="r" rtl="1">
              <a:lnSpc>
                <a:spcPct val="90000"/>
              </a:lnSpc>
              <a:spcBef>
                <a:spcPts val="375"/>
              </a:spcBef>
              <a:spcAft>
                <a:spcPts val="0"/>
              </a:spcAft>
              <a:buClr>
                <a:schemeClr val="dk1"/>
              </a:buClr>
              <a:buSzPts val="1800"/>
              <a:buChar char="•"/>
              <a:defRPr/>
            </a:lvl7pPr>
            <a:lvl8pPr marL="3657600" lvl="7" indent="-342900" algn="r" rtl="1">
              <a:lnSpc>
                <a:spcPct val="90000"/>
              </a:lnSpc>
              <a:spcBef>
                <a:spcPts val="375"/>
              </a:spcBef>
              <a:spcAft>
                <a:spcPts val="0"/>
              </a:spcAft>
              <a:buClr>
                <a:schemeClr val="dk1"/>
              </a:buClr>
              <a:buSzPts val="1800"/>
              <a:buChar char="•"/>
              <a:defRPr/>
            </a:lvl8pPr>
            <a:lvl9pPr marL="4114800" lvl="8" indent="-342900" algn="r" rtl="1">
              <a:lnSpc>
                <a:spcPct val="90000"/>
              </a:lnSpc>
              <a:spcBef>
                <a:spcPts val="375"/>
              </a:spcBef>
              <a:spcAft>
                <a:spcPts val="0"/>
              </a:spcAft>
              <a:buClr>
                <a:schemeClr val="dk1"/>
              </a:buClr>
              <a:buSzPts val="1800"/>
              <a:buChar char="•"/>
              <a:defRPr/>
            </a:lvl9pPr>
          </a:lstStyle>
          <a:p>
            <a:endParaRPr/>
          </a:p>
        </p:txBody>
      </p:sp>
      <p:sp>
        <p:nvSpPr>
          <p:cNvPr id="231" name="Google Shape;231;p42"/>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750"/>
              </a:spcBef>
              <a:spcAft>
                <a:spcPts val="0"/>
              </a:spcAft>
              <a:buClr>
                <a:schemeClr val="dk1"/>
              </a:buClr>
              <a:buSzPts val="1800"/>
              <a:buChar char="•"/>
              <a:defRPr/>
            </a:lvl1pPr>
            <a:lvl2pPr marL="914400" lvl="1" indent="-342900" algn="r" rtl="1">
              <a:lnSpc>
                <a:spcPct val="90000"/>
              </a:lnSpc>
              <a:spcBef>
                <a:spcPts val="375"/>
              </a:spcBef>
              <a:spcAft>
                <a:spcPts val="0"/>
              </a:spcAft>
              <a:buClr>
                <a:schemeClr val="dk1"/>
              </a:buClr>
              <a:buSzPts val="1800"/>
              <a:buChar char="•"/>
              <a:defRPr/>
            </a:lvl2pPr>
            <a:lvl3pPr marL="1371600" lvl="2" indent="-342900" algn="r" rtl="1">
              <a:lnSpc>
                <a:spcPct val="90000"/>
              </a:lnSpc>
              <a:spcBef>
                <a:spcPts val="375"/>
              </a:spcBef>
              <a:spcAft>
                <a:spcPts val="0"/>
              </a:spcAft>
              <a:buClr>
                <a:schemeClr val="dk1"/>
              </a:buClr>
              <a:buSzPts val="1800"/>
              <a:buChar char="•"/>
              <a:defRPr/>
            </a:lvl3pPr>
            <a:lvl4pPr marL="1828800" lvl="3" indent="-342900" algn="r" rtl="1">
              <a:lnSpc>
                <a:spcPct val="90000"/>
              </a:lnSpc>
              <a:spcBef>
                <a:spcPts val="375"/>
              </a:spcBef>
              <a:spcAft>
                <a:spcPts val="0"/>
              </a:spcAft>
              <a:buClr>
                <a:schemeClr val="dk1"/>
              </a:buClr>
              <a:buSzPts val="1800"/>
              <a:buChar char="•"/>
              <a:defRPr/>
            </a:lvl4pPr>
            <a:lvl5pPr marL="2286000" lvl="4" indent="-342900" algn="r" rtl="1">
              <a:lnSpc>
                <a:spcPct val="90000"/>
              </a:lnSpc>
              <a:spcBef>
                <a:spcPts val="375"/>
              </a:spcBef>
              <a:spcAft>
                <a:spcPts val="0"/>
              </a:spcAft>
              <a:buClr>
                <a:schemeClr val="dk1"/>
              </a:buClr>
              <a:buSzPts val="1800"/>
              <a:buChar char="•"/>
              <a:defRPr/>
            </a:lvl5pPr>
            <a:lvl6pPr marL="2743200" lvl="5" indent="-342900" algn="r" rtl="1">
              <a:lnSpc>
                <a:spcPct val="90000"/>
              </a:lnSpc>
              <a:spcBef>
                <a:spcPts val="375"/>
              </a:spcBef>
              <a:spcAft>
                <a:spcPts val="0"/>
              </a:spcAft>
              <a:buClr>
                <a:schemeClr val="dk1"/>
              </a:buClr>
              <a:buSzPts val="1800"/>
              <a:buChar char="•"/>
              <a:defRPr/>
            </a:lvl6pPr>
            <a:lvl7pPr marL="3200400" lvl="6" indent="-342900" algn="r" rtl="1">
              <a:lnSpc>
                <a:spcPct val="90000"/>
              </a:lnSpc>
              <a:spcBef>
                <a:spcPts val="375"/>
              </a:spcBef>
              <a:spcAft>
                <a:spcPts val="0"/>
              </a:spcAft>
              <a:buClr>
                <a:schemeClr val="dk1"/>
              </a:buClr>
              <a:buSzPts val="1800"/>
              <a:buChar char="•"/>
              <a:defRPr/>
            </a:lvl7pPr>
            <a:lvl8pPr marL="3657600" lvl="7" indent="-342900" algn="r" rtl="1">
              <a:lnSpc>
                <a:spcPct val="90000"/>
              </a:lnSpc>
              <a:spcBef>
                <a:spcPts val="375"/>
              </a:spcBef>
              <a:spcAft>
                <a:spcPts val="0"/>
              </a:spcAft>
              <a:buClr>
                <a:schemeClr val="dk1"/>
              </a:buClr>
              <a:buSzPts val="1800"/>
              <a:buChar char="•"/>
              <a:defRPr/>
            </a:lvl8pPr>
            <a:lvl9pPr marL="4114800" lvl="8" indent="-342900" algn="r" rtl="1">
              <a:lnSpc>
                <a:spcPct val="90000"/>
              </a:lnSpc>
              <a:spcBef>
                <a:spcPts val="375"/>
              </a:spcBef>
              <a:spcAft>
                <a:spcPts val="0"/>
              </a:spcAft>
              <a:buClr>
                <a:schemeClr val="dk1"/>
              </a:buClr>
              <a:buSzPts val="1800"/>
              <a:buChar char="•"/>
              <a:defRPr/>
            </a:lvl9pPr>
          </a:lstStyle>
          <a:p>
            <a:endParaRPr/>
          </a:p>
        </p:txBody>
      </p:sp>
      <p:sp>
        <p:nvSpPr>
          <p:cNvPr id="232" name="Google Shape;232;p42"/>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3" name="Google Shape;233;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4" name="Google Shape;234;p42"/>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 name="Google Shape;237;p43"/>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750"/>
              </a:spcBef>
              <a:spcAft>
                <a:spcPts val="0"/>
              </a:spcAft>
              <a:buClr>
                <a:schemeClr val="dk1"/>
              </a:buClr>
              <a:buSzPts val="1800"/>
              <a:buNone/>
              <a:defRPr sz="1800" b="1"/>
            </a:lvl1pPr>
            <a:lvl2pPr marL="914400" lvl="1" indent="-228600" algn="r" rtl="1">
              <a:lnSpc>
                <a:spcPct val="90000"/>
              </a:lnSpc>
              <a:spcBef>
                <a:spcPts val="375"/>
              </a:spcBef>
              <a:spcAft>
                <a:spcPts val="0"/>
              </a:spcAft>
              <a:buClr>
                <a:schemeClr val="dk1"/>
              </a:buClr>
              <a:buSzPts val="1500"/>
              <a:buNone/>
              <a:defRPr sz="1500" b="1"/>
            </a:lvl2pPr>
            <a:lvl3pPr marL="1371600" lvl="2" indent="-228600" algn="r" rtl="1">
              <a:lnSpc>
                <a:spcPct val="90000"/>
              </a:lnSpc>
              <a:spcBef>
                <a:spcPts val="375"/>
              </a:spcBef>
              <a:spcAft>
                <a:spcPts val="0"/>
              </a:spcAft>
              <a:buClr>
                <a:schemeClr val="dk1"/>
              </a:buClr>
              <a:buSzPts val="1350"/>
              <a:buNone/>
              <a:defRPr sz="1350" b="1"/>
            </a:lvl3pPr>
            <a:lvl4pPr marL="1828800" lvl="3" indent="-228600" algn="r" rtl="1">
              <a:lnSpc>
                <a:spcPct val="90000"/>
              </a:lnSpc>
              <a:spcBef>
                <a:spcPts val="375"/>
              </a:spcBef>
              <a:spcAft>
                <a:spcPts val="0"/>
              </a:spcAft>
              <a:buClr>
                <a:schemeClr val="dk1"/>
              </a:buClr>
              <a:buSzPts val="1200"/>
              <a:buNone/>
              <a:defRPr sz="1200" b="1"/>
            </a:lvl4pPr>
            <a:lvl5pPr marL="2286000" lvl="4" indent="-228600" algn="r" rtl="1">
              <a:lnSpc>
                <a:spcPct val="90000"/>
              </a:lnSpc>
              <a:spcBef>
                <a:spcPts val="375"/>
              </a:spcBef>
              <a:spcAft>
                <a:spcPts val="0"/>
              </a:spcAft>
              <a:buClr>
                <a:schemeClr val="dk1"/>
              </a:buClr>
              <a:buSzPts val="1200"/>
              <a:buNone/>
              <a:defRPr sz="1200" b="1"/>
            </a:lvl5pPr>
            <a:lvl6pPr marL="2743200" lvl="5" indent="-228600" algn="r" rtl="1">
              <a:lnSpc>
                <a:spcPct val="90000"/>
              </a:lnSpc>
              <a:spcBef>
                <a:spcPts val="375"/>
              </a:spcBef>
              <a:spcAft>
                <a:spcPts val="0"/>
              </a:spcAft>
              <a:buClr>
                <a:schemeClr val="dk1"/>
              </a:buClr>
              <a:buSzPts val="1200"/>
              <a:buNone/>
              <a:defRPr sz="1200" b="1"/>
            </a:lvl6pPr>
            <a:lvl7pPr marL="3200400" lvl="6" indent="-228600" algn="r" rtl="1">
              <a:lnSpc>
                <a:spcPct val="90000"/>
              </a:lnSpc>
              <a:spcBef>
                <a:spcPts val="375"/>
              </a:spcBef>
              <a:spcAft>
                <a:spcPts val="0"/>
              </a:spcAft>
              <a:buClr>
                <a:schemeClr val="dk1"/>
              </a:buClr>
              <a:buSzPts val="1200"/>
              <a:buNone/>
              <a:defRPr sz="1200" b="1"/>
            </a:lvl7pPr>
            <a:lvl8pPr marL="3657600" lvl="7" indent="-228600" algn="r" rtl="1">
              <a:lnSpc>
                <a:spcPct val="90000"/>
              </a:lnSpc>
              <a:spcBef>
                <a:spcPts val="375"/>
              </a:spcBef>
              <a:spcAft>
                <a:spcPts val="0"/>
              </a:spcAft>
              <a:buClr>
                <a:schemeClr val="dk1"/>
              </a:buClr>
              <a:buSzPts val="1200"/>
              <a:buNone/>
              <a:defRPr sz="1200" b="1"/>
            </a:lvl8pPr>
            <a:lvl9pPr marL="4114800" lvl="8" indent="-228600" algn="r" rtl="1">
              <a:lnSpc>
                <a:spcPct val="90000"/>
              </a:lnSpc>
              <a:spcBef>
                <a:spcPts val="375"/>
              </a:spcBef>
              <a:spcAft>
                <a:spcPts val="0"/>
              </a:spcAft>
              <a:buClr>
                <a:schemeClr val="dk1"/>
              </a:buClr>
              <a:buSzPts val="1200"/>
              <a:buNone/>
              <a:defRPr sz="1200" b="1"/>
            </a:lvl9pPr>
          </a:lstStyle>
          <a:p>
            <a:endParaRPr/>
          </a:p>
        </p:txBody>
      </p:sp>
      <p:sp>
        <p:nvSpPr>
          <p:cNvPr id="238" name="Google Shape;238;p43"/>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750"/>
              </a:spcBef>
              <a:spcAft>
                <a:spcPts val="0"/>
              </a:spcAft>
              <a:buClr>
                <a:schemeClr val="dk1"/>
              </a:buClr>
              <a:buSzPts val="1800"/>
              <a:buChar char="•"/>
              <a:defRPr/>
            </a:lvl1pPr>
            <a:lvl2pPr marL="914400" lvl="1" indent="-342900" algn="r" rtl="1">
              <a:lnSpc>
                <a:spcPct val="90000"/>
              </a:lnSpc>
              <a:spcBef>
                <a:spcPts val="375"/>
              </a:spcBef>
              <a:spcAft>
                <a:spcPts val="0"/>
              </a:spcAft>
              <a:buClr>
                <a:schemeClr val="dk1"/>
              </a:buClr>
              <a:buSzPts val="1800"/>
              <a:buChar char="•"/>
              <a:defRPr/>
            </a:lvl2pPr>
            <a:lvl3pPr marL="1371600" lvl="2" indent="-342900" algn="r" rtl="1">
              <a:lnSpc>
                <a:spcPct val="90000"/>
              </a:lnSpc>
              <a:spcBef>
                <a:spcPts val="375"/>
              </a:spcBef>
              <a:spcAft>
                <a:spcPts val="0"/>
              </a:spcAft>
              <a:buClr>
                <a:schemeClr val="dk1"/>
              </a:buClr>
              <a:buSzPts val="1800"/>
              <a:buChar char="•"/>
              <a:defRPr/>
            </a:lvl3pPr>
            <a:lvl4pPr marL="1828800" lvl="3" indent="-342900" algn="r" rtl="1">
              <a:lnSpc>
                <a:spcPct val="90000"/>
              </a:lnSpc>
              <a:spcBef>
                <a:spcPts val="375"/>
              </a:spcBef>
              <a:spcAft>
                <a:spcPts val="0"/>
              </a:spcAft>
              <a:buClr>
                <a:schemeClr val="dk1"/>
              </a:buClr>
              <a:buSzPts val="1800"/>
              <a:buChar char="•"/>
              <a:defRPr/>
            </a:lvl4pPr>
            <a:lvl5pPr marL="2286000" lvl="4" indent="-342900" algn="r" rtl="1">
              <a:lnSpc>
                <a:spcPct val="90000"/>
              </a:lnSpc>
              <a:spcBef>
                <a:spcPts val="375"/>
              </a:spcBef>
              <a:spcAft>
                <a:spcPts val="0"/>
              </a:spcAft>
              <a:buClr>
                <a:schemeClr val="dk1"/>
              </a:buClr>
              <a:buSzPts val="1800"/>
              <a:buChar char="•"/>
              <a:defRPr/>
            </a:lvl5pPr>
            <a:lvl6pPr marL="2743200" lvl="5" indent="-342900" algn="r" rtl="1">
              <a:lnSpc>
                <a:spcPct val="90000"/>
              </a:lnSpc>
              <a:spcBef>
                <a:spcPts val="375"/>
              </a:spcBef>
              <a:spcAft>
                <a:spcPts val="0"/>
              </a:spcAft>
              <a:buClr>
                <a:schemeClr val="dk1"/>
              </a:buClr>
              <a:buSzPts val="1800"/>
              <a:buChar char="•"/>
              <a:defRPr/>
            </a:lvl6pPr>
            <a:lvl7pPr marL="3200400" lvl="6" indent="-342900" algn="r" rtl="1">
              <a:lnSpc>
                <a:spcPct val="90000"/>
              </a:lnSpc>
              <a:spcBef>
                <a:spcPts val="375"/>
              </a:spcBef>
              <a:spcAft>
                <a:spcPts val="0"/>
              </a:spcAft>
              <a:buClr>
                <a:schemeClr val="dk1"/>
              </a:buClr>
              <a:buSzPts val="1800"/>
              <a:buChar char="•"/>
              <a:defRPr/>
            </a:lvl7pPr>
            <a:lvl8pPr marL="3657600" lvl="7" indent="-342900" algn="r" rtl="1">
              <a:lnSpc>
                <a:spcPct val="90000"/>
              </a:lnSpc>
              <a:spcBef>
                <a:spcPts val="375"/>
              </a:spcBef>
              <a:spcAft>
                <a:spcPts val="0"/>
              </a:spcAft>
              <a:buClr>
                <a:schemeClr val="dk1"/>
              </a:buClr>
              <a:buSzPts val="1800"/>
              <a:buChar char="•"/>
              <a:defRPr/>
            </a:lvl8pPr>
            <a:lvl9pPr marL="4114800" lvl="8" indent="-342900" algn="r" rtl="1">
              <a:lnSpc>
                <a:spcPct val="90000"/>
              </a:lnSpc>
              <a:spcBef>
                <a:spcPts val="375"/>
              </a:spcBef>
              <a:spcAft>
                <a:spcPts val="0"/>
              </a:spcAft>
              <a:buClr>
                <a:schemeClr val="dk1"/>
              </a:buClr>
              <a:buSzPts val="1800"/>
              <a:buChar char="•"/>
              <a:defRPr/>
            </a:lvl9pPr>
          </a:lstStyle>
          <a:p>
            <a:endParaRPr/>
          </a:p>
        </p:txBody>
      </p:sp>
      <p:sp>
        <p:nvSpPr>
          <p:cNvPr id="239" name="Google Shape;239;p43"/>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750"/>
              </a:spcBef>
              <a:spcAft>
                <a:spcPts val="0"/>
              </a:spcAft>
              <a:buClr>
                <a:schemeClr val="dk1"/>
              </a:buClr>
              <a:buSzPts val="1800"/>
              <a:buNone/>
              <a:defRPr sz="1800" b="1"/>
            </a:lvl1pPr>
            <a:lvl2pPr marL="914400" lvl="1" indent="-228600" algn="r" rtl="1">
              <a:lnSpc>
                <a:spcPct val="90000"/>
              </a:lnSpc>
              <a:spcBef>
                <a:spcPts val="375"/>
              </a:spcBef>
              <a:spcAft>
                <a:spcPts val="0"/>
              </a:spcAft>
              <a:buClr>
                <a:schemeClr val="dk1"/>
              </a:buClr>
              <a:buSzPts val="1500"/>
              <a:buNone/>
              <a:defRPr sz="1500" b="1"/>
            </a:lvl2pPr>
            <a:lvl3pPr marL="1371600" lvl="2" indent="-228600" algn="r" rtl="1">
              <a:lnSpc>
                <a:spcPct val="90000"/>
              </a:lnSpc>
              <a:spcBef>
                <a:spcPts val="375"/>
              </a:spcBef>
              <a:spcAft>
                <a:spcPts val="0"/>
              </a:spcAft>
              <a:buClr>
                <a:schemeClr val="dk1"/>
              </a:buClr>
              <a:buSzPts val="1350"/>
              <a:buNone/>
              <a:defRPr sz="1350" b="1"/>
            </a:lvl3pPr>
            <a:lvl4pPr marL="1828800" lvl="3" indent="-228600" algn="r" rtl="1">
              <a:lnSpc>
                <a:spcPct val="90000"/>
              </a:lnSpc>
              <a:spcBef>
                <a:spcPts val="375"/>
              </a:spcBef>
              <a:spcAft>
                <a:spcPts val="0"/>
              </a:spcAft>
              <a:buClr>
                <a:schemeClr val="dk1"/>
              </a:buClr>
              <a:buSzPts val="1200"/>
              <a:buNone/>
              <a:defRPr sz="1200" b="1"/>
            </a:lvl4pPr>
            <a:lvl5pPr marL="2286000" lvl="4" indent="-228600" algn="r" rtl="1">
              <a:lnSpc>
                <a:spcPct val="90000"/>
              </a:lnSpc>
              <a:spcBef>
                <a:spcPts val="375"/>
              </a:spcBef>
              <a:spcAft>
                <a:spcPts val="0"/>
              </a:spcAft>
              <a:buClr>
                <a:schemeClr val="dk1"/>
              </a:buClr>
              <a:buSzPts val="1200"/>
              <a:buNone/>
              <a:defRPr sz="1200" b="1"/>
            </a:lvl5pPr>
            <a:lvl6pPr marL="2743200" lvl="5" indent="-228600" algn="r" rtl="1">
              <a:lnSpc>
                <a:spcPct val="90000"/>
              </a:lnSpc>
              <a:spcBef>
                <a:spcPts val="375"/>
              </a:spcBef>
              <a:spcAft>
                <a:spcPts val="0"/>
              </a:spcAft>
              <a:buClr>
                <a:schemeClr val="dk1"/>
              </a:buClr>
              <a:buSzPts val="1200"/>
              <a:buNone/>
              <a:defRPr sz="1200" b="1"/>
            </a:lvl6pPr>
            <a:lvl7pPr marL="3200400" lvl="6" indent="-228600" algn="r" rtl="1">
              <a:lnSpc>
                <a:spcPct val="90000"/>
              </a:lnSpc>
              <a:spcBef>
                <a:spcPts val="375"/>
              </a:spcBef>
              <a:spcAft>
                <a:spcPts val="0"/>
              </a:spcAft>
              <a:buClr>
                <a:schemeClr val="dk1"/>
              </a:buClr>
              <a:buSzPts val="1200"/>
              <a:buNone/>
              <a:defRPr sz="1200" b="1"/>
            </a:lvl7pPr>
            <a:lvl8pPr marL="3657600" lvl="7" indent="-228600" algn="r" rtl="1">
              <a:lnSpc>
                <a:spcPct val="90000"/>
              </a:lnSpc>
              <a:spcBef>
                <a:spcPts val="375"/>
              </a:spcBef>
              <a:spcAft>
                <a:spcPts val="0"/>
              </a:spcAft>
              <a:buClr>
                <a:schemeClr val="dk1"/>
              </a:buClr>
              <a:buSzPts val="1200"/>
              <a:buNone/>
              <a:defRPr sz="1200" b="1"/>
            </a:lvl8pPr>
            <a:lvl9pPr marL="4114800" lvl="8" indent="-228600" algn="r" rtl="1">
              <a:lnSpc>
                <a:spcPct val="90000"/>
              </a:lnSpc>
              <a:spcBef>
                <a:spcPts val="375"/>
              </a:spcBef>
              <a:spcAft>
                <a:spcPts val="0"/>
              </a:spcAft>
              <a:buClr>
                <a:schemeClr val="dk1"/>
              </a:buClr>
              <a:buSzPts val="1200"/>
              <a:buNone/>
              <a:defRPr sz="1200" b="1"/>
            </a:lvl9pPr>
          </a:lstStyle>
          <a:p>
            <a:endParaRPr/>
          </a:p>
        </p:txBody>
      </p:sp>
      <p:sp>
        <p:nvSpPr>
          <p:cNvPr id="240" name="Google Shape;240;p43"/>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750"/>
              </a:spcBef>
              <a:spcAft>
                <a:spcPts val="0"/>
              </a:spcAft>
              <a:buClr>
                <a:schemeClr val="dk1"/>
              </a:buClr>
              <a:buSzPts val="1800"/>
              <a:buChar char="•"/>
              <a:defRPr/>
            </a:lvl1pPr>
            <a:lvl2pPr marL="914400" lvl="1" indent="-342900" algn="r" rtl="1">
              <a:lnSpc>
                <a:spcPct val="90000"/>
              </a:lnSpc>
              <a:spcBef>
                <a:spcPts val="375"/>
              </a:spcBef>
              <a:spcAft>
                <a:spcPts val="0"/>
              </a:spcAft>
              <a:buClr>
                <a:schemeClr val="dk1"/>
              </a:buClr>
              <a:buSzPts val="1800"/>
              <a:buChar char="•"/>
              <a:defRPr/>
            </a:lvl2pPr>
            <a:lvl3pPr marL="1371600" lvl="2" indent="-342900" algn="r" rtl="1">
              <a:lnSpc>
                <a:spcPct val="90000"/>
              </a:lnSpc>
              <a:spcBef>
                <a:spcPts val="375"/>
              </a:spcBef>
              <a:spcAft>
                <a:spcPts val="0"/>
              </a:spcAft>
              <a:buClr>
                <a:schemeClr val="dk1"/>
              </a:buClr>
              <a:buSzPts val="1800"/>
              <a:buChar char="•"/>
              <a:defRPr/>
            </a:lvl3pPr>
            <a:lvl4pPr marL="1828800" lvl="3" indent="-342900" algn="r" rtl="1">
              <a:lnSpc>
                <a:spcPct val="90000"/>
              </a:lnSpc>
              <a:spcBef>
                <a:spcPts val="375"/>
              </a:spcBef>
              <a:spcAft>
                <a:spcPts val="0"/>
              </a:spcAft>
              <a:buClr>
                <a:schemeClr val="dk1"/>
              </a:buClr>
              <a:buSzPts val="1800"/>
              <a:buChar char="•"/>
              <a:defRPr/>
            </a:lvl4pPr>
            <a:lvl5pPr marL="2286000" lvl="4" indent="-342900" algn="r" rtl="1">
              <a:lnSpc>
                <a:spcPct val="90000"/>
              </a:lnSpc>
              <a:spcBef>
                <a:spcPts val="375"/>
              </a:spcBef>
              <a:spcAft>
                <a:spcPts val="0"/>
              </a:spcAft>
              <a:buClr>
                <a:schemeClr val="dk1"/>
              </a:buClr>
              <a:buSzPts val="1800"/>
              <a:buChar char="•"/>
              <a:defRPr/>
            </a:lvl5pPr>
            <a:lvl6pPr marL="2743200" lvl="5" indent="-342900" algn="r" rtl="1">
              <a:lnSpc>
                <a:spcPct val="90000"/>
              </a:lnSpc>
              <a:spcBef>
                <a:spcPts val="375"/>
              </a:spcBef>
              <a:spcAft>
                <a:spcPts val="0"/>
              </a:spcAft>
              <a:buClr>
                <a:schemeClr val="dk1"/>
              </a:buClr>
              <a:buSzPts val="1800"/>
              <a:buChar char="•"/>
              <a:defRPr/>
            </a:lvl6pPr>
            <a:lvl7pPr marL="3200400" lvl="6" indent="-342900" algn="r" rtl="1">
              <a:lnSpc>
                <a:spcPct val="90000"/>
              </a:lnSpc>
              <a:spcBef>
                <a:spcPts val="375"/>
              </a:spcBef>
              <a:spcAft>
                <a:spcPts val="0"/>
              </a:spcAft>
              <a:buClr>
                <a:schemeClr val="dk1"/>
              </a:buClr>
              <a:buSzPts val="1800"/>
              <a:buChar char="•"/>
              <a:defRPr/>
            </a:lvl7pPr>
            <a:lvl8pPr marL="3657600" lvl="7" indent="-342900" algn="r" rtl="1">
              <a:lnSpc>
                <a:spcPct val="90000"/>
              </a:lnSpc>
              <a:spcBef>
                <a:spcPts val="375"/>
              </a:spcBef>
              <a:spcAft>
                <a:spcPts val="0"/>
              </a:spcAft>
              <a:buClr>
                <a:schemeClr val="dk1"/>
              </a:buClr>
              <a:buSzPts val="1800"/>
              <a:buChar char="•"/>
              <a:defRPr/>
            </a:lvl8pPr>
            <a:lvl9pPr marL="4114800" lvl="8" indent="-342900" algn="r" rtl="1">
              <a:lnSpc>
                <a:spcPct val="90000"/>
              </a:lnSpc>
              <a:spcBef>
                <a:spcPts val="375"/>
              </a:spcBef>
              <a:spcAft>
                <a:spcPts val="0"/>
              </a:spcAft>
              <a:buClr>
                <a:schemeClr val="dk1"/>
              </a:buClr>
              <a:buSzPts val="1800"/>
              <a:buChar char="•"/>
              <a:defRPr/>
            </a:lvl9pPr>
          </a:lstStyle>
          <a:p>
            <a:endParaRPr/>
          </a:p>
        </p:txBody>
      </p:sp>
      <p:sp>
        <p:nvSpPr>
          <p:cNvPr id="241" name="Google Shape;241;p43"/>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2" name="Google Shape;242;p4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3" name="Google Shape;243;p43"/>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244"/>
        <p:cNvGrpSpPr/>
        <p:nvPr/>
      </p:nvGrpSpPr>
      <p:grpSpPr>
        <a:xfrm>
          <a:off x="0" y="0"/>
          <a:ext cx="0" cy="0"/>
          <a:chOff x="0" y="0"/>
          <a:chExt cx="0" cy="0"/>
        </a:xfrm>
      </p:grpSpPr>
      <p:sp>
        <p:nvSpPr>
          <p:cNvPr id="245" name="Google Shape;245;p4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44"/>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7" name="Google Shape;247;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8" name="Google Shape;248;p44"/>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1" name="Google Shape;251;p45"/>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381000" algn="r" rtl="1">
              <a:lnSpc>
                <a:spcPct val="90000"/>
              </a:lnSpc>
              <a:spcBef>
                <a:spcPts val="750"/>
              </a:spcBef>
              <a:spcAft>
                <a:spcPts val="0"/>
              </a:spcAft>
              <a:buClr>
                <a:schemeClr val="dk1"/>
              </a:buClr>
              <a:buSzPts val="2400"/>
              <a:buChar char="•"/>
              <a:defRPr sz="2400"/>
            </a:lvl1pPr>
            <a:lvl2pPr marL="914400" lvl="1" indent="-361950" algn="r" rtl="1">
              <a:lnSpc>
                <a:spcPct val="90000"/>
              </a:lnSpc>
              <a:spcBef>
                <a:spcPts val="375"/>
              </a:spcBef>
              <a:spcAft>
                <a:spcPts val="0"/>
              </a:spcAft>
              <a:buClr>
                <a:schemeClr val="dk1"/>
              </a:buClr>
              <a:buSzPts val="2100"/>
              <a:buChar char="•"/>
              <a:defRPr sz="2100"/>
            </a:lvl2pPr>
            <a:lvl3pPr marL="1371600" lvl="2" indent="-342900" algn="r" rtl="1">
              <a:lnSpc>
                <a:spcPct val="90000"/>
              </a:lnSpc>
              <a:spcBef>
                <a:spcPts val="375"/>
              </a:spcBef>
              <a:spcAft>
                <a:spcPts val="0"/>
              </a:spcAft>
              <a:buClr>
                <a:schemeClr val="dk1"/>
              </a:buClr>
              <a:buSzPts val="1800"/>
              <a:buChar char="•"/>
              <a:defRPr sz="1800"/>
            </a:lvl3pPr>
            <a:lvl4pPr marL="1828800" lvl="3" indent="-323850" algn="r" rtl="1">
              <a:lnSpc>
                <a:spcPct val="90000"/>
              </a:lnSpc>
              <a:spcBef>
                <a:spcPts val="375"/>
              </a:spcBef>
              <a:spcAft>
                <a:spcPts val="0"/>
              </a:spcAft>
              <a:buClr>
                <a:schemeClr val="dk1"/>
              </a:buClr>
              <a:buSzPts val="1500"/>
              <a:buChar char="•"/>
              <a:defRPr sz="1500"/>
            </a:lvl4pPr>
            <a:lvl5pPr marL="2286000" lvl="4" indent="-323850" algn="r" rtl="1">
              <a:lnSpc>
                <a:spcPct val="90000"/>
              </a:lnSpc>
              <a:spcBef>
                <a:spcPts val="375"/>
              </a:spcBef>
              <a:spcAft>
                <a:spcPts val="0"/>
              </a:spcAft>
              <a:buClr>
                <a:schemeClr val="dk1"/>
              </a:buClr>
              <a:buSzPts val="1500"/>
              <a:buChar char="•"/>
              <a:defRPr sz="1500"/>
            </a:lvl5pPr>
            <a:lvl6pPr marL="2743200" lvl="5" indent="-323850" algn="r" rtl="1">
              <a:lnSpc>
                <a:spcPct val="90000"/>
              </a:lnSpc>
              <a:spcBef>
                <a:spcPts val="375"/>
              </a:spcBef>
              <a:spcAft>
                <a:spcPts val="0"/>
              </a:spcAft>
              <a:buClr>
                <a:schemeClr val="dk1"/>
              </a:buClr>
              <a:buSzPts val="1500"/>
              <a:buChar char="•"/>
              <a:defRPr sz="1500"/>
            </a:lvl6pPr>
            <a:lvl7pPr marL="3200400" lvl="6" indent="-323850" algn="r" rtl="1">
              <a:lnSpc>
                <a:spcPct val="90000"/>
              </a:lnSpc>
              <a:spcBef>
                <a:spcPts val="375"/>
              </a:spcBef>
              <a:spcAft>
                <a:spcPts val="0"/>
              </a:spcAft>
              <a:buClr>
                <a:schemeClr val="dk1"/>
              </a:buClr>
              <a:buSzPts val="1500"/>
              <a:buChar char="•"/>
              <a:defRPr sz="1500"/>
            </a:lvl7pPr>
            <a:lvl8pPr marL="3657600" lvl="7" indent="-323850" algn="r" rtl="1">
              <a:lnSpc>
                <a:spcPct val="90000"/>
              </a:lnSpc>
              <a:spcBef>
                <a:spcPts val="375"/>
              </a:spcBef>
              <a:spcAft>
                <a:spcPts val="0"/>
              </a:spcAft>
              <a:buClr>
                <a:schemeClr val="dk1"/>
              </a:buClr>
              <a:buSzPts val="1500"/>
              <a:buChar char="•"/>
              <a:defRPr sz="1500"/>
            </a:lvl8pPr>
            <a:lvl9pPr marL="4114800" lvl="8" indent="-323850" algn="r" rtl="1">
              <a:lnSpc>
                <a:spcPct val="90000"/>
              </a:lnSpc>
              <a:spcBef>
                <a:spcPts val="375"/>
              </a:spcBef>
              <a:spcAft>
                <a:spcPts val="0"/>
              </a:spcAft>
              <a:buClr>
                <a:schemeClr val="dk1"/>
              </a:buClr>
              <a:buSzPts val="1500"/>
              <a:buChar char="•"/>
              <a:defRPr sz="1500"/>
            </a:lvl9pPr>
          </a:lstStyle>
          <a:p>
            <a:endParaRPr/>
          </a:p>
        </p:txBody>
      </p:sp>
      <p:sp>
        <p:nvSpPr>
          <p:cNvPr id="252" name="Google Shape;252;p45"/>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750"/>
              </a:spcBef>
              <a:spcAft>
                <a:spcPts val="0"/>
              </a:spcAft>
              <a:buClr>
                <a:schemeClr val="dk1"/>
              </a:buClr>
              <a:buSzPts val="1200"/>
              <a:buNone/>
              <a:defRPr sz="1200"/>
            </a:lvl1pPr>
            <a:lvl2pPr marL="914400" lvl="1" indent="-228600" algn="r" rtl="1">
              <a:lnSpc>
                <a:spcPct val="90000"/>
              </a:lnSpc>
              <a:spcBef>
                <a:spcPts val="375"/>
              </a:spcBef>
              <a:spcAft>
                <a:spcPts val="0"/>
              </a:spcAft>
              <a:buClr>
                <a:schemeClr val="dk1"/>
              </a:buClr>
              <a:buSzPts val="1050"/>
              <a:buNone/>
              <a:defRPr sz="1050"/>
            </a:lvl2pPr>
            <a:lvl3pPr marL="1371600" lvl="2" indent="-228600" algn="r" rtl="1">
              <a:lnSpc>
                <a:spcPct val="90000"/>
              </a:lnSpc>
              <a:spcBef>
                <a:spcPts val="375"/>
              </a:spcBef>
              <a:spcAft>
                <a:spcPts val="0"/>
              </a:spcAft>
              <a:buClr>
                <a:schemeClr val="dk1"/>
              </a:buClr>
              <a:buSzPts val="900"/>
              <a:buNone/>
              <a:defRPr sz="900"/>
            </a:lvl3pPr>
            <a:lvl4pPr marL="1828800" lvl="3" indent="-228600" algn="r" rtl="1">
              <a:lnSpc>
                <a:spcPct val="90000"/>
              </a:lnSpc>
              <a:spcBef>
                <a:spcPts val="375"/>
              </a:spcBef>
              <a:spcAft>
                <a:spcPts val="0"/>
              </a:spcAft>
              <a:buClr>
                <a:schemeClr val="dk1"/>
              </a:buClr>
              <a:buSzPts val="750"/>
              <a:buNone/>
              <a:defRPr sz="750"/>
            </a:lvl4pPr>
            <a:lvl5pPr marL="2286000" lvl="4" indent="-228600" algn="r" rtl="1">
              <a:lnSpc>
                <a:spcPct val="90000"/>
              </a:lnSpc>
              <a:spcBef>
                <a:spcPts val="375"/>
              </a:spcBef>
              <a:spcAft>
                <a:spcPts val="0"/>
              </a:spcAft>
              <a:buClr>
                <a:schemeClr val="dk1"/>
              </a:buClr>
              <a:buSzPts val="750"/>
              <a:buNone/>
              <a:defRPr sz="750"/>
            </a:lvl5pPr>
            <a:lvl6pPr marL="2743200" lvl="5" indent="-228600" algn="r" rtl="1">
              <a:lnSpc>
                <a:spcPct val="90000"/>
              </a:lnSpc>
              <a:spcBef>
                <a:spcPts val="375"/>
              </a:spcBef>
              <a:spcAft>
                <a:spcPts val="0"/>
              </a:spcAft>
              <a:buClr>
                <a:schemeClr val="dk1"/>
              </a:buClr>
              <a:buSzPts val="750"/>
              <a:buNone/>
              <a:defRPr sz="750"/>
            </a:lvl6pPr>
            <a:lvl7pPr marL="3200400" lvl="6" indent="-228600" algn="r" rtl="1">
              <a:lnSpc>
                <a:spcPct val="90000"/>
              </a:lnSpc>
              <a:spcBef>
                <a:spcPts val="375"/>
              </a:spcBef>
              <a:spcAft>
                <a:spcPts val="0"/>
              </a:spcAft>
              <a:buClr>
                <a:schemeClr val="dk1"/>
              </a:buClr>
              <a:buSzPts val="750"/>
              <a:buNone/>
              <a:defRPr sz="750"/>
            </a:lvl7pPr>
            <a:lvl8pPr marL="3657600" lvl="7" indent="-228600" algn="r" rtl="1">
              <a:lnSpc>
                <a:spcPct val="90000"/>
              </a:lnSpc>
              <a:spcBef>
                <a:spcPts val="375"/>
              </a:spcBef>
              <a:spcAft>
                <a:spcPts val="0"/>
              </a:spcAft>
              <a:buClr>
                <a:schemeClr val="dk1"/>
              </a:buClr>
              <a:buSzPts val="750"/>
              <a:buNone/>
              <a:defRPr sz="750"/>
            </a:lvl8pPr>
            <a:lvl9pPr marL="4114800" lvl="8" indent="-228600" algn="r" rtl="1">
              <a:lnSpc>
                <a:spcPct val="90000"/>
              </a:lnSpc>
              <a:spcBef>
                <a:spcPts val="375"/>
              </a:spcBef>
              <a:spcAft>
                <a:spcPts val="0"/>
              </a:spcAft>
              <a:buClr>
                <a:schemeClr val="dk1"/>
              </a:buClr>
              <a:buSzPts val="750"/>
              <a:buNone/>
              <a:defRPr sz="750"/>
            </a:lvl9pPr>
          </a:lstStyle>
          <a:p>
            <a:endParaRPr/>
          </a:p>
        </p:txBody>
      </p:sp>
      <p:sp>
        <p:nvSpPr>
          <p:cNvPr id="253" name="Google Shape;253;p45"/>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4" name="Google Shape;254;p4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5" name="Google Shape;255;p45"/>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8" name="Google Shape;258;p46"/>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59" name="Google Shape;259;p46"/>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750"/>
              </a:spcBef>
              <a:spcAft>
                <a:spcPts val="0"/>
              </a:spcAft>
              <a:buClr>
                <a:schemeClr val="dk1"/>
              </a:buClr>
              <a:buSzPts val="1200"/>
              <a:buNone/>
              <a:defRPr sz="1200"/>
            </a:lvl1pPr>
            <a:lvl2pPr marL="914400" lvl="1" indent="-228600" algn="r" rtl="1">
              <a:lnSpc>
                <a:spcPct val="90000"/>
              </a:lnSpc>
              <a:spcBef>
                <a:spcPts val="375"/>
              </a:spcBef>
              <a:spcAft>
                <a:spcPts val="0"/>
              </a:spcAft>
              <a:buClr>
                <a:schemeClr val="dk1"/>
              </a:buClr>
              <a:buSzPts val="1050"/>
              <a:buNone/>
              <a:defRPr sz="1050"/>
            </a:lvl2pPr>
            <a:lvl3pPr marL="1371600" lvl="2" indent="-228600" algn="r" rtl="1">
              <a:lnSpc>
                <a:spcPct val="90000"/>
              </a:lnSpc>
              <a:spcBef>
                <a:spcPts val="375"/>
              </a:spcBef>
              <a:spcAft>
                <a:spcPts val="0"/>
              </a:spcAft>
              <a:buClr>
                <a:schemeClr val="dk1"/>
              </a:buClr>
              <a:buSzPts val="900"/>
              <a:buNone/>
              <a:defRPr sz="900"/>
            </a:lvl3pPr>
            <a:lvl4pPr marL="1828800" lvl="3" indent="-228600" algn="r" rtl="1">
              <a:lnSpc>
                <a:spcPct val="90000"/>
              </a:lnSpc>
              <a:spcBef>
                <a:spcPts val="375"/>
              </a:spcBef>
              <a:spcAft>
                <a:spcPts val="0"/>
              </a:spcAft>
              <a:buClr>
                <a:schemeClr val="dk1"/>
              </a:buClr>
              <a:buSzPts val="750"/>
              <a:buNone/>
              <a:defRPr sz="750"/>
            </a:lvl4pPr>
            <a:lvl5pPr marL="2286000" lvl="4" indent="-228600" algn="r" rtl="1">
              <a:lnSpc>
                <a:spcPct val="90000"/>
              </a:lnSpc>
              <a:spcBef>
                <a:spcPts val="375"/>
              </a:spcBef>
              <a:spcAft>
                <a:spcPts val="0"/>
              </a:spcAft>
              <a:buClr>
                <a:schemeClr val="dk1"/>
              </a:buClr>
              <a:buSzPts val="750"/>
              <a:buNone/>
              <a:defRPr sz="750"/>
            </a:lvl5pPr>
            <a:lvl6pPr marL="2743200" lvl="5" indent="-228600" algn="r" rtl="1">
              <a:lnSpc>
                <a:spcPct val="90000"/>
              </a:lnSpc>
              <a:spcBef>
                <a:spcPts val="375"/>
              </a:spcBef>
              <a:spcAft>
                <a:spcPts val="0"/>
              </a:spcAft>
              <a:buClr>
                <a:schemeClr val="dk1"/>
              </a:buClr>
              <a:buSzPts val="750"/>
              <a:buNone/>
              <a:defRPr sz="750"/>
            </a:lvl6pPr>
            <a:lvl7pPr marL="3200400" lvl="6" indent="-228600" algn="r" rtl="1">
              <a:lnSpc>
                <a:spcPct val="90000"/>
              </a:lnSpc>
              <a:spcBef>
                <a:spcPts val="375"/>
              </a:spcBef>
              <a:spcAft>
                <a:spcPts val="0"/>
              </a:spcAft>
              <a:buClr>
                <a:schemeClr val="dk1"/>
              </a:buClr>
              <a:buSzPts val="750"/>
              <a:buNone/>
              <a:defRPr sz="750"/>
            </a:lvl7pPr>
            <a:lvl8pPr marL="3657600" lvl="7" indent="-228600" algn="r" rtl="1">
              <a:lnSpc>
                <a:spcPct val="90000"/>
              </a:lnSpc>
              <a:spcBef>
                <a:spcPts val="375"/>
              </a:spcBef>
              <a:spcAft>
                <a:spcPts val="0"/>
              </a:spcAft>
              <a:buClr>
                <a:schemeClr val="dk1"/>
              </a:buClr>
              <a:buSzPts val="750"/>
              <a:buNone/>
              <a:defRPr sz="750"/>
            </a:lvl8pPr>
            <a:lvl9pPr marL="4114800" lvl="8" indent="-228600" algn="r" rtl="1">
              <a:lnSpc>
                <a:spcPct val="90000"/>
              </a:lnSpc>
              <a:spcBef>
                <a:spcPts val="375"/>
              </a:spcBef>
              <a:spcAft>
                <a:spcPts val="0"/>
              </a:spcAft>
              <a:buClr>
                <a:schemeClr val="dk1"/>
              </a:buClr>
              <a:buSzPts val="750"/>
              <a:buNone/>
              <a:defRPr sz="750"/>
            </a:lvl9pPr>
          </a:lstStyle>
          <a:p>
            <a:endParaRPr/>
          </a:p>
        </p:txBody>
      </p:sp>
      <p:sp>
        <p:nvSpPr>
          <p:cNvPr id="260" name="Google Shape;260;p46"/>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1" name="Google Shape;261;p4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2" name="Google Shape;262;p46"/>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5"/>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a:p>
        </p:txBody>
      </p:sp>
      <p:sp>
        <p:nvSpPr>
          <p:cNvPr id="65" name="Google Shape;65;p15"/>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5" name="Google Shape;265;p47"/>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750"/>
              </a:spcBef>
              <a:spcAft>
                <a:spcPts val="0"/>
              </a:spcAft>
              <a:buClr>
                <a:schemeClr val="dk1"/>
              </a:buClr>
              <a:buSzPts val="1800"/>
              <a:buChar char="•"/>
              <a:defRPr/>
            </a:lvl1pPr>
            <a:lvl2pPr marL="914400" lvl="1" indent="-342900" algn="r" rtl="1">
              <a:lnSpc>
                <a:spcPct val="90000"/>
              </a:lnSpc>
              <a:spcBef>
                <a:spcPts val="375"/>
              </a:spcBef>
              <a:spcAft>
                <a:spcPts val="0"/>
              </a:spcAft>
              <a:buClr>
                <a:schemeClr val="dk1"/>
              </a:buClr>
              <a:buSzPts val="1800"/>
              <a:buChar char="•"/>
              <a:defRPr/>
            </a:lvl2pPr>
            <a:lvl3pPr marL="1371600" lvl="2" indent="-342900" algn="r" rtl="1">
              <a:lnSpc>
                <a:spcPct val="90000"/>
              </a:lnSpc>
              <a:spcBef>
                <a:spcPts val="375"/>
              </a:spcBef>
              <a:spcAft>
                <a:spcPts val="0"/>
              </a:spcAft>
              <a:buClr>
                <a:schemeClr val="dk1"/>
              </a:buClr>
              <a:buSzPts val="1800"/>
              <a:buChar char="•"/>
              <a:defRPr/>
            </a:lvl3pPr>
            <a:lvl4pPr marL="1828800" lvl="3" indent="-342900" algn="r" rtl="1">
              <a:lnSpc>
                <a:spcPct val="90000"/>
              </a:lnSpc>
              <a:spcBef>
                <a:spcPts val="375"/>
              </a:spcBef>
              <a:spcAft>
                <a:spcPts val="0"/>
              </a:spcAft>
              <a:buClr>
                <a:schemeClr val="dk1"/>
              </a:buClr>
              <a:buSzPts val="1800"/>
              <a:buChar char="•"/>
              <a:defRPr/>
            </a:lvl4pPr>
            <a:lvl5pPr marL="2286000" lvl="4" indent="-342900" algn="r" rtl="1">
              <a:lnSpc>
                <a:spcPct val="90000"/>
              </a:lnSpc>
              <a:spcBef>
                <a:spcPts val="375"/>
              </a:spcBef>
              <a:spcAft>
                <a:spcPts val="0"/>
              </a:spcAft>
              <a:buClr>
                <a:schemeClr val="dk1"/>
              </a:buClr>
              <a:buSzPts val="1800"/>
              <a:buChar char="•"/>
              <a:defRPr/>
            </a:lvl5pPr>
            <a:lvl6pPr marL="2743200" lvl="5" indent="-342900" algn="r" rtl="1">
              <a:lnSpc>
                <a:spcPct val="90000"/>
              </a:lnSpc>
              <a:spcBef>
                <a:spcPts val="375"/>
              </a:spcBef>
              <a:spcAft>
                <a:spcPts val="0"/>
              </a:spcAft>
              <a:buClr>
                <a:schemeClr val="dk1"/>
              </a:buClr>
              <a:buSzPts val="1800"/>
              <a:buChar char="•"/>
              <a:defRPr/>
            </a:lvl6pPr>
            <a:lvl7pPr marL="3200400" lvl="6" indent="-342900" algn="r" rtl="1">
              <a:lnSpc>
                <a:spcPct val="90000"/>
              </a:lnSpc>
              <a:spcBef>
                <a:spcPts val="375"/>
              </a:spcBef>
              <a:spcAft>
                <a:spcPts val="0"/>
              </a:spcAft>
              <a:buClr>
                <a:schemeClr val="dk1"/>
              </a:buClr>
              <a:buSzPts val="1800"/>
              <a:buChar char="•"/>
              <a:defRPr/>
            </a:lvl7pPr>
            <a:lvl8pPr marL="3657600" lvl="7" indent="-342900" algn="r" rtl="1">
              <a:lnSpc>
                <a:spcPct val="90000"/>
              </a:lnSpc>
              <a:spcBef>
                <a:spcPts val="375"/>
              </a:spcBef>
              <a:spcAft>
                <a:spcPts val="0"/>
              </a:spcAft>
              <a:buClr>
                <a:schemeClr val="dk1"/>
              </a:buClr>
              <a:buSzPts val="1800"/>
              <a:buChar char="•"/>
              <a:defRPr/>
            </a:lvl8pPr>
            <a:lvl9pPr marL="4114800" lvl="8" indent="-342900" algn="r" rtl="1">
              <a:lnSpc>
                <a:spcPct val="90000"/>
              </a:lnSpc>
              <a:spcBef>
                <a:spcPts val="375"/>
              </a:spcBef>
              <a:spcAft>
                <a:spcPts val="0"/>
              </a:spcAft>
              <a:buClr>
                <a:schemeClr val="dk1"/>
              </a:buClr>
              <a:buSzPts val="1800"/>
              <a:buChar char="•"/>
              <a:defRPr/>
            </a:lvl9pPr>
          </a:lstStyle>
          <a:p>
            <a:endParaRPr/>
          </a:p>
        </p:txBody>
      </p:sp>
      <p:sp>
        <p:nvSpPr>
          <p:cNvPr id="266" name="Google Shape;266;p47"/>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7" name="Google Shape;267;p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8" name="Google Shape;268;p47"/>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1" name="Google Shape;271;p48"/>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750"/>
              </a:spcBef>
              <a:spcAft>
                <a:spcPts val="0"/>
              </a:spcAft>
              <a:buClr>
                <a:schemeClr val="dk1"/>
              </a:buClr>
              <a:buSzPts val="1800"/>
              <a:buChar char="•"/>
              <a:defRPr/>
            </a:lvl1pPr>
            <a:lvl2pPr marL="914400" lvl="1" indent="-342900" algn="r" rtl="1">
              <a:lnSpc>
                <a:spcPct val="90000"/>
              </a:lnSpc>
              <a:spcBef>
                <a:spcPts val="375"/>
              </a:spcBef>
              <a:spcAft>
                <a:spcPts val="0"/>
              </a:spcAft>
              <a:buClr>
                <a:schemeClr val="dk1"/>
              </a:buClr>
              <a:buSzPts val="1800"/>
              <a:buChar char="•"/>
              <a:defRPr/>
            </a:lvl2pPr>
            <a:lvl3pPr marL="1371600" lvl="2" indent="-342900" algn="r" rtl="1">
              <a:lnSpc>
                <a:spcPct val="90000"/>
              </a:lnSpc>
              <a:spcBef>
                <a:spcPts val="375"/>
              </a:spcBef>
              <a:spcAft>
                <a:spcPts val="0"/>
              </a:spcAft>
              <a:buClr>
                <a:schemeClr val="dk1"/>
              </a:buClr>
              <a:buSzPts val="1800"/>
              <a:buChar char="•"/>
              <a:defRPr/>
            </a:lvl3pPr>
            <a:lvl4pPr marL="1828800" lvl="3" indent="-342900" algn="r" rtl="1">
              <a:lnSpc>
                <a:spcPct val="90000"/>
              </a:lnSpc>
              <a:spcBef>
                <a:spcPts val="375"/>
              </a:spcBef>
              <a:spcAft>
                <a:spcPts val="0"/>
              </a:spcAft>
              <a:buClr>
                <a:schemeClr val="dk1"/>
              </a:buClr>
              <a:buSzPts val="1800"/>
              <a:buChar char="•"/>
              <a:defRPr/>
            </a:lvl4pPr>
            <a:lvl5pPr marL="2286000" lvl="4" indent="-342900" algn="r" rtl="1">
              <a:lnSpc>
                <a:spcPct val="90000"/>
              </a:lnSpc>
              <a:spcBef>
                <a:spcPts val="375"/>
              </a:spcBef>
              <a:spcAft>
                <a:spcPts val="0"/>
              </a:spcAft>
              <a:buClr>
                <a:schemeClr val="dk1"/>
              </a:buClr>
              <a:buSzPts val="1800"/>
              <a:buChar char="•"/>
              <a:defRPr/>
            </a:lvl5pPr>
            <a:lvl6pPr marL="2743200" lvl="5" indent="-342900" algn="r" rtl="1">
              <a:lnSpc>
                <a:spcPct val="90000"/>
              </a:lnSpc>
              <a:spcBef>
                <a:spcPts val="375"/>
              </a:spcBef>
              <a:spcAft>
                <a:spcPts val="0"/>
              </a:spcAft>
              <a:buClr>
                <a:schemeClr val="dk1"/>
              </a:buClr>
              <a:buSzPts val="1800"/>
              <a:buChar char="•"/>
              <a:defRPr/>
            </a:lvl6pPr>
            <a:lvl7pPr marL="3200400" lvl="6" indent="-342900" algn="r" rtl="1">
              <a:lnSpc>
                <a:spcPct val="90000"/>
              </a:lnSpc>
              <a:spcBef>
                <a:spcPts val="375"/>
              </a:spcBef>
              <a:spcAft>
                <a:spcPts val="0"/>
              </a:spcAft>
              <a:buClr>
                <a:schemeClr val="dk1"/>
              </a:buClr>
              <a:buSzPts val="1800"/>
              <a:buChar char="•"/>
              <a:defRPr/>
            </a:lvl7pPr>
            <a:lvl8pPr marL="3657600" lvl="7" indent="-342900" algn="r" rtl="1">
              <a:lnSpc>
                <a:spcPct val="90000"/>
              </a:lnSpc>
              <a:spcBef>
                <a:spcPts val="375"/>
              </a:spcBef>
              <a:spcAft>
                <a:spcPts val="0"/>
              </a:spcAft>
              <a:buClr>
                <a:schemeClr val="dk1"/>
              </a:buClr>
              <a:buSzPts val="1800"/>
              <a:buChar char="•"/>
              <a:defRPr/>
            </a:lvl8pPr>
            <a:lvl9pPr marL="4114800" lvl="8" indent="-342900" algn="r" rtl="1">
              <a:lnSpc>
                <a:spcPct val="90000"/>
              </a:lnSpc>
              <a:spcBef>
                <a:spcPts val="375"/>
              </a:spcBef>
              <a:spcAft>
                <a:spcPts val="0"/>
              </a:spcAft>
              <a:buClr>
                <a:schemeClr val="dk1"/>
              </a:buClr>
              <a:buSzPts val="1800"/>
              <a:buChar char="•"/>
              <a:defRPr/>
            </a:lvl9pPr>
          </a:lstStyle>
          <a:p>
            <a:endParaRPr/>
          </a:p>
        </p:txBody>
      </p:sp>
      <p:sp>
        <p:nvSpPr>
          <p:cNvPr id="272" name="Google Shape;272;p48"/>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3" name="Google Shape;273;p4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4" name="Google Shape;274;p48"/>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81"/>
        <p:cNvGrpSpPr/>
        <p:nvPr/>
      </p:nvGrpSpPr>
      <p:grpSpPr>
        <a:xfrm>
          <a:off x="0" y="0"/>
          <a:ext cx="0" cy="0"/>
          <a:chOff x="0" y="0"/>
          <a:chExt cx="0" cy="0"/>
        </a:xfrm>
      </p:grpSpPr>
      <p:sp>
        <p:nvSpPr>
          <p:cNvPr id="282" name="Google Shape;282;p5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1">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 name="Google Shape;283;p5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1">
              <a:lnSpc>
                <a:spcPct val="90000"/>
              </a:lnSpc>
              <a:spcBef>
                <a:spcPts val="800"/>
              </a:spcBef>
              <a:spcAft>
                <a:spcPts val="0"/>
              </a:spcAft>
              <a:buClr>
                <a:schemeClr val="dk1"/>
              </a:buClr>
              <a:buSzPts val="1800"/>
              <a:buNone/>
              <a:defRPr sz="1800"/>
            </a:lvl1pPr>
            <a:lvl2pPr lvl="1" algn="ctr" rtl="1">
              <a:lnSpc>
                <a:spcPct val="90000"/>
              </a:lnSpc>
              <a:spcBef>
                <a:spcPts val="400"/>
              </a:spcBef>
              <a:spcAft>
                <a:spcPts val="0"/>
              </a:spcAft>
              <a:buClr>
                <a:schemeClr val="dk1"/>
              </a:buClr>
              <a:buSzPts val="1500"/>
              <a:buNone/>
              <a:defRPr sz="1500"/>
            </a:lvl2pPr>
            <a:lvl3pPr lvl="2" algn="ctr" rtl="1">
              <a:lnSpc>
                <a:spcPct val="90000"/>
              </a:lnSpc>
              <a:spcBef>
                <a:spcPts val="400"/>
              </a:spcBef>
              <a:spcAft>
                <a:spcPts val="0"/>
              </a:spcAft>
              <a:buClr>
                <a:schemeClr val="dk1"/>
              </a:buClr>
              <a:buSzPts val="1400"/>
              <a:buNone/>
              <a:defRPr sz="1400"/>
            </a:lvl3pPr>
            <a:lvl4pPr lvl="3" algn="ctr" rtl="1">
              <a:lnSpc>
                <a:spcPct val="90000"/>
              </a:lnSpc>
              <a:spcBef>
                <a:spcPts val="400"/>
              </a:spcBef>
              <a:spcAft>
                <a:spcPts val="0"/>
              </a:spcAft>
              <a:buClr>
                <a:schemeClr val="dk1"/>
              </a:buClr>
              <a:buSzPts val="1200"/>
              <a:buNone/>
              <a:defRPr sz="1200"/>
            </a:lvl4pPr>
            <a:lvl5pPr lvl="4" algn="ctr" rtl="1">
              <a:lnSpc>
                <a:spcPct val="90000"/>
              </a:lnSpc>
              <a:spcBef>
                <a:spcPts val="400"/>
              </a:spcBef>
              <a:spcAft>
                <a:spcPts val="0"/>
              </a:spcAft>
              <a:buClr>
                <a:schemeClr val="dk1"/>
              </a:buClr>
              <a:buSzPts val="1200"/>
              <a:buNone/>
              <a:defRPr sz="1200"/>
            </a:lvl5pPr>
            <a:lvl6pPr lvl="5" algn="ctr" rtl="1">
              <a:lnSpc>
                <a:spcPct val="90000"/>
              </a:lnSpc>
              <a:spcBef>
                <a:spcPts val="400"/>
              </a:spcBef>
              <a:spcAft>
                <a:spcPts val="0"/>
              </a:spcAft>
              <a:buClr>
                <a:schemeClr val="dk1"/>
              </a:buClr>
              <a:buSzPts val="1200"/>
              <a:buNone/>
              <a:defRPr sz="1200"/>
            </a:lvl6pPr>
            <a:lvl7pPr lvl="6" algn="ctr" rtl="1">
              <a:lnSpc>
                <a:spcPct val="90000"/>
              </a:lnSpc>
              <a:spcBef>
                <a:spcPts val="400"/>
              </a:spcBef>
              <a:spcAft>
                <a:spcPts val="0"/>
              </a:spcAft>
              <a:buClr>
                <a:schemeClr val="dk1"/>
              </a:buClr>
              <a:buSzPts val="1200"/>
              <a:buNone/>
              <a:defRPr sz="1200"/>
            </a:lvl7pPr>
            <a:lvl8pPr lvl="7" algn="ctr" rtl="1">
              <a:lnSpc>
                <a:spcPct val="90000"/>
              </a:lnSpc>
              <a:spcBef>
                <a:spcPts val="400"/>
              </a:spcBef>
              <a:spcAft>
                <a:spcPts val="0"/>
              </a:spcAft>
              <a:buClr>
                <a:schemeClr val="dk1"/>
              </a:buClr>
              <a:buSzPts val="1200"/>
              <a:buNone/>
              <a:defRPr sz="1200"/>
            </a:lvl8pPr>
            <a:lvl9pPr lvl="8" algn="ctr" rtl="1">
              <a:lnSpc>
                <a:spcPct val="90000"/>
              </a:lnSpc>
              <a:spcBef>
                <a:spcPts val="400"/>
              </a:spcBef>
              <a:spcAft>
                <a:spcPts val="0"/>
              </a:spcAft>
              <a:buClr>
                <a:schemeClr val="dk1"/>
              </a:buClr>
              <a:buSzPts val="1200"/>
              <a:buNone/>
              <a:defRPr sz="1200"/>
            </a:lvl9pPr>
          </a:lstStyle>
          <a:p>
            <a:endParaRPr/>
          </a:p>
        </p:txBody>
      </p:sp>
      <p:sp>
        <p:nvSpPr>
          <p:cNvPr id="284" name="Google Shape;284;p50"/>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85" name="Google Shape;28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86" name="Google Shape;286;p50"/>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87"/>
        <p:cNvGrpSpPr/>
        <p:nvPr/>
      </p:nvGrpSpPr>
      <p:grpSpPr>
        <a:xfrm>
          <a:off x="0" y="0"/>
          <a:ext cx="0" cy="0"/>
          <a:chOff x="0" y="0"/>
          <a:chExt cx="0" cy="0"/>
        </a:xfrm>
      </p:grpSpPr>
      <p:sp>
        <p:nvSpPr>
          <p:cNvPr id="288" name="Google Shape;288;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 name="Google Shape;289;p5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290" name="Google Shape;290;p51"/>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91" name="Google Shape;291;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92" name="Google Shape;292;p51"/>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93"/>
        <p:cNvGrpSpPr/>
        <p:nvPr/>
      </p:nvGrpSpPr>
      <p:grpSpPr>
        <a:xfrm>
          <a:off x="0" y="0"/>
          <a:ext cx="0" cy="0"/>
          <a:chOff x="0" y="0"/>
          <a:chExt cx="0" cy="0"/>
        </a:xfrm>
      </p:grpSpPr>
      <p:sp>
        <p:nvSpPr>
          <p:cNvPr id="294" name="Google Shape;294;p5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r" rtl="1">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 name="Google Shape;295;p5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r" rtl="1">
              <a:lnSpc>
                <a:spcPct val="90000"/>
              </a:lnSpc>
              <a:spcBef>
                <a:spcPts val="800"/>
              </a:spcBef>
              <a:spcAft>
                <a:spcPts val="0"/>
              </a:spcAft>
              <a:buClr>
                <a:srgbClr val="888888"/>
              </a:buClr>
              <a:buSzPts val="1800"/>
              <a:buNone/>
              <a:defRPr sz="1800">
                <a:solidFill>
                  <a:srgbClr val="888888"/>
                </a:solidFill>
              </a:defRPr>
            </a:lvl1pPr>
            <a:lvl2pPr marL="914400" lvl="1" indent="-228600" algn="r" rtl="1">
              <a:lnSpc>
                <a:spcPct val="90000"/>
              </a:lnSpc>
              <a:spcBef>
                <a:spcPts val="400"/>
              </a:spcBef>
              <a:spcAft>
                <a:spcPts val="0"/>
              </a:spcAft>
              <a:buClr>
                <a:srgbClr val="888888"/>
              </a:buClr>
              <a:buSzPts val="1500"/>
              <a:buNone/>
              <a:defRPr sz="1500">
                <a:solidFill>
                  <a:srgbClr val="888888"/>
                </a:solidFill>
              </a:defRPr>
            </a:lvl2pPr>
            <a:lvl3pPr marL="1371600" lvl="2" indent="-228600" algn="r" rtl="1">
              <a:lnSpc>
                <a:spcPct val="90000"/>
              </a:lnSpc>
              <a:spcBef>
                <a:spcPts val="400"/>
              </a:spcBef>
              <a:spcAft>
                <a:spcPts val="0"/>
              </a:spcAft>
              <a:buClr>
                <a:srgbClr val="888888"/>
              </a:buClr>
              <a:buSzPts val="1400"/>
              <a:buNone/>
              <a:defRPr sz="1400">
                <a:solidFill>
                  <a:srgbClr val="888888"/>
                </a:solidFill>
              </a:defRPr>
            </a:lvl3pPr>
            <a:lvl4pPr marL="1828800" lvl="3" indent="-228600" algn="r" rtl="1">
              <a:lnSpc>
                <a:spcPct val="90000"/>
              </a:lnSpc>
              <a:spcBef>
                <a:spcPts val="400"/>
              </a:spcBef>
              <a:spcAft>
                <a:spcPts val="0"/>
              </a:spcAft>
              <a:buClr>
                <a:srgbClr val="888888"/>
              </a:buClr>
              <a:buSzPts val="1200"/>
              <a:buNone/>
              <a:defRPr sz="1200">
                <a:solidFill>
                  <a:srgbClr val="888888"/>
                </a:solidFill>
              </a:defRPr>
            </a:lvl4pPr>
            <a:lvl5pPr marL="2286000" lvl="4" indent="-228600" algn="r" rtl="1">
              <a:lnSpc>
                <a:spcPct val="90000"/>
              </a:lnSpc>
              <a:spcBef>
                <a:spcPts val="400"/>
              </a:spcBef>
              <a:spcAft>
                <a:spcPts val="0"/>
              </a:spcAft>
              <a:buClr>
                <a:srgbClr val="888888"/>
              </a:buClr>
              <a:buSzPts val="1200"/>
              <a:buNone/>
              <a:defRPr sz="1200">
                <a:solidFill>
                  <a:srgbClr val="888888"/>
                </a:solidFill>
              </a:defRPr>
            </a:lvl5pPr>
            <a:lvl6pPr marL="2743200" lvl="5" indent="-228600" algn="r" rtl="1">
              <a:lnSpc>
                <a:spcPct val="90000"/>
              </a:lnSpc>
              <a:spcBef>
                <a:spcPts val="400"/>
              </a:spcBef>
              <a:spcAft>
                <a:spcPts val="0"/>
              </a:spcAft>
              <a:buClr>
                <a:srgbClr val="888888"/>
              </a:buClr>
              <a:buSzPts val="1200"/>
              <a:buNone/>
              <a:defRPr sz="1200">
                <a:solidFill>
                  <a:srgbClr val="888888"/>
                </a:solidFill>
              </a:defRPr>
            </a:lvl6pPr>
            <a:lvl7pPr marL="3200400" lvl="6" indent="-228600" algn="r" rtl="1">
              <a:lnSpc>
                <a:spcPct val="90000"/>
              </a:lnSpc>
              <a:spcBef>
                <a:spcPts val="400"/>
              </a:spcBef>
              <a:spcAft>
                <a:spcPts val="0"/>
              </a:spcAft>
              <a:buClr>
                <a:srgbClr val="888888"/>
              </a:buClr>
              <a:buSzPts val="1200"/>
              <a:buNone/>
              <a:defRPr sz="1200">
                <a:solidFill>
                  <a:srgbClr val="888888"/>
                </a:solidFill>
              </a:defRPr>
            </a:lvl7pPr>
            <a:lvl8pPr marL="3657600" lvl="7" indent="-228600" algn="r" rtl="1">
              <a:lnSpc>
                <a:spcPct val="90000"/>
              </a:lnSpc>
              <a:spcBef>
                <a:spcPts val="400"/>
              </a:spcBef>
              <a:spcAft>
                <a:spcPts val="0"/>
              </a:spcAft>
              <a:buClr>
                <a:srgbClr val="888888"/>
              </a:buClr>
              <a:buSzPts val="1200"/>
              <a:buNone/>
              <a:defRPr sz="1200">
                <a:solidFill>
                  <a:srgbClr val="888888"/>
                </a:solidFill>
              </a:defRPr>
            </a:lvl8pPr>
            <a:lvl9pPr marL="4114800" lvl="8" indent="-228600" algn="r" rtl="1">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6" name="Google Shape;296;p52"/>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97" name="Google Shape;297;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98" name="Google Shape;298;p52"/>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5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02" name="Google Shape;302;p5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03" name="Google Shape;303;p53"/>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04" name="Google Shape;304;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05" name="Google Shape;305;p53"/>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06"/>
        <p:cNvGrpSpPr/>
        <p:nvPr/>
      </p:nvGrpSpPr>
      <p:grpSpPr>
        <a:xfrm>
          <a:off x="0" y="0"/>
          <a:ext cx="0" cy="0"/>
          <a:chOff x="0" y="0"/>
          <a:chExt cx="0" cy="0"/>
        </a:xfrm>
      </p:grpSpPr>
      <p:sp>
        <p:nvSpPr>
          <p:cNvPr id="307" name="Google Shape;307;p5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8" name="Google Shape;308;p5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r" rtl="1">
              <a:lnSpc>
                <a:spcPct val="90000"/>
              </a:lnSpc>
              <a:spcBef>
                <a:spcPts val="800"/>
              </a:spcBef>
              <a:spcAft>
                <a:spcPts val="0"/>
              </a:spcAft>
              <a:buClr>
                <a:schemeClr val="dk1"/>
              </a:buClr>
              <a:buSzPts val="1800"/>
              <a:buNone/>
              <a:defRPr sz="1800" b="1"/>
            </a:lvl1pPr>
            <a:lvl2pPr marL="914400" lvl="1" indent="-228600" algn="r" rtl="1">
              <a:lnSpc>
                <a:spcPct val="90000"/>
              </a:lnSpc>
              <a:spcBef>
                <a:spcPts val="400"/>
              </a:spcBef>
              <a:spcAft>
                <a:spcPts val="0"/>
              </a:spcAft>
              <a:buClr>
                <a:schemeClr val="dk1"/>
              </a:buClr>
              <a:buSzPts val="1500"/>
              <a:buNone/>
              <a:defRPr sz="1500" b="1"/>
            </a:lvl2pPr>
            <a:lvl3pPr marL="1371600" lvl="2" indent="-228600" algn="r" rtl="1">
              <a:lnSpc>
                <a:spcPct val="90000"/>
              </a:lnSpc>
              <a:spcBef>
                <a:spcPts val="400"/>
              </a:spcBef>
              <a:spcAft>
                <a:spcPts val="0"/>
              </a:spcAft>
              <a:buClr>
                <a:schemeClr val="dk1"/>
              </a:buClr>
              <a:buSzPts val="1400"/>
              <a:buNone/>
              <a:defRPr sz="1400" b="1"/>
            </a:lvl3pPr>
            <a:lvl4pPr marL="1828800" lvl="3" indent="-228600" algn="r" rtl="1">
              <a:lnSpc>
                <a:spcPct val="90000"/>
              </a:lnSpc>
              <a:spcBef>
                <a:spcPts val="400"/>
              </a:spcBef>
              <a:spcAft>
                <a:spcPts val="0"/>
              </a:spcAft>
              <a:buClr>
                <a:schemeClr val="dk1"/>
              </a:buClr>
              <a:buSzPts val="1200"/>
              <a:buNone/>
              <a:defRPr sz="1200" b="1"/>
            </a:lvl4pPr>
            <a:lvl5pPr marL="2286000" lvl="4" indent="-228600" algn="r" rtl="1">
              <a:lnSpc>
                <a:spcPct val="90000"/>
              </a:lnSpc>
              <a:spcBef>
                <a:spcPts val="400"/>
              </a:spcBef>
              <a:spcAft>
                <a:spcPts val="0"/>
              </a:spcAft>
              <a:buClr>
                <a:schemeClr val="dk1"/>
              </a:buClr>
              <a:buSzPts val="1200"/>
              <a:buNone/>
              <a:defRPr sz="1200" b="1"/>
            </a:lvl5pPr>
            <a:lvl6pPr marL="2743200" lvl="5" indent="-228600" algn="r" rtl="1">
              <a:lnSpc>
                <a:spcPct val="90000"/>
              </a:lnSpc>
              <a:spcBef>
                <a:spcPts val="400"/>
              </a:spcBef>
              <a:spcAft>
                <a:spcPts val="0"/>
              </a:spcAft>
              <a:buClr>
                <a:schemeClr val="dk1"/>
              </a:buClr>
              <a:buSzPts val="1200"/>
              <a:buNone/>
              <a:defRPr sz="1200" b="1"/>
            </a:lvl6pPr>
            <a:lvl7pPr marL="3200400" lvl="6" indent="-228600" algn="r" rtl="1">
              <a:lnSpc>
                <a:spcPct val="90000"/>
              </a:lnSpc>
              <a:spcBef>
                <a:spcPts val="400"/>
              </a:spcBef>
              <a:spcAft>
                <a:spcPts val="0"/>
              </a:spcAft>
              <a:buClr>
                <a:schemeClr val="dk1"/>
              </a:buClr>
              <a:buSzPts val="1200"/>
              <a:buNone/>
              <a:defRPr sz="1200" b="1"/>
            </a:lvl7pPr>
            <a:lvl8pPr marL="3657600" lvl="7" indent="-228600" algn="r" rtl="1">
              <a:lnSpc>
                <a:spcPct val="90000"/>
              </a:lnSpc>
              <a:spcBef>
                <a:spcPts val="400"/>
              </a:spcBef>
              <a:spcAft>
                <a:spcPts val="0"/>
              </a:spcAft>
              <a:buClr>
                <a:schemeClr val="dk1"/>
              </a:buClr>
              <a:buSzPts val="1200"/>
              <a:buNone/>
              <a:defRPr sz="1200" b="1"/>
            </a:lvl8pPr>
            <a:lvl9pPr marL="4114800" lvl="8" indent="-228600" algn="r" rtl="1">
              <a:lnSpc>
                <a:spcPct val="90000"/>
              </a:lnSpc>
              <a:spcBef>
                <a:spcPts val="400"/>
              </a:spcBef>
              <a:spcAft>
                <a:spcPts val="0"/>
              </a:spcAft>
              <a:buClr>
                <a:schemeClr val="dk1"/>
              </a:buClr>
              <a:buSzPts val="1200"/>
              <a:buNone/>
              <a:defRPr sz="1200" b="1"/>
            </a:lvl9pPr>
          </a:lstStyle>
          <a:p>
            <a:endParaRPr/>
          </a:p>
        </p:txBody>
      </p:sp>
      <p:sp>
        <p:nvSpPr>
          <p:cNvPr id="309" name="Google Shape;309;p54"/>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10" name="Google Shape;310;p5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r" rtl="1">
              <a:lnSpc>
                <a:spcPct val="90000"/>
              </a:lnSpc>
              <a:spcBef>
                <a:spcPts val="800"/>
              </a:spcBef>
              <a:spcAft>
                <a:spcPts val="0"/>
              </a:spcAft>
              <a:buClr>
                <a:schemeClr val="dk1"/>
              </a:buClr>
              <a:buSzPts val="1800"/>
              <a:buNone/>
              <a:defRPr sz="1800" b="1"/>
            </a:lvl1pPr>
            <a:lvl2pPr marL="914400" lvl="1" indent="-228600" algn="r" rtl="1">
              <a:lnSpc>
                <a:spcPct val="90000"/>
              </a:lnSpc>
              <a:spcBef>
                <a:spcPts val="400"/>
              </a:spcBef>
              <a:spcAft>
                <a:spcPts val="0"/>
              </a:spcAft>
              <a:buClr>
                <a:schemeClr val="dk1"/>
              </a:buClr>
              <a:buSzPts val="1500"/>
              <a:buNone/>
              <a:defRPr sz="1500" b="1"/>
            </a:lvl2pPr>
            <a:lvl3pPr marL="1371600" lvl="2" indent="-228600" algn="r" rtl="1">
              <a:lnSpc>
                <a:spcPct val="90000"/>
              </a:lnSpc>
              <a:spcBef>
                <a:spcPts val="400"/>
              </a:spcBef>
              <a:spcAft>
                <a:spcPts val="0"/>
              </a:spcAft>
              <a:buClr>
                <a:schemeClr val="dk1"/>
              </a:buClr>
              <a:buSzPts val="1400"/>
              <a:buNone/>
              <a:defRPr sz="1400" b="1"/>
            </a:lvl3pPr>
            <a:lvl4pPr marL="1828800" lvl="3" indent="-228600" algn="r" rtl="1">
              <a:lnSpc>
                <a:spcPct val="90000"/>
              </a:lnSpc>
              <a:spcBef>
                <a:spcPts val="400"/>
              </a:spcBef>
              <a:spcAft>
                <a:spcPts val="0"/>
              </a:spcAft>
              <a:buClr>
                <a:schemeClr val="dk1"/>
              </a:buClr>
              <a:buSzPts val="1200"/>
              <a:buNone/>
              <a:defRPr sz="1200" b="1"/>
            </a:lvl4pPr>
            <a:lvl5pPr marL="2286000" lvl="4" indent="-228600" algn="r" rtl="1">
              <a:lnSpc>
                <a:spcPct val="90000"/>
              </a:lnSpc>
              <a:spcBef>
                <a:spcPts val="400"/>
              </a:spcBef>
              <a:spcAft>
                <a:spcPts val="0"/>
              </a:spcAft>
              <a:buClr>
                <a:schemeClr val="dk1"/>
              </a:buClr>
              <a:buSzPts val="1200"/>
              <a:buNone/>
              <a:defRPr sz="1200" b="1"/>
            </a:lvl5pPr>
            <a:lvl6pPr marL="2743200" lvl="5" indent="-228600" algn="r" rtl="1">
              <a:lnSpc>
                <a:spcPct val="90000"/>
              </a:lnSpc>
              <a:spcBef>
                <a:spcPts val="400"/>
              </a:spcBef>
              <a:spcAft>
                <a:spcPts val="0"/>
              </a:spcAft>
              <a:buClr>
                <a:schemeClr val="dk1"/>
              </a:buClr>
              <a:buSzPts val="1200"/>
              <a:buNone/>
              <a:defRPr sz="1200" b="1"/>
            </a:lvl6pPr>
            <a:lvl7pPr marL="3200400" lvl="6" indent="-228600" algn="r" rtl="1">
              <a:lnSpc>
                <a:spcPct val="90000"/>
              </a:lnSpc>
              <a:spcBef>
                <a:spcPts val="400"/>
              </a:spcBef>
              <a:spcAft>
                <a:spcPts val="0"/>
              </a:spcAft>
              <a:buClr>
                <a:schemeClr val="dk1"/>
              </a:buClr>
              <a:buSzPts val="1200"/>
              <a:buNone/>
              <a:defRPr sz="1200" b="1"/>
            </a:lvl7pPr>
            <a:lvl8pPr marL="3657600" lvl="7" indent="-228600" algn="r" rtl="1">
              <a:lnSpc>
                <a:spcPct val="90000"/>
              </a:lnSpc>
              <a:spcBef>
                <a:spcPts val="400"/>
              </a:spcBef>
              <a:spcAft>
                <a:spcPts val="0"/>
              </a:spcAft>
              <a:buClr>
                <a:schemeClr val="dk1"/>
              </a:buClr>
              <a:buSzPts val="1200"/>
              <a:buNone/>
              <a:defRPr sz="1200" b="1"/>
            </a:lvl8pPr>
            <a:lvl9pPr marL="4114800" lvl="8" indent="-228600" algn="r" rtl="1">
              <a:lnSpc>
                <a:spcPct val="90000"/>
              </a:lnSpc>
              <a:spcBef>
                <a:spcPts val="400"/>
              </a:spcBef>
              <a:spcAft>
                <a:spcPts val="0"/>
              </a:spcAft>
              <a:buClr>
                <a:schemeClr val="dk1"/>
              </a:buClr>
              <a:buSzPts val="1200"/>
              <a:buNone/>
              <a:defRPr sz="1200" b="1"/>
            </a:lvl9pPr>
          </a:lstStyle>
          <a:p>
            <a:endParaRPr/>
          </a:p>
        </p:txBody>
      </p:sp>
      <p:sp>
        <p:nvSpPr>
          <p:cNvPr id="311" name="Google Shape;311;p5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12" name="Google Shape;312;p54"/>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13" name="Google Shape;313;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14" name="Google Shape;314;p54"/>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315"/>
        <p:cNvGrpSpPr/>
        <p:nvPr/>
      </p:nvGrpSpPr>
      <p:grpSpPr>
        <a:xfrm>
          <a:off x="0" y="0"/>
          <a:ext cx="0" cy="0"/>
          <a:chOff x="0" y="0"/>
          <a:chExt cx="0" cy="0"/>
        </a:xfrm>
      </p:grpSpPr>
      <p:sp>
        <p:nvSpPr>
          <p:cNvPr id="316" name="Google Shape;316;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7" name="Google Shape;317;p55"/>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18" name="Google Shape;318;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19" name="Google Shape;319;p55"/>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324"/>
        <p:cNvGrpSpPr/>
        <p:nvPr/>
      </p:nvGrpSpPr>
      <p:grpSpPr>
        <a:xfrm>
          <a:off x="0" y="0"/>
          <a:ext cx="0" cy="0"/>
          <a:chOff x="0" y="0"/>
          <a:chExt cx="0" cy="0"/>
        </a:xfrm>
      </p:grpSpPr>
      <p:sp>
        <p:nvSpPr>
          <p:cNvPr id="325" name="Google Shape;325;p5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r" rtl="1">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6" name="Google Shape;326;p5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r" rtl="1">
              <a:lnSpc>
                <a:spcPct val="90000"/>
              </a:lnSpc>
              <a:spcBef>
                <a:spcPts val="800"/>
              </a:spcBef>
              <a:spcAft>
                <a:spcPts val="0"/>
              </a:spcAft>
              <a:buClr>
                <a:schemeClr val="dk1"/>
              </a:buClr>
              <a:buSzPts val="2400"/>
              <a:buChar char="•"/>
              <a:defRPr sz="2400"/>
            </a:lvl1pPr>
            <a:lvl2pPr marL="914400" lvl="1" indent="-361950" algn="r" rtl="1">
              <a:lnSpc>
                <a:spcPct val="90000"/>
              </a:lnSpc>
              <a:spcBef>
                <a:spcPts val="400"/>
              </a:spcBef>
              <a:spcAft>
                <a:spcPts val="0"/>
              </a:spcAft>
              <a:buClr>
                <a:schemeClr val="dk1"/>
              </a:buClr>
              <a:buSzPts val="2100"/>
              <a:buChar char="•"/>
              <a:defRPr sz="2100"/>
            </a:lvl2pPr>
            <a:lvl3pPr marL="1371600" lvl="2" indent="-342900" algn="r" rtl="1">
              <a:lnSpc>
                <a:spcPct val="90000"/>
              </a:lnSpc>
              <a:spcBef>
                <a:spcPts val="400"/>
              </a:spcBef>
              <a:spcAft>
                <a:spcPts val="0"/>
              </a:spcAft>
              <a:buClr>
                <a:schemeClr val="dk1"/>
              </a:buClr>
              <a:buSzPts val="1800"/>
              <a:buChar char="•"/>
              <a:defRPr sz="1800"/>
            </a:lvl3pPr>
            <a:lvl4pPr marL="1828800" lvl="3" indent="-323850" algn="r" rtl="1">
              <a:lnSpc>
                <a:spcPct val="90000"/>
              </a:lnSpc>
              <a:spcBef>
                <a:spcPts val="400"/>
              </a:spcBef>
              <a:spcAft>
                <a:spcPts val="0"/>
              </a:spcAft>
              <a:buClr>
                <a:schemeClr val="dk1"/>
              </a:buClr>
              <a:buSzPts val="1500"/>
              <a:buChar char="•"/>
              <a:defRPr sz="1500"/>
            </a:lvl4pPr>
            <a:lvl5pPr marL="2286000" lvl="4" indent="-323850" algn="r" rtl="1">
              <a:lnSpc>
                <a:spcPct val="90000"/>
              </a:lnSpc>
              <a:spcBef>
                <a:spcPts val="400"/>
              </a:spcBef>
              <a:spcAft>
                <a:spcPts val="0"/>
              </a:spcAft>
              <a:buClr>
                <a:schemeClr val="dk1"/>
              </a:buClr>
              <a:buSzPts val="1500"/>
              <a:buChar char="•"/>
              <a:defRPr sz="1500"/>
            </a:lvl5pPr>
            <a:lvl6pPr marL="2743200" lvl="5" indent="-323850" algn="r" rtl="1">
              <a:lnSpc>
                <a:spcPct val="90000"/>
              </a:lnSpc>
              <a:spcBef>
                <a:spcPts val="400"/>
              </a:spcBef>
              <a:spcAft>
                <a:spcPts val="0"/>
              </a:spcAft>
              <a:buClr>
                <a:schemeClr val="dk1"/>
              </a:buClr>
              <a:buSzPts val="1500"/>
              <a:buChar char="•"/>
              <a:defRPr sz="1500"/>
            </a:lvl6pPr>
            <a:lvl7pPr marL="3200400" lvl="6" indent="-323850" algn="r" rtl="1">
              <a:lnSpc>
                <a:spcPct val="90000"/>
              </a:lnSpc>
              <a:spcBef>
                <a:spcPts val="400"/>
              </a:spcBef>
              <a:spcAft>
                <a:spcPts val="0"/>
              </a:spcAft>
              <a:buClr>
                <a:schemeClr val="dk1"/>
              </a:buClr>
              <a:buSzPts val="1500"/>
              <a:buChar char="•"/>
              <a:defRPr sz="1500"/>
            </a:lvl7pPr>
            <a:lvl8pPr marL="3657600" lvl="7" indent="-323850" algn="r" rtl="1">
              <a:lnSpc>
                <a:spcPct val="90000"/>
              </a:lnSpc>
              <a:spcBef>
                <a:spcPts val="400"/>
              </a:spcBef>
              <a:spcAft>
                <a:spcPts val="0"/>
              </a:spcAft>
              <a:buClr>
                <a:schemeClr val="dk1"/>
              </a:buClr>
              <a:buSzPts val="1500"/>
              <a:buChar char="•"/>
              <a:defRPr sz="1500"/>
            </a:lvl8pPr>
            <a:lvl9pPr marL="4114800" lvl="8" indent="-323850" algn="r" rtl="1">
              <a:lnSpc>
                <a:spcPct val="90000"/>
              </a:lnSpc>
              <a:spcBef>
                <a:spcPts val="400"/>
              </a:spcBef>
              <a:spcAft>
                <a:spcPts val="0"/>
              </a:spcAft>
              <a:buClr>
                <a:schemeClr val="dk1"/>
              </a:buClr>
              <a:buSzPts val="1500"/>
              <a:buChar char="•"/>
              <a:defRPr sz="1500"/>
            </a:lvl9pPr>
          </a:lstStyle>
          <a:p>
            <a:endParaRPr/>
          </a:p>
        </p:txBody>
      </p:sp>
      <p:sp>
        <p:nvSpPr>
          <p:cNvPr id="327" name="Google Shape;327;p5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r" rtl="1">
              <a:lnSpc>
                <a:spcPct val="90000"/>
              </a:lnSpc>
              <a:spcBef>
                <a:spcPts val="800"/>
              </a:spcBef>
              <a:spcAft>
                <a:spcPts val="0"/>
              </a:spcAft>
              <a:buClr>
                <a:schemeClr val="dk1"/>
              </a:buClr>
              <a:buSzPts val="1200"/>
              <a:buNone/>
              <a:defRPr sz="1200"/>
            </a:lvl1pPr>
            <a:lvl2pPr marL="914400" lvl="1" indent="-228600" algn="r" rtl="1">
              <a:lnSpc>
                <a:spcPct val="90000"/>
              </a:lnSpc>
              <a:spcBef>
                <a:spcPts val="400"/>
              </a:spcBef>
              <a:spcAft>
                <a:spcPts val="0"/>
              </a:spcAft>
              <a:buClr>
                <a:schemeClr val="dk1"/>
              </a:buClr>
              <a:buSzPts val="1100"/>
              <a:buNone/>
              <a:defRPr sz="1100"/>
            </a:lvl2pPr>
            <a:lvl3pPr marL="1371600" lvl="2" indent="-228600" algn="r" rtl="1">
              <a:lnSpc>
                <a:spcPct val="90000"/>
              </a:lnSpc>
              <a:spcBef>
                <a:spcPts val="400"/>
              </a:spcBef>
              <a:spcAft>
                <a:spcPts val="0"/>
              </a:spcAft>
              <a:buClr>
                <a:schemeClr val="dk1"/>
              </a:buClr>
              <a:buSzPts val="900"/>
              <a:buNone/>
              <a:defRPr sz="900"/>
            </a:lvl3pPr>
            <a:lvl4pPr marL="1828800" lvl="3" indent="-228600" algn="r" rtl="1">
              <a:lnSpc>
                <a:spcPct val="90000"/>
              </a:lnSpc>
              <a:spcBef>
                <a:spcPts val="400"/>
              </a:spcBef>
              <a:spcAft>
                <a:spcPts val="0"/>
              </a:spcAft>
              <a:buClr>
                <a:schemeClr val="dk1"/>
              </a:buClr>
              <a:buSzPts val="800"/>
              <a:buNone/>
              <a:defRPr sz="800"/>
            </a:lvl4pPr>
            <a:lvl5pPr marL="2286000" lvl="4" indent="-228600" algn="r" rtl="1">
              <a:lnSpc>
                <a:spcPct val="90000"/>
              </a:lnSpc>
              <a:spcBef>
                <a:spcPts val="400"/>
              </a:spcBef>
              <a:spcAft>
                <a:spcPts val="0"/>
              </a:spcAft>
              <a:buClr>
                <a:schemeClr val="dk1"/>
              </a:buClr>
              <a:buSzPts val="800"/>
              <a:buNone/>
              <a:defRPr sz="800"/>
            </a:lvl5pPr>
            <a:lvl6pPr marL="2743200" lvl="5" indent="-228600" algn="r" rtl="1">
              <a:lnSpc>
                <a:spcPct val="90000"/>
              </a:lnSpc>
              <a:spcBef>
                <a:spcPts val="400"/>
              </a:spcBef>
              <a:spcAft>
                <a:spcPts val="0"/>
              </a:spcAft>
              <a:buClr>
                <a:schemeClr val="dk1"/>
              </a:buClr>
              <a:buSzPts val="800"/>
              <a:buNone/>
              <a:defRPr sz="800"/>
            </a:lvl6pPr>
            <a:lvl7pPr marL="3200400" lvl="6" indent="-228600" algn="r" rtl="1">
              <a:lnSpc>
                <a:spcPct val="90000"/>
              </a:lnSpc>
              <a:spcBef>
                <a:spcPts val="400"/>
              </a:spcBef>
              <a:spcAft>
                <a:spcPts val="0"/>
              </a:spcAft>
              <a:buClr>
                <a:schemeClr val="dk1"/>
              </a:buClr>
              <a:buSzPts val="800"/>
              <a:buNone/>
              <a:defRPr sz="800"/>
            </a:lvl7pPr>
            <a:lvl8pPr marL="3657600" lvl="7" indent="-228600" algn="r" rtl="1">
              <a:lnSpc>
                <a:spcPct val="90000"/>
              </a:lnSpc>
              <a:spcBef>
                <a:spcPts val="400"/>
              </a:spcBef>
              <a:spcAft>
                <a:spcPts val="0"/>
              </a:spcAft>
              <a:buClr>
                <a:schemeClr val="dk1"/>
              </a:buClr>
              <a:buSzPts val="800"/>
              <a:buNone/>
              <a:defRPr sz="800"/>
            </a:lvl8pPr>
            <a:lvl9pPr marL="4114800" lvl="8" indent="-228600" algn="r" rtl="1">
              <a:lnSpc>
                <a:spcPct val="90000"/>
              </a:lnSpc>
              <a:spcBef>
                <a:spcPts val="400"/>
              </a:spcBef>
              <a:spcAft>
                <a:spcPts val="0"/>
              </a:spcAft>
              <a:buClr>
                <a:schemeClr val="dk1"/>
              </a:buClr>
              <a:buSzPts val="800"/>
              <a:buNone/>
              <a:defRPr sz="800"/>
            </a:lvl9pPr>
          </a:lstStyle>
          <a:p>
            <a:endParaRPr/>
          </a:p>
        </p:txBody>
      </p:sp>
      <p:sp>
        <p:nvSpPr>
          <p:cNvPr id="328" name="Google Shape;328;p57"/>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29" name="Google Shape;329;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30" name="Google Shape;330;p57"/>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r" rtl="1">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 name="Google Shape;333;p58"/>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34" name="Google Shape;334;p5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r" rtl="1">
              <a:lnSpc>
                <a:spcPct val="90000"/>
              </a:lnSpc>
              <a:spcBef>
                <a:spcPts val="800"/>
              </a:spcBef>
              <a:spcAft>
                <a:spcPts val="0"/>
              </a:spcAft>
              <a:buClr>
                <a:schemeClr val="dk1"/>
              </a:buClr>
              <a:buSzPts val="1200"/>
              <a:buNone/>
              <a:defRPr sz="1200"/>
            </a:lvl1pPr>
            <a:lvl2pPr marL="914400" lvl="1" indent="-228600" algn="r" rtl="1">
              <a:lnSpc>
                <a:spcPct val="90000"/>
              </a:lnSpc>
              <a:spcBef>
                <a:spcPts val="400"/>
              </a:spcBef>
              <a:spcAft>
                <a:spcPts val="0"/>
              </a:spcAft>
              <a:buClr>
                <a:schemeClr val="dk1"/>
              </a:buClr>
              <a:buSzPts val="1100"/>
              <a:buNone/>
              <a:defRPr sz="1100"/>
            </a:lvl2pPr>
            <a:lvl3pPr marL="1371600" lvl="2" indent="-228600" algn="r" rtl="1">
              <a:lnSpc>
                <a:spcPct val="90000"/>
              </a:lnSpc>
              <a:spcBef>
                <a:spcPts val="400"/>
              </a:spcBef>
              <a:spcAft>
                <a:spcPts val="0"/>
              </a:spcAft>
              <a:buClr>
                <a:schemeClr val="dk1"/>
              </a:buClr>
              <a:buSzPts val="900"/>
              <a:buNone/>
              <a:defRPr sz="900"/>
            </a:lvl3pPr>
            <a:lvl4pPr marL="1828800" lvl="3" indent="-228600" algn="r" rtl="1">
              <a:lnSpc>
                <a:spcPct val="90000"/>
              </a:lnSpc>
              <a:spcBef>
                <a:spcPts val="400"/>
              </a:spcBef>
              <a:spcAft>
                <a:spcPts val="0"/>
              </a:spcAft>
              <a:buClr>
                <a:schemeClr val="dk1"/>
              </a:buClr>
              <a:buSzPts val="800"/>
              <a:buNone/>
              <a:defRPr sz="800"/>
            </a:lvl4pPr>
            <a:lvl5pPr marL="2286000" lvl="4" indent="-228600" algn="r" rtl="1">
              <a:lnSpc>
                <a:spcPct val="90000"/>
              </a:lnSpc>
              <a:spcBef>
                <a:spcPts val="400"/>
              </a:spcBef>
              <a:spcAft>
                <a:spcPts val="0"/>
              </a:spcAft>
              <a:buClr>
                <a:schemeClr val="dk1"/>
              </a:buClr>
              <a:buSzPts val="800"/>
              <a:buNone/>
              <a:defRPr sz="800"/>
            </a:lvl5pPr>
            <a:lvl6pPr marL="2743200" lvl="5" indent="-228600" algn="r" rtl="1">
              <a:lnSpc>
                <a:spcPct val="90000"/>
              </a:lnSpc>
              <a:spcBef>
                <a:spcPts val="400"/>
              </a:spcBef>
              <a:spcAft>
                <a:spcPts val="0"/>
              </a:spcAft>
              <a:buClr>
                <a:schemeClr val="dk1"/>
              </a:buClr>
              <a:buSzPts val="800"/>
              <a:buNone/>
              <a:defRPr sz="800"/>
            </a:lvl6pPr>
            <a:lvl7pPr marL="3200400" lvl="6" indent="-228600" algn="r" rtl="1">
              <a:lnSpc>
                <a:spcPct val="90000"/>
              </a:lnSpc>
              <a:spcBef>
                <a:spcPts val="400"/>
              </a:spcBef>
              <a:spcAft>
                <a:spcPts val="0"/>
              </a:spcAft>
              <a:buClr>
                <a:schemeClr val="dk1"/>
              </a:buClr>
              <a:buSzPts val="800"/>
              <a:buNone/>
              <a:defRPr sz="800"/>
            </a:lvl7pPr>
            <a:lvl8pPr marL="3657600" lvl="7" indent="-228600" algn="r" rtl="1">
              <a:lnSpc>
                <a:spcPct val="90000"/>
              </a:lnSpc>
              <a:spcBef>
                <a:spcPts val="400"/>
              </a:spcBef>
              <a:spcAft>
                <a:spcPts val="0"/>
              </a:spcAft>
              <a:buClr>
                <a:schemeClr val="dk1"/>
              </a:buClr>
              <a:buSzPts val="800"/>
              <a:buNone/>
              <a:defRPr sz="800"/>
            </a:lvl8pPr>
            <a:lvl9pPr marL="4114800" lvl="8" indent="-228600" algn="r" rtl="1">
              <a:lnSpc>
                <a:spcPct val="90000"/>
              </a:lnSpc>
              <a:spcBef>
                <a:spcPts val="400"/>
              </a:spcBef>
              <a:spcAft>
                <a:spcPts val="0"/>
              </a:spcAft>
              <a:buClr>
                <a:schemeClr val="dk1"/>
              </a:buClr>
              <a:buSzPts val="800"/>
              <a:buNone/>
              <a:defRPr sz="800"/>
            </a:lvl9pPr>
          </a:lstStyle>
          <a:p>
            <a:endParaRPr/>
          </a:p>
        </p:txBody>
      </p:sp>
      <p:sp>
        <p:nvSpPr>
          <p:cNvPr id="335" name="Google Shape;335;p58"/>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36" name="Google Shape;336;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37" name="Google Shape;337;p58"/>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6"/>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338"/>
        <p:cNvGrpSpPr/>
        <p:nvPr/>
      </p:nvGrpSpPr>
      <p:grpSpPr>
        <a:xfrm>
          <a:off x="0" y="0"/>
          <a:ext cx="0" cy="0"/>
          <a:chOff x="0" y="0"/>
          <a:chExt cx="0" cy="0"/>
        </a:xfrm>
      </p:grpSpPr>
      <p:sp>
        <p:nvSpPr>
          <p:cNvPr id="339" name="Google Shape;339;p5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 name="Google Shape;340;p59"/>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41" name="Google Shape;341;p59"/>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42" name="Google Shape;342;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43" name="Google Shape;343;p59"/>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344"/>
        <p:cNvGrpSpPr/>
        <p:nvPr/>
      </p:nvGrpSpPr>
      <p:grpSpPr>
        <a:xfrm>
          <a:off x="0" y="0"/>
          <a:ext cx="0" cy="0"/>
          <a:chOff x="0" y="0"/>
          <a:chExt cx="0" cy="0"/>
        </a:xfrm>
      </p:grpSpPr>
      <p:sp>
        <p:nvSpPr>
          <p:cNvPr id="345" name="Google Shape;345;p60"/>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 name="Google Shape;346;p6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47" name="Google Shape;347;p60"/>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48" name="Google Shape;348;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49" name="Google Shape;349;p60"/>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356"/>
        <p:cNvGrpSpPr/>
        <p:nvPr/>
      </p:nvGrpSpPr>
      <p:grpSpPr>
        <a:xfrm>
          <a:off x="0" y="0"/>
          <a:ext cx="0" cy="0"/>
          <a:chOff x="0" y="0"/>
          <a:chExt cx="0" cy="0"/>
        </a:xfrm>
      </p:grpSpPr>
      <p:sp>
        <p:nvSpPr>
          <p:cNvPr id="357" name="Google Shape;357;p62"/>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62"/>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359" name="Google Shape;359;p62"/>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60" name="Google Shape;360;p6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61" name="Google Shape;361;p62"/>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362"/>
        <p:cNvGrpSpPr/>
        <p:nvPr/>
      </p:nvGrpSpPr>
      <p:grpSpPr>
        <a:xfrm>
          <a:off x="0" y="0"/>
          <a:ext cx="0" cy="0"/>
          <a:chOff x="0" y="0"/>
          <a:chExt cx="0" cy="0"/>
        </a:xfrm>
      </p:grpSpPr>
      <p:sp>
        <p:nvSpPr>
          <p:cNvPr id="363" name="Google Shape;363;p63"/>
          <p:cNvSpPr txBox="1">
            <a:spLocks noGrp="1"/>
          </p:cNvSpPr>
          <p:nvPr>
            <p:ph type="ctrTitle"/>
          </p:nvPr>
        </p:nvSpPr>
        <p:spPr>
          <a:xfrm>
            <a:off x="685800" y="1597819"/>
            <a:ext cx="7772400" cy="11025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63"/>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rtl="1">
              <a:spcBef>
                <a:spcPts val="500"/>
              </a:spcBef>
              <a:spcAft>
                <a:spcPts val="0"/>
              </a:spcAft>
              <a:buClr>
                <a:srgbClr val="888888"/>
              </a:buClr>
              <a:buSzPts val="2400"/>
              <a:buNone/>
              <a:defRPr>
                <a:solidFill>
                  <a:srgbClr val="888888"/>
                </a:solidFill>
              </a:defRPr>
            </a:lvl1pPr>
            <a:lvl2pPr lvl="1" algn="ctr" rtl="1">
              <a:spcBef>
                <a:spcPts val="400"/>
              </a:spcBef>
              <a:spcAft>
                <a:spcPts val="0"/>
              </a:spcAft>
              <a:buClr>
                <a:srgbClr val="888888"/>
              </a:buClr>
              <a:buSzPts val="2100"/>
              <a:buNone/>
              <a:defRPr>
                <a:solidFill>
                  <a:srgbClr val="888888"/>
                </a:solidFill>
              </a:defRPr>
            </a:lvl2pPr>
            <a:lvl3pPr lvl="2" algn="ctr" rtl="1">
              <a:spcBef>
                <a:spcPts val="400"/>
              </a:spcBef>
              <a:spcAft>
                <a:spcPts val="0"/>
              </a:spcAft>
              <a:buClr>
                <a:srgbClr val="888888"/>
              </a:buClr>
              <a:buSzPts val="1800"/>
              <a:buNone/>
              <a:defRPr>
                <a:solidFill>
                  <a:srgbClr val="888888"/>
                </a:solidFill>
              </a:defRPr>
            </a:lvl3pPr>
            <a:lvl4pPr lvl="3" algn="ctr" rtl="1">
              <a:spcBef>
                <a:spcPts val="300"/>
              </a:spcBef>
              <a:spcAft>
                <a:spcPts val="0"/>
              </a:spcAft>
              <a:buClr>
                <a:srgbClr val="888888"/>
              </a:buClr>
              <a:buSzPts val="1500"/>
              <a:buNone/>
              <a:defRPr>
                <a:solidFill>
                  <a:srgbClr val="888888"/>
                </a:solidFill>
              </a:defRPr>
            </a:lvl4pPr>
            <a:lvl5pPr lvl="4" algn="ctr" rtl="1">
              <a:spcBef>
                <a:spcPts val="300"/>
              </a:spcBef>
              <a:spcAft>
                <a:spcPts val="0"/>
              </a:spcAft>
              <a:buClr>
                <a:srgbClr val="888888"/>
              </a:buClr>
              <a:buSzPts val="1500"/>
              <a:buNone/>
              <a:defRPr>
                <a:solidFill>
                  <a:srgbClr val="888888"/>
                </a:solidFill>
              </a:defRPr>
            </a:lvl5pPr>
            <a:lvl6pPr lvl="5" algn="ctr" rtl="1">
              <a:spcBef>
                <a:spcPts val="300"/>
              </a:spcBef>
              <a:spcAft>
                <a:spcPts val="0"/>
              </a:spcAft>
              <a:buClr>
                <a:srgbClr val="888888"/>
              </a:buClr>
              <a:buSzPts val="1500"/>
              <a:buNone/>
              <a:defRPr>
                <a:solidFill>
                  <a:srgbClr val="888888"/>
                </a:solidFill>
              </a:defRPr>
            </a:lvl6pPr>
            <a:lvl7pPr lvl="6" algn="ctr" rtl="1">
              <a:spcBef>
                <a:spcPts val="300"/>
              </a:spcBef>
              <a:spcAft>
                <a:spcPts val="0"/>
              </a:spcAft>
              <a:buClr>
                <a:srgbClr val="888888"/>
              </a:buClr>
              <a:buSzPts val="1500"/>
              <a:buNone/>
              <a:defRPr>
                <a:solidFill>
                  <a:srgbClr val="888888"/>
                </a:solidFill>
              </a:defRPr>
            </a:lvl7pPr>
            <a:lvl8pPr lvl="7" algn="ctr" rtl="1">
              <a:spcBef>
                <a:spcPts val="300"/>
              </a:spcBef>
              <a:spcAft>
                <a:spcPts val="0"/>
              </a:spcAft>
              <a:buClr>
                <a:srgbClr val="888888"/>
              </a:buClr>
              <a:buSzPts val="1500"/>
              <a:buNone/>
              <a:defRPr>
                <a:solidFill>
                  <a:srgbClr val="888888"/>
                </a:solidFill>
              </a:defRPr>
            </a:lvl8pPr>
            <a:lvl9pPr lvl="8" algn="ctr" rtl="1">
              <a:spcBef>
                <a:spcPts val="300"/>
              </a:spcBef>
              <a:spcAft>
                <a:spcPts val="0"/>
              </a:spcAft>
              <a:buClr>
                <a:srgbClr val="888888"/>
              </a:buClr>
              <a:buSzPts val="1500"/>
              <a:buNone/>
              <a:defRPr>
                <a:solidFill>
                  <a:srgbClr val="888888"/>
                </a:solidFill>
              </a:defRPr>
            </a:lvl9pPr>
          </a:lstStyle>
          <a:p>
            <a:endParaRPr/>
          </a:p>
        </p:txBody>
      </p:sp>
      <p:sp>
        <p:nvSpPr>
          <p:cNvPr id="365" name="Google Shape;365;p63"/>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66" name="Google Shape;366;p6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67" name="Google Shape;367;p63"/>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368"/>
        <p:cNvGrpSpPr/>
        <p:nvPr/>
      </p:nvGrpSpPr>
      <p:grpSpPr>
        <a:xfrm>
          <a:off x="0" y="0"/>
          <a:ext cx="0" cy="0"/>
          <a:chOff x="0" y="0"/>
          <a:chExt cx="0" cy="0"/>
        </a:xfrm>
      </p:grpSpPr>
      <p:sp>
        <p:nvSpPr>
          <p:cNvPr id="369" name="Google Shape;369;p64"/>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r" rtl="1">
              <a:spcBef>
                <a:spcPts val="0"/>
              </a:spcBef>
              <a:spcAft>
                <a:spcPts val="0"/>
              </a:spcAft>
              <a:buClr>
                <a:schemeClr val="dk1"/>
              </a:buClr>
              <a:buSzPts val="3000"/>
              <a:buFont typeface="Calibri"/>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 name="Google Shape;370;p64"/>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r" rtl="1">
              <a:spcBef>
                <a:spcPts val="300"/>
              </a:spcBef>
              <a:spcAft>
                <a:spcPts val="0"/>
              </a:spcAft>
              <a:buClr>
                <a:srgbClr val="888888"/>
              </a:buClr>
              <a:buSzPts val="1500"/>
              <a:buNone/>
              <a:defRPr sz="1500">
                <a:solidFill>
                  <a:srgbClr val="888888"/>
                </a:solidFill>
              </a:defRPr>
            </a:lvl1pPr>
            <a:lvl2pPr marL="914400" lvl="1" indent="-228600" algn="r" rtl="1">
              <a:spcBef>
                <a:spcPts val="300"/>
              </a:spcBef>
              <a:spcAft>
                <a:spcPts val="0"/>
              </a:spcAft>
              <a:buClr>
                <a:srgbClr val="888888"/>
              </a:buClr>
              <a:buSzPts val="1400"/>
              <a:buNone/>
              <a:defRPr sz="1400">
                <a:solidFill>
                  <a:srgbClr val="888888"/>
                </a:solidFill>
              </a:defRPr>
            </a:lvl2pPr>
            <a:lvl3pPr marL="1371600" lvl="2" indent="-228600" algn="r" rtl="1">
              <a:spcBef>
                <a:spcPts val="200"/>
              </a:spcBef>
              <a:spcAft>
                <a:spcPts val="0"/>
              </a:spcAft>
              <a:buClr>
                <a:srgbClr val="888888"/>
              </a:buClr>
              <a:buSzPts val="1200"/>
              <a:buNone/>
              <a:defRPr sz="1200">
                <a:solidFill>
                  <a:srgbClr val="888888"/>
                </a:solidFill>
              </a:defRPr>
            </a:lvl3pPr>
            <a:lvl4pPr marL="1828800" lvl="3" indent="-228600" algn="r" rtl="1">
              <a:spcBef>
                <a:spcPts val="200"/>
              </a:spcBef>
              <a:spcAft>
                <a:spcPts val="0"/>
              </a:spcAft>
              <a:buClr>
                <a:srgbClr val="888888"/>
              </a:buClr>
              <a:buSzPts val="1100"/>
              <a:buNone/>
              <a:defRPr sz="1100">
                <a:solidFill>
                  <a:srgbClr val="888888"/>
                </a:solidFill>
              </a:defRPr>
            </a:lvl4pPr>
            <a:lvl5pPr marL="2286000" lvl="4" indent="-228600" algn="r" rtl="1">
              <a:spcBef>
                <a:spcPts val="200"/>
              </a:spcBef>
              <a:spcAft>
                <a:spcPts val="0"/>
              </a:spcAft>
              <a:buClr>
                <a:srgbClr val="888888"/>
              </a:buClr>
              <a:buSzPts val="1100"/>
              <a:buNone/>
              <a:defRPr sz="1100">
                <a:solidFill>
                  <a:srgbClr val="888888"/>
                </a:solidFill>
              </a:defRPr>
            </a:lvl5pPr>
            <a:lvl6pPr marL="2743200" lvl="5" indent="-228600" algn="r" rtl="1">
              <a:spcBef>
                <a:spcPts val="200"/>
              </a:spcBef>
              <a:spcAft>
                <a:spcPts val="0"/>
              </a:spcAft>
              <a:buClr>
                <a:srgbClr val="888888"/>
              </a:buClr>
              <a:buSzPts val="1100"/>
              <a:buNone/>
              <a:defRPr sz="1100">
                <a:solidFill>
                  <a:srgbClr val="888888"/>
                </a:solidFill>
              </a:defRPr>
            </a:lvl6pPr>
            <a:lvl7pPr marL="3200400" lvl="6" indent="-228600" algn="r" rtl="1">
              <a:spcBef>
                <a:spcPts val="200"/>
              </a:spcBef>
              <a:spcAft>
                <a:spcPts val="0"/>
              </a:spcAft>
              <a:buClr>
                <a:srgbClr val="888888"/>
              </a:buClr>
              <a:buSzPts val="1100"/>
              <a:buNone/>
              <a:defRPr sz="1100">
                <a:solidFill>
                  <a:srgbClr val="888888"/>
                </a:solidFill>
              </a:defRPr>
            </a:lvl7pPr>
            <a:lvl8pPr marL="3657600" lvl="7" indent="-228600" algn="r" rtl="1">
              <a:spcBef>
                <a:spcPts val="200"/>
              </a:spcBef>
              <a:spcAft>
                <a:spcPts val="0"/>
              </a:spcAft>
              <a:buClr>
                <a:srgbClr val="888888"/>
              </a:buClr>
              <a:buSzPts val="1100"/>
              <a:buNone/>
              <a:defRPr sz="1100">
                <a:solidFill>
                  <a:srgbClr val="888888"/>
                </a:solidFill>
              </a:defRPr>
            </a:lvl8pPr>
            <a:lvl9pPr marL="4114800" lvl="8" indent="-228600" algn="r" rtl="1">
              <a:spcBef>
                <a:spcPts val="200"/>
              </a:spcBef>
              <a:spcAft>
                <a:spcPts val="0"/>
              </a:spcAft>
              <a:buClr>
                <a:srgbClr val="888888"/>
              </a:buClr>
              <a:buSzPts val="1100"/>
              <a:buNone/>
              <a:defRPr sz="1100">
                <a:solidFill>
                  <a:srgbClr val="888888"/>
                </a:solidFill>
              </a:defRPr>
            </a:lvl9pPr>
          </a:lstStyle>
          <a:p>
            <a:endParaRPr/>
          </a:p>
        </p:txBody>
      </p:sp>
      <p:sp>
        <p:nvSpPr>
          <p:cNvPr id="371" name="Google Shape;371;p64"/>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72" name="Google Shape;372;p6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73" name="Google Shape;373;p64"/>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74"/>
        <p:cNvGrpSpPr/>
        <p:nvPr/>
      </p:nvGrpSpPr>
      <p:grpSpPr>
        <a:xfrm>
          <a:off x="0" y="0"/>
          <a:ext cx="0" cy="0"/>
          <a:chOff x="0" y="0"/>
          <a:chExt cx="0" cy="0"/>
        </a:xfrm>
      </p:grpSpPr>
      <p:sp>
        <p:nvSpPr>
          <p:cNvPr id="375" name="Google Shape;375;p6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6" name="Google Shape;376;p65"/>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r" rtl="1">
              <a:spcBef>
                <a:spcPts val="400"/>
              </a:spcBef>
              <a:spcAft>
                <a:spcPts val="0"/>
              </a:spcAft>
              <a:buClr>
                <a:schemeClr val="dk1"/>
              </a:buClr>
              <a:buSzPts val="2100"/>
              <a:buChar char="•"/>
              <a:defRPr sz="2100"/>
            </a:lvl1pPr>
            <a:lvl2pPr marL="914400" lvl="1" indent="-342900" algn="r" rtl="1">
              <a:spcBef>
                <a:spcPts val="400"/>
              </a:spcBef>
              <a:spcAft>
                <a:spcPts val="0"/>
              </a:spcAft>
              <a:buClr>
                <a:schemeClr val="dk1"/>
              </a:buClr>
              <a:buSzPts val="1800"/>
              <a:buChar char="–"/>
              <a:defRPr sz="1800"/>
            </a:lvl2pPr>
            <a:lvl3pPr marL="1371600" lvl="2" indent="-323850" algn="r" rtl="1">
              <a:spcBef>
                <a:spcPts val="300"/>
              </a:spcBef>
              <a:spcAft>
                <a:spcPts val="0"/>
              </a:spcAft>
              <a:buClr>
                <a:schemeClr val="dk1"/>
              </a:buClr>
              <a:buSzPts val="1500"/>
              <a:buChar char="•"/>
              <a:defRPr sz="1500"/>
            </a:lvl3pPr>
            <a:lvl4pPr marL="1828800" lvl="3" indent="-317500" algn="r" rtl="1">
              <a:spcBef>
                <a:spcPts val="300"/>
              </a:spcBef>
              <a:spcAft>
                <a:spcPts val="0"/>
              </a:spcAft>
              <a:buClr>
                <a:schemeClr val="dk1"/>
              </a:buClr>
              <a:buSzPts val="1400"/>
              <a:buChar char="–"/>
              <a:defRPr sz="1400"/>
            </a:lvl4pPr>
            <a:lvl5pPr marL="2286000" lvl="4" indent="-317500" algn="r" rtl="1">
              <a:spcBef>
                <a:spcPts val="300"/>
              </a:spcBef>
              <a:spcAft>
                <a:spcPts val="0"/>
              </a:spcAft>
              <a:buClr>
                <a:schemeClr val="dk1"/>
              </a:buClr>
              <a:buSzPts val="1400"/>
              <a:buChar char="»"/>
              <a:defRPr sz="1400"/>
            </a:lvl5pPr>
            <a:lvl6pPr marL="2743200" lvl="5" indent="-317500" algn="r" rtl="1">
              <a:spcBef>
                <a:spcPts val="300"/>
              </a:spcBef>
              <a:spcAft>
                <a:spcPts val="0"/>
              </a:spcAft>
              <a:buClr>
                <a:schemeClr val="dk1"/>
              </a:buClr>
              <a:buSzPts val="1400"/>
              <a:buChar char="•"/>
              <a:defRPr sz="1400"/>
            </a:lvl6pPr>
            <a:lvl7pPr marL="3200400" lvl="6" indent="-317500" algn="r" rtl="1">
              <a:spcBef>
                <a:spcPts val="300"/>
              </a:spcBef>
              <a:spcAft>
                <a:spcPts val="0"/>
              </a:spcAft>
              <a:buClr>
                <a:schemeClr val="dk1"/>
              </a:buClr>
              <a:buSzPts val="1400"/>
              <a:buChar char="•"/>
              <a:defRPr sz="1400"/>
            </a:lvl7pPr>
            <a:lvl8pPr marL="3657600" lvl="7" indent="-317500" algn="r" rtl="1">
              <a:spcBef>
                <a:spcPts val="300"/>
              </a:spcBef>
              <a:spcAft>
                <a:spcPts val="0"/>
              </a:spcAft>
              <a:buClr>
                <a:schemeClr val="dk1"/>
              </a:buClr>
              <a:buSzPts val="1400"/>
              <a:buChar char="•"/>
              <a:defRPr sz="1400"/>
            </a:lvl8pPr>
            <a:lvl9pPr marL="4114800" lvl="8" indent="-317500" algn="r" rtl="1">
              <a:spcBef>
                <a:spcPts val="300"/>
              </a:spcBef>
              <a:spcAft>
                <a:spcPts val="0"/>
              </a:spcAft>
              <a:buClr>
                <a:schemeClr val="dk1"/>
              </a:buClr>
              <a:buSzPts val="1400"/>
              <a:buChar char="•"/>
              <a:defRPr sz="1400"/>
            </a:lvl9pPr>
          </a:lstStyle>
          <a:p>
            <a:endParaRPr/>
          </a:p>
        </p:txBody>
      </p:sp>
      <p:sp>
        <p:nvSpPr>
          <p:cNvPr id="377" name="Google Shape;377;p65"/>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r" rtl="1">
              <a:spcBef>
                <a:spcPts val="400"/>
              </a:spcBef>
              <a:spcAft>
                <a:spcPts val="0"/>
              </a:spcAft>
              <a:buClr>
                <a:schemeClr val="dk1"/>
              </a:buClr>
              <a:buSzPts val="2100"/>
              <a:buChar char="•"/>
              <a:defRPr sz="2100"/>
            </a:lvl1pPr>
            <a:lvl2pPr marL="914400" lvl="1" indent="-342900" algn="r" rtl="1">
              <a:spcBef>
                <a:spcPts val="400"/>
              </a:spcBef>
              <a:spcAft>
                <a:spcPts val="0"/>
              </a:spcAft>
              <a:buClr>
                <a:schemeClr val="dk1"/>
              </a:buClr>
              <a:buSzPts val="1800"/>
              <a:buChar char="–"/>
              <a:defRPr sz="1800"/>
            </a:lvl2pPr>
            <a:lvl3pPr marL="1371600" lvl="2" indent="-323850" algn="r" rtl="1">
              <a:spcBef>
                <a:spcPts val="300"/>
              </a:spcBef>
              <a:spcAft>
                <a:spcPts val="0"/>
              </a:spcAft>
              <a:buClr>
                <a:schemeClr val="dk1"/>
              </a:buClr>
              <a:buSzPts val="1500"/>
              <a:buChar char="•"/>
              <a:defRPr sz="1500"/>
            </a:lvl3pPr>
            <a:lvl4pPr marL="1828800" lvl="3" indent="-317500" algn="r" rtl="1">
              <a:spcBef>
                <a:spcPts val="300"/>
              </a:spcBef>
              <a:spcAft>
                <a:spcPts val="0"/>
              </a:spcAft>
              <a:buClr>
                <a:schemeClr val="dk1"/>
              </a:buClr>
              <a:buSzPts val="1400"/>
              <a:buChar char="–"/>
              <a:defRPr sz="1400"/>
            </a:lvl4pPr>
            <a:lvl5pPr marL="2286000" lvl="4" indent="-317500" algn="r" rtl="1">
              <a:spcBef>
                <a:spcPts val="300"/>
              </a:spcBef>
              <a:spcAft>
                <a:spcPts val="0"/>
              </a:spcAft>
              <a:buClr>
                <a:schemeClr val="dk1"/>
              </a:buClr>
              <a:buSzPts val="1400"/>
              <a:buChar char="»"/>
              <a:defRPr sz="1400"/>
            </a:lvl5pPr>
            <a:lvl6pPr marL="2743200" lvl="5" indent="-317500" algn="r" rtl="1">
              <a:spcBef>
                <a:spcPts val="300"/>
              </a:spcBef>
              <a:spcAft>
                <a:spcPts val="0"/>
              </a:spcAft>
              <a:buClr>
                <a:schemeClr val="dk1"/>
              </a:buClr>
              <a:buSzPts val="1400"/>
              <a:buChar char="•"/>
              <a:defRPr sz="1400"/>
            </a:lvl6pPr>
            <a:lvl7pPr marL="3200400" lvl="6" indent="-317500" algn="r" rtl="1">
              <a:spcBef>
                <a:spcPts val="300"/>
              </a:spcBef>
              <a:spcAft>
                <a:spcPts val="0"/>
              </a:spcAft>
              <a:buClr>
                <a:schemeClr val="dk1"/>
              </a:buClr>
              <a:buSzPts val="1400"/>
              <a:buChar char="•"/>
              <a:defRPr sz="1400"/>
            </a:lvl7pPr>
            <a:lvl8pPr marL="3657600" lvl="7" indent="-317500" algn="r" rtl="1">
              <a:spcBef>
                <a:spcPts val="300"/>
              </a:spcBef>
              <a:spcAft>
                <a:spcPts val="0"/>
              </a:spcAft>
              <a:buClr>
                <a:schemeClr val="dk1"/>
              </a:buClr>
              <a:buSzPts val="1400"/>
              <a:buChar char="•"/>
              <a:defRPr sz="1400"/>
            </a:lvl8pPr>
            <a:lvl9pPr marL="4114800" lvl="8" indent="-317500" algn="r" rtl="1">
              <a:spcBef>
                <a:spcPts val="300"/>
              </a:spcBef>
              <a:spcAft>
                <a:spcPts val="0"/>
              </a:spcAft>
              <a:buClr>
                <a:schemeClr val="dk1"/>
              </a:buClr>
              <a:buSzPts val="1400"/>
              <a:buChar char="•"/>
              <a:defRPr sz="1400"/>
            </a:lvl9pPr>
          </a:lstStyle>
          <a:p>
            <a:endParaRPr/>
          </a:p>
        </p:txBody>
      </p:sp>
      <p:sp>
        <p:nvSpPr>
          <p:cNvPr id="378" name="Google Shape;378;p65"/>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79" name="Google Shape;379;p6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80" name="Google Shape;380;p65"/>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81"/>
        <p:cNvGrpSpPr/>
        <p:nvPr/>
      </p:nvGrpSpPr>
      <p:grpSpPr>
        <a:xfrm>
          <a:off x="0" y="0"/>
          <a:ext cx="0" cy="0"/>
          <a:chOff x="0" y="0"/>
          <a:chExt cx="0" cy="0"/>
        </a:xfrm>
      </p:grpSpPr>
      <p:sp>
        <p:nvSpPr>
          <p:cNvPr id="382" name="Google Shape;382;p6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33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6"/>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r" rtl="1">
              <a:spcBef>
                <a:spcPts val="400"/>
              </a:spcBef>
              <a:spcAft>
                <a:spcPts val="0"/>
              </a:spcAft>
              <a:buClr>
                <a:schemeClr val="dk1"/>
              </a:buClr>
              <a:buSzPts val="1800"/>
              <a:buNone/>
              <a:defRPr sz="1800" b="1"/>
            </a:lvl1pPr>
            <a:lvl2pPr marL="914400" lvl="1" indent="-228600" algn="r" rtl="1">
              <a:spcBef>
                <a:spcPts val="300"/>
              </a:spcBef>
              <a:spcAft>
                <a:spcPts val="0"/>
              </a:spcAft>
              <a:buClr>
                <a:schemeClr val="dk1"/>
              </a:buClr>
              <a:buSzPts val="1500"/>
              <a:buNone/>
              <a:defRPr sz="1500" b="1"/>
            </a:lvl2pPr>
            <a:lvl3pPr marL="1371600" lvl="2" indent="-228600" algn="r" rtl="1">
              <a:spcBef>
                <a:spcPts val="300"/>
              </a:spcBef>
              <a:spcAft>
                <a:spcPts val="0"/>
              </a:spcAft>
              <a:buClr>
                <a:schemeClr val="dk1"/>
              </a:buClr>
              <a:buSzPts val="1400"/>
              <a:buNone/>
              <a:defRPr sz="1400" b="1"/>
            </a:lvl3pPr>
            <a:lvl4pPr marL="1828800" lvl="3" indent="-228600" algn="r" rtl="1">
              <a:spcBef>
                <a:spcPts val="200"/>
              </a:spcBef>
              <a:spcAft>
                <a:spcPts val="0"/>
              </a:spcAft>
              <a:buClr>
                <a:schemeClr val="dk1"/>
              </a:buClr>
              <a:buSzPts val="1200"/>
              <a:buNone/>
              <a:defRPr sz="1200" b="1"/>
            </a:lvl4pPr>
            <a:lvl5pPr marL="2286000" lvl="4" indent="-228600" algn="r" rtl="1">
              <a:spcBef>
                <a:spcPts val="200"/>
              </a:spcBef>
              <a:spcAft>
                <a:spcPts val="0"/>
              </a:spcAft>
              <a:buClr>
                <a:schemeClr val="dk1"/>
              </a:buClr>
              <a:buSzPts val="1200"/>
              <a:buNone/>
              <a:defRPr sz="1200" b="1"/>
            </a:lvl5pPr>
            <a:lvl6pPr marL="2743200" lvl="5" indent="-228600" algn="r" rtl="1">
              <a:spcBef>
                <a:spcPts val="200"/>
              </a:spcBef>
              <a:spcAft>
                <a:spcPts val="0"/>
              </a:spcAft>
              <a:buClr>
                <a:schemeClr val="dk1"/>
              </a:buClr>
              <a:buSzPts val="1200"/>
              <a:buNone/>
              <a:defRPr sz="1200" b="1"/>
            </a:lvl6pPr>
            <a:lvl7pPr marL="3200400" lvl="6" indent="-228600" algn="r" rtl="1">
              <a:spcBef>
                <a:spcPts val="200"/>
              </a:spcBef>
              <a:spcAft>
                <a:spcPts val="0"/>
              </a:spcAft>
              <a:buClr>
                <a:schemeClr val="dk1"/>
              </a:buClr>
              <a:buSzPts val="1200"/>
              <a:buNone/>
              <a:defRPr sz="1200" b="1"/>
            </a:lvl7pPr>
            <a:lvl8pPr marL="3657600" lvl="7" indent="-228600" algn="r" rtl="1">
              <a:spcBef>
                <a:spcPts val="200"/>
              </a:spcBef>
              <a:spcAft>
                <a:spcPts val="0"/>
              </a:spcAft>
              <a:buClr>
                <a:schemeClr val="dk1"/>
              </a:buClr>
              <a:buSzPts val="1200"/>
              <a:buNone/>
              <a:defRPr sz="1200" b="1"/>
            </a:lvl8pPr>
            <a:lvl9pPr marL="4114800" lvl="8" indent="-228600" algn="r" rtl="1">
              <a:spcBef>
                <a:spcPts val="200"/>
              </a:spcBef>
              <a:spcAft>
                <a:spcPts val="0"/>
              </a:spcAft>
              <a:buClr>
                <a:schemeClr val="dk1"/>
              </a:buClr>
              <a:buSzPts val="1200"/>
              <a:buNone/>
              <a:defRPr sz="1200" b="1"/>
            </a:lvl9pPr>
          </a:lstStyle>
          <a:p>
            <a:endParaRPr/>
          </a:p>
        </p:txBody>
      </p:sp>
      <p:sp>
        <p:nvSpPr>
          <p:cNvPr id="384" name="Google Shape;384;p66"/>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r" rtl="1">
              <a:spcBef>
                <a:spcPts val="400"/>
              </a:spcBef>
              <a:spcAft>
                <a:spcPts val="0"/>
              </a:spcAft>
              <a:buClr>
                <a:schemeClr val="dk1"/>
              </a:buClr>
              <a:buSzPts val="1800"/>
              <a:buChar char="•"/>
              <a:defRPr sz="1800"/>
            </a:lvl1pPr>
            <a:lvl2pPr marL="914400" lvl="1" indent="-323850" algn="r" rtl="1">
              <a:spcBef>
                <a:spcPts val="300"/>
              </a:spcBef>
              <a:spcAft>
                <a:spcPts val="0"/>
              </a:spcAft>
              <a:buClr>
                <a:schemeClr val="dk1"/>
              </a:buClr>
              <a:buSzPts val="1500"/>
              <a:buChar char="–"/>
              <a:defRPr sz="1500"/>
            </a:lvl2pPr>
            <a:lvl3pPr marL="1371600" lvl="2" indent="-317500" algn="r" rtl="1">
              <a:spcBef>
                <a:spcPts val="300"/>
              </a:spcBef>
              <a:spcAft>
                <a:spcPts val="0"/>
              </a:spcAft>
              <a:buClr>
                <a:schemeClr val="dk1"/>
              </a:buClr>
              <a:buSzPts val="1400"/>
              <a:buChar char="•"/>
              <a:defRPr sz="1400"/>
            </a:lvl3pPr>
            <a:lvl4pPr marL="1828800" lvl="3" indent="-304800" algn="r" rtl="1">
              <a:spcBef>
                <a:spcPts val="200"/>
              </a:spcBef>
              <a:spcAft>
                <a:spcPts val="0"/>
              </a:spcAft>
              <a:buClr>
                <a:schemeClr val="dk1"/>
              </a:buClr>
              <a:buSzPts val="1200"/>
              <a:buChar char="–"/>
              <a:defRPr sz="1200"/>
            </a:lvl4pPr>
            <a:lvl5pPr marL="2286000" lvl="4" indent="-304800" algn="r" rtl="1">
              <a:spcBef>
                <a:spcPts val="200"/>
              </a:spcBef>
              <a:spcAft>
                <a:spcPts val="0"/>
              </a:spcAft>
              <a:buClr>
                <a:schemeClr val="dk1"/>
              </a:buClr>
              <a:buSzPts val="1200"/>
              <a:buChar char="»"/>
              <a:defRPr sz="1200"/>
            </a:lvl5pPr>
            <a:lvl6pPr marL="2743200" lvl="5" indent="-304800" algn="r" rtl="1">
              <a:spcBef>
                <a:spcPts val="200"/>
              </a:spcBef>
              <a:spcAft>
                <a:spcPts val="0"/>
              </a:spcAft>
              <a:buClr>
                <a:schemeClr val="dk1"/>
              </a:buClr>
              <a:buSzPts val="1200"/>
              <a:buChar char="•"/>
              <a:defRPr sz="1200"/>
            </a:lvl6pPr>
            <a:lvl7pPr marL="3200400" lvl="6" indent="-304800" algn="r" rtl="1">
              <a:spcBef>
                <a:spcPts val="200"/>
              </a:spcBef>
              <a:spcAft>
                <a:spcPts val="0"/>
              </a:spcAft>
              <a:buClr>
                <a:schemeClr val="dk1"/>
              </a:buClr>
              <a:buSzPts val="1200"/>
              <a:buChar char="•"/>
              <a:defRPr sz="1200"/>
            </a:lvl7pPr>
            <a:lvl8pPr marL="3657600" lvl="7" indent="-304800" algn="r" rtl="1">
              <a:spcBef>
                <a:spcPts val="200"/>
              </a:spcBef>
              <a:spcAft>
                <a:spcPts val="0"/>
              </a:spcAft>
              <a:buClr>
                <a:schemeClr val="dk1"/>
              </a:buClr>
              <a:buSzPts val="1200"/>
              <a:buChar char="•"/>
              <a:defRPr sz="1200"/>
            </a:lvl8pPr>
            <a:lvl9pPr marL="4114800" lvl="8" indent="-304800" algn="r" rtl="1">
              <a:spcBef>
                <a:spcPts val="200"/>
              </a:spcBef>
              <a:spcAft>
                <a:spcPts val="0"/>
              </a:spcAft>
              <a:buClr>
                <a:schemeClr val="dk1"/>
              </a:buClr>
              <a:buSzPts val="1200"/>
              <a:buChar char="•"/>
              <a:defRPr sz="1200"/>
            </a:lvl9pPr>
          </a:lstStyle>
          <a:p>
            <a:endParaRPr/>
          </a:p>
        </p:txBody>
      </p:sp>
      <p:sp>
        <p:nvSpPr>
          <p:cNvPr id="385" name="Google Shape;385;p66"/>
          <p:cNvSpPr txBox="1">
            <a:spLocks noGrp="1"/>
          </p:cNvSpPr>
          <p:nvPr>
            <p:ph type="body" idx="3"/>
          </p:nvPr>
        </p:nvSpPr>
        <p:spPr>
          <a:xfrm>
            <a:off x="4645026"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r" rtl="1">
              <a:spcBef>
                <a:spcPts val="400"/>
              </a:spcBef>
              <a:spcAft>
                <a:spcPts val="0"/>
              </a:spcAft>
              <a:buClr>
                <a:schemeClr val="dk1"/>
              </a:buClr>
              <a:buSzPts val="1800"/>
              <a:buNone/>
              <a:defRPr sz="1800" b="1"/>
            </a:lvl1pPr>
            <a:lvl2pPr marL="914400" lvl="1" indent="-228600" algn="r" rtl="1">
              <a:spcBef>
                <a:spcPts val="300"/>
              </a:spcBef>
              <a:spcAft>
                <a:spcPts val="0"/>
              </a:spcAft>
              <a:buClr>
                <a:schemeClr val="dk1"/>
              </a:buClr>
              <a:buSzPts val="1500"/>
              <a:buNone/>
              <a:defRPr sz="1500" b="1"/>
            </a:lvl2pPr>
            <a:lvl3pPr marL="1371600" lvl="2" indent="-228600" algn="r" rtl="1">
              <a:spcBef>
                <a:spcPts val="300"/>
              </a:spcBef>
              <a:spcAft>
                <a:spcPts val="0"/>
              </a:spcAft>
              <a:buClr>
                <a:schemeClr val="dk1"/>
              </a:buClr>
              <a:buSzPts val="1400"/>
              <a:buNone/>
              <a:defRPr sz="1400" b="1"/>
            </a:lvl3pPr>
            <a:lvl4pPr marL="1828800" lvl="3" indent="-228600" algn="r" rtl="1">
              <a:spcBef>
                <a:spcPts val="200"/>
              </a:spcBef>
              <a:spcAft>
                <a:spcPts val="0"/>
              </a:spcAft>
              <a:buClr>
                <a:schemeClr val="dk1"/>
              </a:buClr>
              <a:buSzPts val="1200"/>
              <a:buNone/>
              <a:defRPr sz="1200" b="1"/>
            </a:lvl4pPr>
            <a:lvl5pPr marL="2286000" lvl="4" indent="-228600" algn="r" rtl="1">
              <a:spcBef>
                <a:spcPts val="200"/>
              </a:spcBef>
              <a:spcAft>
                <a:spcPts val="0"/>
              </a:spcAft>
              <a:buClr>
                <a:schemeClr val="dk1"/>
              </a:buClr>
              <a:buSzPts val="1200"/>
              <a:buNone/>
              <a:defRPr sz="1200" b="1"/>
            </a:lvl5pPr>
            <a:lvl6pPr marL="2743200" lvl="5" indent="-228600" algn="r" rtl="1">
              <a:spcBef>
                <a:spcPts val="200"/>
              </a:spcBef>
              <a:spcAft>
                <a:spcPts val="0"/>
              </a:spcAft>
              <a:buClr>
                <a:schemeClr val="dk1"/>
              </a:buClr>
              <a:buSzPts val="1200"/>
              <a:buNone/>
              <a:defRPr sz="1200" b="1"/>
            </a:lvl6pPr>
            <a:lvl7pPr marL="3200400" lvl="6" indent="-228600" algn="r" rtl="1">
              <a:spcBef>
                <a:spcPts val="200"/>
              </a:spcBef>
              <a:spcAft>
                <a:spcPts val="0"/>
              </a:spcAft>
              <a:buClr>
                <a:schemeClr val="dk1"/>
              </a:buClr>
              <a:buSzPts val="1200"/>
              <a:buNone/>
              <a:defRPr sz="1200" b="1"/>
            </a:lvl7pPr>
            <a:lvl8pPr marL="3657600" lvl="7" indent="-228600" algn="r" rtl="1">
              <a:spcBef>
                <a:spcPts val="200"/>
              </a:spcBef>
              <a:spcAft>
                <a:spcPts val="0"/>
              </a:spcAft>
              <a:buClr>
                <a:schemeClr val="dk1"/>
              </a:buClr>
              <a:buSzPts val="1200"/>
              <a:buNone/>
              <a:defRPr sz="1200" b="1"/>
            </a:lvl8pPr>
            <a:lvl9pPr marL="4114800" lvl="8" indent="-228600" algn="r" rtl="1">
              <a:spcBef>
                <a:spcPts val="200"/>
              </a:spcBef>
              <a:spcAft>
                <a:spcPts val="0"/>
              </a:spcAft>
              <a:buClr>
                <a:schemeClr val="dk1"/>
              </a:buClr>
              <a:buSzPts val="1200"/>
              <a:buNone/>
              <a:defRPr sz="1200" b="1"/>
            </a:lvl9pPr>
          </a:lstStyle>
          <a:p>
            <a:endParaRPr/>
          </a:p>
        </p:txBody>
      </p:sp>
      <p:sp>
        <p:nvSpPr>
          <p:cNvPr id="386" name="Google Shape;386;p66"/>
          <p:cNvSpPr txBox="1">
            <a:spLocks noGrp="1"/>
          </p:cNvSpPr>
          <p:nvPr>
            <p:ph type="body" idx="4"/>
          </p:nvPr>
        </p:nvSpPr>
        <p:spPr>
          <a:xfrm>
            <a:off x="4645026" y="1631156"/>
            <a:ext cx="4041600" cy="2963400"/>
          </a:xfrm>
          <a:prstGeom prst="rect">
            <a:avLst/>
          </a:prstGeom>
          <a:noFill/>
          <a:ln>
            <a:noFill/>
          </a:ln>
        </p:spPr>
        <p:txBody>
          <a:bodyPr spcFirstLastPara="1" wrap="square" lIns="68575" tIns="34275" rIns="68575" bIns="34275" anchor="t" anchorCtr="0">
            <a:noAutofit/>
          </a:bodyPr>
          <a:lstStyle>
            <a:lvl1pPr marL="457200" lvl="0" indent="-342900" algn="r" rtl="1">
              <a:spcBef>
                <a:spcPts val="400"/>
              </a:spcBef>
              <a:spcAft>
                <a:spcPts val="0"/>
              </a:spcAft>
              <a:buClr>
                <a:schemeClr val="dk1"/>
              </a:buClr>
              <a:buSzPts val="1800"/>
              <a:buChar char="•"/>
              <a:defRPr sz="1800"/>
            </a:lvl1pPr>
            <a:lvl2pPr marL="914400" lvl="1" indent="-323850" algn="r" rtl="1">
              <a:spcBef>
                <a:spcPts val="300"/>
              </a:spcBef>
              <a:spcAft>
                <a:spcPts val="0"/>
              </a:spcAft>
              <a:buClr>
                <a:schemeClr val="dk1"/>
              </a:buClr>
              <a:buSzPts val="1500"/>
              <a:buChar char="–"/>
              <a:defRPr sz="1500"/>
            </a:lvl2pPr>
            <a:lvl3pPr marL="1371600" lvl="2" indent="-317500" algn="r" rtl="1">
              <a:spcBef>
                <a:spcPts val="300"/>
              </a:spcBef>
              <a:spcAft>
                <a:spcPts val="0"/>
              </a:spcAft>
              <a:buClr>
                <a:schemeClr val="dk1"/>
              </a:buClr>
              <a:buSzPts val="1400"/>
              <a:buChar char="•"/>
              <a:defRPr sz="1400"/>
            </a:lvl3pPr>
            <a:lvl4pPr marL="1828800" lvl="3" indent="-304800" algn="r" rtl="1">
              <a:spcBef>
                <a:spcPts val="200"/>
              </a:spcBef>
              <a:spcAft>
                <a:spcPts val="0"/>
              </a:spcAft>
              <a:buClr>
                <a:schemeClr val="dk1"/>
              </a:buClr>
              <a:buSzPts val="1200"/>
              <a:buChar char="–"/>
              <a:defRPr sz="1200"/>
            </a:lvl4pPr>
            <a:lvl5pPr marL="2286000" lvl="4" indent="-304800" algn="r" rtl="1">
              <a:spcBef>
                <a:spcPts val="200"/>
              </a:spcBef>
              <a:spcAft>
                <a:spcPts val="0"/>
              </a:spcAft>
              <a:buClr>
                <a:schemeClr val="dk1"/>
              </a:buClr>
              <a:buSzPts val="1200"/>
              <a:buChar char="»"/>
              <a:defRPr sz="1200"/>
            </a:lvl5pPr>
            <a:lvl6pPr marL="2743200" lvl="5" indent="-304800" algn="r" rtl="1">
              <a:spcBef>
                <a:spcPts val="200"/>
              </a:spcBef>
              <a:spcAft>
                <a:spcPts val="0"/>
              </a:spcAft>
              <a:buClr>
                <a:schemeClr val="dk1"/>
              </a:buClr>
              <a:buSzPts val="1200"/>
              <a:buChar char="•"/>
              <a:defRPr sz="1200"/>
            </a:lvl6pPr>
            <a:lvl7pPr marL="3200400" lvl="6" indent="-304800" algn="r" rtl="1">
              <a:spcBef>
                <a:spcPts val="200"/>
              </a:spcBef>
              <a:spcAft>
                <a:spcPts val="0"/>
              </a:spcAft>
              <a:buClr>
                <a:schemeClr val="dk1"/>
              </a:buClr>
              <a:buSzPts val="1200"/>
              <a:buChar char="•"/>
              <a:defRPr sz="1200"/>
            </a:lvl7pPr>
            <a:lvl8pPr marL="3657600" lvl="7" indent="-304800" algn="r" rtl="1">
              <a:spcBef>
                <a:spcPts val="200"/>
              </a:spcBef>
              <a:spcAft>
                <a:spcPts val="0"/>
              </a:spcAft>
              <a:buClr>
                <a:schemeClr val="dk1"/>
              </a:buClr>
              <a:buSzPts val="1200"/>
              <a:buChar char="•"/>
              <a:defRPr sz="1200"/>
            </a:lvl8pPr>
            <a:lvl9pPr marL="4114800" lvl="8" indent="-304800" algn="r" rtl="1">
              <a:spcBef>
                <a:spcPts val="200"/>
              </a:spcBef>
              <a:spcAft>
                <a:spcPts val="0"/>
              </a:spcAft>
              <a:buClr>
                <a:schemeClr val="dk1"/>
              </a:buClr>
              <a:buSzPts val="1200"/>
              <a:buChar char="•"/>
              <a:defRPr sz="1200"/>
            </a:lvl9pPr>
          </a:lstStyle>
          <a:p>
            <a:endParaRPr/>
          </a:p>
        </p:txBody>
      </p:sp>
      <p:sp>
        <p:nvSpPr>
          <p:cNvPr id="387" name="Google Shape;387;p66"/>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88" name="Google Shape;388;p6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89" name="Google Shape;389;p66"/>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390"/>
        <p:cNvGrpSpPr/>
        <p:nvPr/>
      </p:nvGrpSpPr>
      <p:grpSpPr>
        <a:xfrm>
          <a:off x="0" y="0"/>
          <a:ext cx="0" cy="0"/>
          <a:chOff x="0" y="0"/>
          <a:chExt cx="0" cy="0"/>
        </a:xfrm>
      </p:grpSpPr>
      <p:sp>
        <p:nvSpPr>
          <p:cNvPr id="391" name="Google Shape;391;p6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2" name="Google Shape;392;p67"/>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93" name="Google Shape;393;p6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94" name="Google Shape;394;p67"/>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395"/>
        <p:cNvGrpSpPr/>
        <p:nvPr/>
      </p:nvGrpSpPr>
      <p:grpSpPr>
        <a:xfrm>
          <a:off x="0" y="0"/>
          <a:ext cx="0" cy="0"/>
          <a:chOff x="0" y="0"/>
          <a:chExt cx="0" cy="0"/>
        </a:xfrm>
      </p:grpSpPr>
      <p:sp>
        <p:nvSpPr>
          <p:cNvPr id="396" name="Google Shape;396;p68"/>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97" name="Google Shape;397;p6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98" name="Google Shape;398;p68"/>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399"/>
        <p:cNvGrpSpPr/>
        <p:nvPr/>
      </p:nvGrpSpPr>
      <p:grpSpPr>
        <a:xfrm>
          <a:off x="0" y="0"/>
          <a:ext cx="0" cy="0"/>
          <a:chOff x="0" y="0"/>
          <a:chExt cx="0" cy="0"/>
        </a:xfrm>
      </p:grpSpPr>
      <p:sp>
        <p:nvSpPr>
          <p:cNvPr id="400" name="Google Shape;400;p69"/>
          <p:cNvSpPr txBox="1">
            <a:spLocks noGrp="1"/>
          </p:cNvSpPr>
          <p:nvPr>
            <p:ph type="title"/>
          </p:nvPr>
        </p:nvSpPr>
        <p:spPr>
          <a:xfrm>
            <a:off x="457201" y="204788"/>
            <a:ext cx="3008400" cy="8715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1" name="Google Shape;401;p69"/>
          <p:cNvSpPr txBox="1">
            <a:spLocks noGrp="1"/>
          </p:cNvSpPr>
          <p:nvPr>
            <p:ph type="body" idx="1"/>
          </p:nvPr>
        </p:nvSpPr>
        <p:spPr>
          <a:xfrm>
            <a:off x="3575050" y="204788"/>
            <a:ext cx="5111700" cy="4389600"/>
          </a:xfrm>
          <a:prstGeom prst="rect">
            <a:avLst/>
          </a:prstGeom>
          <a:noFill/>
          <a:ln>
            <a:noFill/>
          </a:ln>
        </p:spPr>
        <p:txBody>
          <a:bodyPr spcFirstLastPara="1" wrap="square" lIns="68575" tIns="34275" rIns="68575" bIns="34275" anchor="t" anchorCtr="0">
            <a:noAutofit/>
          </a:bodyPr>
          <a:lstStyle>
            <a:lvl1pPr marL="457200" lvl="0" indent="-381000" algn="r" rtl="1">
              <a:spcBef>
                <a:spcPts val="500"/>
              </a:spcBef>
              <a:spcAft>
                <a:spcPts val="0"/>
              </a:spcAft>
              <a:buClr>
                <a:schemeClr val="dk1"/>
              </a:buClr>
              <a:buSzPts val="2400"/>
              <a:buChar char="•"/>
              <a:defRPr sz="2400"/>
            </a:lvl1pPr>
            <a:lvl2pPr marL="914400" lvl="1" indent="-361950" algn="r" rtl="1">
              <a:spcBef>
                <a:spcPts val="400"/>
              </a:spcBef>
              <a:spcAft>
                <a:spcPts val="0"/>
              </a:spcAft>
              <a:buClr>
                <a:schemeClr val="dk1"/>
              </a:buClr>
              <a:buSzPts val="2100"/>
              <a:buChar char="–"/>
              <a:defRPr sz="2100"/>
            </a:lvl2pPr>
            <a:lvl3pPr marL="1371600" lvl="2" indent="-342900" algn="r" rtl="1">
              <a:spcBef>
                <a:spcPts val="400"/>
              </a:spcBef>
              <a:spcAft>
                <a:spcPts val="0"/>
              </a:spcAft>
              <a:buClr>
                <a:schemeClr val="dk1"/>
              </a:buClr>
              <a:buSzPts val="1800"/>
              <a:buChar char="•"/>
              <a:defRPr sz="1800"/>
            </a:lvl3pPr>
            <a:lvl4pPr marL="1828800" lvl="3" indent="-323850" algn="r" rtl="1">
              <a:spcBef>
                <a:spcPts val="300"/>
              </a:spcBef>
              <a:spcAft>
                <a:spcPts val="0"/>
              </a:spcAft>
              <a:buClr>
                <a:schemeClr val="dk1"/>
              </a:buClr>
              <a:buSzPts val="1500"/>
              <a:buChar char="–"/>
              <a:defRPr sz="1500"/>
            </a:lvl4pPr>
            <a:lvl5pPr marL="2286000" lvl="4" indent="-323850" algn="r" rtl="1">
              <a:spcBef>
                <a:spcPts val="300"/>
              </a:spcBef>
              <a:spcAft>
                <a:spcPts val="0"/>
              </a:spcAft>
              <a:buClr>
                <a:schemeClr val="dk1"/>
              </a:buClr>
              <a:buSzPts val="1500"/>
              <a:buChar char="»"/>
              <a:defRPr sz="1500"/>
            </a:lvl5pPr>
            <a:lvl6pPr marL="2743200" lvl="5" indent="-323850" algn="r" rtl="1">
              <a:spcBef>
                <a:spcPts val="300"/>
              </a:spcBef>
              <a:spcAft>
                <a:spcPts val="0"/>
              </a:spcAft>
              <a:buClr>
                <a:schemeClr val="dk1"/>
              </a:buClr>
              <a:buSzPts val="1500"/>
              <a:buChar char="•"/>
              <a:defRPr sz="1500"/>
            </a:lvl6pPr>
            <a:lvl7pPr marL="3200400" lvl="6" indent="-323850" algn="r" rtl="1">
              <a:spcBef>
                <a:spcPts val="300"/>
              </a:spcBef>
              <a:spcAft>
                <a:spcPts val="0"/>
              </a:spcAft>
              <a:buClr>
                <a:schemeClr val="dk1"/>
              </a:buClr>
              <a:buSzPts val="1500"/>
              <a:buChar char="•"/>
              <a:defRPr sz="1500"/>
            </a:lvl7pPr>
            <a:lvl8pPr marL="3657600" lvl="7" indent="-323850" algn="r" rtl="1">
              <a:spcBef>
                <a:spcPts val="300"/>
              </a:spcBef>
              <a:spcAft>
                <a:spcPts val="0"/>
              </a:spcAft>
              <a:buClr>
                <a:schemeClr val="dk1"/>
              </a:buClr>
              <a:buSzPts val="1500"/>
              <a:buChar char="•"/>
              <a:defRPr sz="1500"/>
            </a:lvl8pPr>
            <a:lvl9pPr marL="4114800" lvl="8" indent="-323850" algn="r" rtl="1">
              <a:spcBef>
                <a:spcPts val="300"/>
              </a:spcBef>
              <a:spcAft>
                <a:spcPts val="0"/>
              </a:spcAft>
              <a:buClr>
                <a:schemeClr val="dk1"/>
              </a:buClr>
              <a:buSzPts val="1500"/>
              <a:buChar char="•"/>
              <a:defRPr sz="1500"/>
            </a:lvl9pPr>
          </a:lstStyle>
          <a:p>
            <a:endParaRPr/>
          </a:p>
        </p:txBody>
      </p:sp>
      <p:sp>
        <p:nvSpPr>
          <p:cNvPr id="402" name="Google Shape;402;p69"/>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r" rtl="1">
              <a:spcBef>
                <a:spcPts val="200"/>
              </a:spcBef>
              <a:spcAft>
                <a:spcPts val="0"/>
              </a:spcAft>
              <a:buClr>
                <a:schemeClr val="dk1"/>
              </a:buClr>
              <a:buSzPts val="1100"/>
              <a:buNone/>
              <a:defRPr sz="1100"/>
            </a:lvl1pPr>
            <a:lvl2pPr marL="914400" lvl="1" indent="-228600" algn="r" rtl="1">
              <a:spcBef>
                <a:spcPts val="200"/>
              </a:spcBef>
              <a:spcAft>
                <a:spcPts val="0"/>
              </a:spcAft>
              <a:buClr>
                <a:schemeClr val="dk1"/>
              </a:buClr>
              <a:buSzPts val="900"/>
              <a:buNone/>
              <a:defRPr sz="900"/>
            </a:lvl2pPr>
            <a:lvl3pPr marL="1371600" lvl="2" indent="-228600" algn="r" rtl="1">
              <a:spcBef>
                <a:spcPts val="200"/>
              </a:spcBef>
              <a:spcAft>
                <a:spcPts val="0"/>
              </a:spcAft>
              <a:buClr>
                <a:schemeClr val="dk1"/>
              </a:buClr>
              <a:buSzPts val="800"/>
              <a:buNone/>
              <a:defRPr sz="800"/>
            </a:lvl3pPr>
            <a:lvl4pPr marL="1828800" lvl="3" indent="-228600" algn="r" rtl="1">
              <a:spcBef>
                <a:spcPts val="100"/>
              </a:spcBef>
              <a:spcAft>
                <a:spcPts val="0"/>
              </a:spcAft>
              <a:buClr>
                <a:schemeClr val="dk1"/>
              </a:buClr>
              <a:buSzPts val="700"/>
              <a:buNone/>
              <a:defRPr sz="700"/>
            </a:lvl4pPr>
            <a:lvl5pPr marL="2286000" lvl="4" indent="-228600" algn="r" rtl="1">
              <a:spcBef>
                <a:spcPts val="100"/>
              </a:spcBef>
              <a:spcAft>
                <a:spcPts val="0"/>
              </a:spcAft>
              <a:buClr>
                <a:schemeClr val="dk1"/>
              </a:buClr>
              <a:buSzPts val="700"/>
              <a:buNone/>
              <a:defRPr sz="700"/>
            </a:lvl5pPr>
            <a:lvl6pPr marL="2743200" lvl="5" indent="-228600" algn="r" rtl="1">
              <a:spcBef>
                <a:spcPts val="100"/>
              </a:spcBef>
              <a:spcAft>
                <a:spcPts val="0"/>
              </a:spcAft>
              <a:buClr>
                <a:schemeClr val="dk1"/>
              </a:buClr>
              <a:buSzPts val="700"/>
              <a:buNone/>
              <a:defRPr sz="700"/>
            </a:lvl6pPr>
            <a:lvl7pPr marL="3200400" lvl="6" indent="-228600" algn="r" rtl="1">
              <a:spcBef>
                <a:spcPts val="100"/>
              </a:spcBef>
              <a:spcAft>
                <a:spcPts val="0"/>
              </a:spcAft>
              <a:buClr>
                <a:schemeClr val="dk1"/>
              </a:buClr>
              <a:buSzPts val="700"/>
              <a:buNone/>
              <a:defRPr sz="700"/>
            </a:lvl7pPr>
            <a:lvl8pPr marL="3657600" lvl="7" indent="-228600" algn="r" rtl="1">
              <a:spcBef>
                <a:spcPts val="100"/>
              </a:spcBef>
              <a:spcAft>
                <a:spcPts val="0"/>
              </a:spcAft>
              <a:buClr>
                <a:schemeClr val="dk1"/>
              </a:buClr>
              <a:buSzPts val="700"/>
              <a:buNone/>
              <a:defRPr sz="700"/>
            </a:lvl8pPr>
            <a:lvl9pPr marL="4114800" lvl="8" indent="-228600" algn="r" rtl="1">
              <a:spcBef>
                <a:spcPts val="100"/>
              </a:spcBef>
              <a:spcAft>
                <a:spcPts val="0"/>
              </a:spcAft>
              <a:buClr>
                <a:schemeClr val="dk1"/>
              </a:buClr>
              <a:buSzPts val="700"/>
              <a:buNone/>
              <a:defRPr sz="700"/>
            </a:lvl9pPr>
          </a:lstStyle>
          <a:p>
            <a:endParaRPr/>
          </a:p>
        </p:txBody>
      </p:sp>
      <p:sp>
        <p:nvSpPr>
          <p:cNvPr id="403" name="Google Shape;403;p69"/>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04" name="Google Shape;404;p6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05" name="Google Shape;405;p69"/>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73"/>
        <p:cNvGrpSpPr/>
        <p:nvPr/>
      </p:nvGrpSpPr>
      <p:grpSpPr>
        <a:xfrm>
          <a:off x="0" y="0"/>
          <a:ext cx="0" cy="0"/>
          <a:chOff x="0" y="0"/>
          <a:chExt cx="0" cy="0"/>
        </a:xfrm>
      </p:grpSpPr>
      <p:sp>
        <p:nvSpPr>
          <p:cNvPr id="74" name="Google Shape;74;p17"/>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406"/>
        <p:cNvGrpSpPr/>
        <p:nvPr/>
      </p:nvGrpSpPr>
      <p:grpSpPr>
        <a:xfrm>
          <a:off x="0" y="0"/>
          <a:ext cx="0" cy="0"/>
          <a:chOff x="0" y="0"/>
          <a:chExt cx="0" cy="0"/>
        </a:xfrm>
      </p:grpSpPr>
      <p:sp>
        <p:nvSpPr>
          <p:cNvPr id="407" name="Google Shape;407;p70"/>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8" name="Google Shape;408;p70"/>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r" rtl="1">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09" name="Google Shape;409;p70"/>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r" rtl="1">
              <a:spcBef>
                <a:spcPts val="200"/>
              </a:spcBef>
              <a:spcAft>
                <a:spcPts val="0"/>
              </a:spcAft>
              <a:buClr>
                <a:schemeClr val="dk1"/>
              </a:buClr>
              <a:buSzPts val="1100"/>
              <a:buNone/>
              <a:defRPr sz="1100"/>
            </a:lvl1pPr>
            <a:lvl2pPr marL="914400" lvl="1" indent="-228600" algn="r" rtl="1">
              <a:spcBef>
                <a:spcPts val="200"/>
              </a:spcBef>
              <a:spcAft>
                <a:spcPts val="0"/>
              </a:spcAft>
              <a:buClr>
                <a:schemeClr val="dk1"/>
              </a:buClr>
              <a:buSzPts val="900"/>
              <a:buNone/>
              <a:defRPr sz="900"/>
            </a:lvl2pPr>
            <a:lvl3pPr marL="1371600" lvl="2" indent="-228600" algn="r" rtl="1">
              <a:spcBef>
                <a:spcPts val="200"/>
              </a:spcBef>
              <a:spcAft>
                <a:spcPts val="0"/>
              </a:spcAft>
              <a:buClr>
                <a:schemeClr val="dk1"/>
              </a:buClr>
              <a:buSzPts val="800"/>
              <a:buNone/>
              <a:defRPr sz="800"/>
            </a:lvl3pPr>
            <a:lvl4pPr marL="1828800" lvl="3" indent="-228600" algn="r" rtl="1">
              <a:spcBef>
                <a:spcPts val="100"/>
              </a:spcBef>
              <a:spcAft>
                <a:spcPts val="0"/>
              </a:spcAft>
              <a:buClr>
                <a:schemeClr val="dk1"/>
              </a:buClr>
              <a:buSzPts val="700"/>
              <a:buNone/>
              <a:defRPr sz="700"/>
            </a:lvl4pPr>
            <a:lvl5pPr marL="2286000" lvl="4" indent="-228600" algn="r" rtl="1">
              <a:spcBef>
                <a:spcPts val="100"/>
              </a:spcBef>
              <a:spcAft>
                <a:spcPts val="0"/>
              </a:spcAft>
              <a:buClr>
                <a:schemeClr val="dk1"/>
              </a:buClr>
              <a:buSzPts val="700"/>
              <a:buNone/>
              <a:defRPr sz="700"/>
            </a:lvl5pPr>
            <a:lvl6pPr marL="2743200" lvl="5" indent="-228600" algn="r" rtl="1">
              <a:spcBef>
                <a:spcPts val="100"/>
              </a:spcBef>
              <a:spcAft>
                <a:spcPts val="0"/>
              </a:spcAft>
              <a:buClr>
                <a:schemeClr val="dk1"/>
              </a:buClr>
              <a:buSzPts val="700"/>
              <a:buNone/>
              <a:defRPr sz="700"/>
            </a:lvl6pPr>
            <a:lvl7pPr marL="3200400" lvl="6" indent="-228600" algn="r" rtl="1">
              <a:spcBef>
                <a:spcPts val="100"/>
              </a:spcBef>
              <a:spcAft>
                <a:spcPts val="0"/>
              </a:spcAft>
              <a:buClr>
                <a:schemeClr val="dk1"/>
              </a:buClr>
              <a:buSzPts val="700"/>
              <a:buNone/>
              <a:defRPr sz="700"/>
            </a:lvl7pPr>
            <a:lvl8pPr marL="3657600" lvl="7" indent="-228600" algn="r" rtl="1">
              <a:spcBef>
                <a:spcPts val="100"/>
              </a:spcBef>
              <a:spcAft>
                <a:spcPts val="0"/>
              </a:spcAft>
              <a:buClr>
                <a:schemeClr val="dk1"/>
              </a:buClr>
              <a:buSzPts val="700"/>
              <a:buNone/>
              <a:defRPr sz="700"/>
            </a:lvl8pPr>
            <a:lvl9pPr marL="4114800" lvl="8" indent="-228600" algn="r" rtl="1">
              <a:spcBef>
                <a:spcPts val="100"/>
              </a:spcBef>
              <a:spcAft>
                <a:spcPts val="0"/>
              </a:spcAft>
              <a:buClr>
                <a:schemeClr val="dk1"/>
              </a:buClr>
              <a:buSzPts val="700"/>
              <a:buNone/>
              <a:defRPr sz="700"/>
            </a:lvl9pPr>
          </a:lstStyle>
          <a:p>
            <a:endParaRPr/>
          </a:p>
        </p:txBody>
      </p:sp>
      <p:sp>
        <p:nvSpPr>
          <p:cNvPr id="410" name="Google Shape;410;p70"/>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11" name="Google Shape;411;p7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12" name="Google Shape;412;p70"/>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413"/>
        <p:cNvGrpSpPr/>
        <p:nvPr/>
      </p:nvGrpSpPr>
      <p:grpSpPr>
        <a:xfrm>
          <a:off x="0" y="0"/>
          <a:ext cx="0" cy="0"/>
          <a:chOff x="0" y="0"/>
          <a:chExt cx="0" cy="0"/>
        </a:xfrm>
      </p:grpSpPr>
      <p:sp>
        <p:nvSpPr>
          <p:cNvPr id="414" name="Google Shape;414;p7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71"/>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416" name="Google Shape;416;p71"/>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17" name="Google Shape;417;p7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18" name="Google Shape;418;p71"/>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419"/>
        <p:cNvGrpSpPr/>
        <p:nvPr/>
      </p:nvGrpSpPr>
      <p:grpSpPr>
        <a:xfrm>
          <a:off x="0" y="0"/>
          <a:ext cx="0" cy="0"/>
          <a:chOff x="0" y="0"/>
          <a:chExt cx="0" cy="0"/>
        </a:xfrm>
      </p:grpSpPr>
      <p:sp>
        <p:nvSpPr>
          <p:cNvPr id="420" name="Google Shape;420;p72"/>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1" name="Google Shape;421;p72"/>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422" name="Google Shape;422;p72"/>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23" name="Google Shape;423;p7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24" name="Google Shape;424;p72"/>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31"/>
        <p:cNvGrpSpPr/>
        <p:nvPr/>
      </p:nvGrpSpPr>
      <p:grpSpPr>
        <a:xfrm>
          <a:off x="0" y="0"/>
          <a:ext cx="0" cy="0"/>
          <a:chOff x="0" y="0"/>
          <a:chExt cx="0" cy="0"/>
        </a:xfrm>
      </p:grpSpPr>
      <p:sp>
        <p:nvSpPr>
          <p:cNvPr id="432" name="Google Shape;432;p7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3" name="Google Shape;433;p74"/>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434" name="Google Shape;434;p74"/>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35" name="Google Shape;435;p7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36" name="Google Shape;436;p74"/>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437"/>
        <p:cNvGrpSpPr/>
        <p:nvPr/>
      </p:nvGrpSpPr>
      <p:grpSpPr>
        <a:xfrm>
          <a:off x="0" y="0"/>
          <a:ext cx="0" cy="0"/>
          <a:chOff x="0" y="0"/>
          <a:chExt cx="0" cy="0"/>
        </a:xfrm>
      </p:grpSpPr>
      <p:sp>
        <p:nvSpPr>
          <p:cNvPr id="438" name="Google Shape;438;p75"/>
          <p:cNvSpPr txBox="1">
            <a:spLocks noGrp="1"/>
          </p:cNvSpPr>
          <p:nvPr>
            <p:ph type="ctrTitle"/>
          </p:nvPr>
        </p:nvSpPr>
        <p:spPr>
          <a:xfrm>
            <a:off x="685800" y="1597819"/>
            <a:ext cx="7772400" cy="11025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9" name="Google Shape;439;p75"/>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rtl="1">
              <a:spcBef>
                <a:spcPts val="500"/>
              </a:spcBef>
              <a:spcAft>
                <a:spcPts val="0"/>
              </a:spcAft>
              <a:buClr>
                <a:srgbClr val="888888"/>
              </a:buClr>
              <a:buSzPts val="2400"/>
              <a:buNone/>
              <a:defRPr>
                <a:solidFill>
                  <a:srgbClr val="888888"/>
                </a:solidFill>
              </a:defRPr>
            </a:lvl1pPr>
            <a:lvl2pPr lvl="1" algn="ctr" rtl="1">
              <a:spcBef>
                <a:spcPts val="400"/>
              </a:spcBef>
              <a:spcAft>
                <a:spcPts val="0"/>
              </a:spcAft>
              <a:buClr>
                <a:srgbClr val="888888"/>
              </a:buClr>
              <a:buSzPts val="2100"/>
              <a:buNone/>
              <a:defRPr>
                <a:solidFill>
                  <a:srgbClr val="888888"/>
                </a:solidFill>
              </a:defRPr>
            </a:lvl2pPr>
            <a:lvl3pPr lvl="2" algn="ctr" rtl="1">
              <a:spcBef>
                <a:spcPts val="400"/>
              </a:spcBef>
              <a:spcAft>
                <a:spcPts val="0"/>
              </a:spcAft>
              <a:buClr>
                <a:srgbClr val="888888"/>
              </a:buClr>
              <a:buSzPts val="1800"/>
              <a:buNone/>
              <a:defRPr>
                <a:solidFill>
                  <a:srgbClr val="888888"/>
                </a:solidFill>
              </a:defRPr>
            </a:lvl3pPr>
            <a:lvl4pPr lvl="3" algn="ctr" rtl="1">
              <a:spcBef>
                <a:spcPts val="300"/>
              </a:spcBef>
              <a:spcAft>
                <a:spcPts val="0"/>
              </a:spcAft>
              <a:buClr>
                <a:srgbClr val="888888"/>
              </a:buClr>
              <a:buSzPts val="1500"/>
              <a:buNone/>
              <a:defRPr>
                <a:solidFill>
                  <a:srgbClr val="888888"/>
                </a:solidFill>
              </a:defRPr>
            </a:lvl4pPr>
            <a:lvl5pPr lvl="4" algn="ctr" rtl="1">
              <a:spcBef>
                <a:spcPts val="300"/>
              </a:spcBef>
              <a:spcAft>
                <a:spcPts val="0"/>
              </a:spcAft>
              <a:buClr>
                <a:srgbClr val="888888"/>
              </a:buClr>
              <a:buSzPts val="1500"/>
              <a:buNone/>
              <a:defRPr>
                <a:solidFill>
                  <a:srgbClr val="888888"/>
                </a:solidFill>
              </a:defRPr>
            </a:lvl5pPr>
            <a:lvl6pPr lvl="5" algn="ctr" rtl="1">
              <a:spcBef>
                <a:spcPts val="300"/>
              </a:spcBef>
              <a:spcAft>
                <a:spcPts val="0"/>
              </a:spcAft>
              <a:buClr>
                <a:srgbClr val="888888"/>
              </a:buClr>
              <a:buSzPts val="1500"/>
              <a:buNone/>
              <a:defRPr>
                <a:solidFill>
                  <a:srgbClr val="888888"/>
                </a:solidFill>
              </a:defRPr>
            </a:lvl6pPr>
            <a:lvl7pPr lvl="6" algn="ctr" rtl="1">
              <a:spcBef>
                <a:spcPts val="300"/>
              </a:spcBef>
              <a:spcAft>
                <a:spcPts val="0"/>
              </a:spcAft>
              <a:buClr>
                <a:srgbClr val="888888"/>
              </a:buClr>
              <a:buSzPts val="1500"/>
              <a:buNone/>
              <a:defRPr>
                <a:solidFill>
                  <a:srgbClr val="888888"/>
                </a:solidFill>
              </a:defRPr>
            </a:lvl7pPr>
            <a:lvl8pPr lvl="7" algn="ctr" rtl="1">
              <a:spcBef>
                <a:spcPts val="300"/>
              </a:spcBef>
              <a:spcAft>
                <a:spcPts val="0"/>
              </a:spcAft>
              <a:buClr>
                <a:srgbClr val="888888"/>
              </a:buClr>
              <a:buSzPts val="1500"/>
              <a:buNone/>
              <a:defRPr>
                <a:solidFill>
                  <a:srgbClr val="888888"/>
                </a:solidFill>
              </a:defRPr>
            </a:lvl8pPr>
            <a:lvl9pPr lvl="8" algn="ctr" rtl="1">
              <a:spcBef>
                <a:spcPts val="300"/>
              </a:spcBef>
              <a:spcAft>
                <a:spcPts val="0"/>
              </a:spcAft>
              <a:buClr>
                <a:srgbClr val="888888"/>
              </a:buClr>
              <a:buSzPts val="1500"/>
              <a:buNone/>
              <a:defRPr>
                <a:solidFill>
                  <a:srgbClr val="888888"/>
                </a:solidFill>
              </a:defRPr>
            </a:lvl9pPr>
          </a:lstStyle>
          <a:p>
            <a:endParaRPr/>
          </a:p>
        </p:txBody>
      </p:sp>
      <p:sp>
        <p:nvSpPr>
          <p:cNvPr id="440" name="Google Shape;440;p75"/>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1" name="Google Shape;441;p7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2" name="Google Shape;442;p75"/>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r" rtl="1">
              <a:spcBef>
                <a:spcPts val="0"/>
              </a:spcBef>
              <a:spcAft>
                <a:spcPts val="0"/>
              </a:spcAft>
              <a:buClr>
                <a:schemeClr val="dk1"/>
              </a:buClr>
              <a:buSzPts val="3000"/>
              <a:buFont typeface="Calibri"/>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5" name="Google Shape;445;p76"/>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r" rtl="1">
              <a:spcBef>
                <a:spcPts val="300"/>
              </a:spcBef>
              <a:spcAft>
                <a:spcPts val="0"/>
              </a:spcAft>
              <a:buClr>
                <a:srgbClr val="888888"/>
              </a:buClr>
              <a:buSzPts val="1500"/>
              <a:buNone/>
              <a:defRPr sz="1500">
                <a:solidFill>
                  <a:srgbClr val="888888"/>
                </a:solidFill>
              </a:defRPr>
            </a:lvl1pPr>
            <a:lvl2pPr marL="914400" lvl="1" indent="-228600" algn="r" rtl="1">
              <a:spcBef>
                <a:spcPts val="300"/>
              </a:spcBef>
              <a:spcAft>
                <a:spcPts val="0"/>
              </a:spcAft>
              <a:buClr>
                <a:srgbClr val="888888"/>
              </a:buClr>
              <a:buSzPts val="1400"/>
              <a:buNone/>
              <a:defRPr sz="1400">
                <a:solidFill>
                  <a:srgbClr val="888888"/>
                </a:solidFill>
              </a:defRPr>
            </a:lvl2pPr>
            <a:lvl3pPr marL="1371600" lvl="2" indent="-228600" algn="r" rtl="1">
              <a:spcBef>
                <a:spcPts val="200"/>
              </a:spcBef>
              <a:spcAft>
                <a:spcPts val="0"/>
              </a:spcAft>
              <a:buClr>
                <a:srgbClr val="888888"/>
              </a:buClr>
              <a:buSzPts val="1200"/>
              <a:buNone/>
              <a:defRPr sz="1200">
                <a:solidFill>
                  <a:srgbClr val="888888"/>
                </a:solidFill>
              </a:defRPr>
            </a:lvl3pPr>
            <a:lvl4pPr marL="1828800" lvl="3" indent="-228600" algn="r" rtl="1">
              <a:spcBef>
                <a:spcPts val="200"/>
              </a:spcBef>
              <a:spcAft>
                <a:spcPts val="0"/>
              </a:spcAft>
              <a:buClr>
                <a:srgbClr val="888888"/>
              </a:buClr>
              <a:buSzPts val="1100"/>
              <a:buNone/>
              <a:defRPr sz="1100">
                <a:solidFill>
                  <a:srgbClr val="888888"/>
                </a:solidFill>
              </a:defRPr>
            </a:lvl4pPr>
            <a:lvl5pPr marL="2286000" lvl="4" indent="-228600" algn="r" rtl="1">
              <a:spcBef>
                <a:spcPts val="200"/>
              </a:spcBef>
              <a:spcAft>
                <a:spcPts val="0"/>
              </a:spcAft>
              <a:buClr>
                <a:srgbClr val="888888"/>
              </a:buClr>
              <a:buSzPts val="1100"/>
              <a:buNone/>
              <a:defRPr sz="1100">
                <a:solidFill>
                  <a:srgbClr val="888888"/>
                </a:solidFill>
              </a:defRPr>
            </a:lvl5pPr>
            <a:lvl6pPr marL="2743200" lvl="5" indent="-228600" algn="r" rtl="1">
              <a:spcBef>
                <a:spcPts val="200"/>
              </a:spcBef>
              <a:spcAft>
                <a:spcPts val="0"/>
              </a:spcAft>
              <a:buClr>
                <a:srgbClr val="888888"/>
              </a:buClr>
              <a:buSzPts val="1100"/>
              <a:buNone/>
              <a:defRPr sz="1100">
                <a:solidFill>
                  <a:srgbClr val="888888"/>
                </a:solidFill>
              </a:defRPr>
            </a:lvl6pPr>
            <a:lvl7pPr marL="3200400" lvl="6" indent="-228600" algn="r" rtl="1">
              <a:spcBef>
                <a:spcPts val="200"/>
              </a:spcBef>
              <a:spcAft>
                <a:spcPts val="0"/>
              </a:spcAft>
              <a:buClr>
                <a:srgbClr val="888888"/>
              </a:buClr>
              <a:buSzPts val="1100"/>
              <a:buNone/>
              <a:defRPr sz="1100">
                <a:solidFill>
                  <a:srgbClr val="888888"/>
                </a:solidFill>
              </a:defRPr>
            </a:lvl7pPr>
            <a:lvl8pPr marL="3657600" lvl="7" indent="-228600" algn="r" rtl="1">
              <a:spcBef>
                <a:spcPts val="200"/>
              </a:spcBef>
              <a:spcAft>
                <a:spcPts val="0"/>
              </a:spcAft>
              <a:buClr>
                <a:srgbClr val="888888"/>
              </a:buClr>
              <a:buSzPts val="1100"/>
              <a:buNone/>
              <a:defRPr sz="1100">
                <a:solidFill>
                  <a:srgbClr val="888888"/>
                </a:solidFill>
              </a:defRPr>
            </a:lvl8pPr>
            <a:lvl9pPr marL="4114800" lvl="8" indent="-228600" algn="r" rtl="1">
              <a:spcBef>
                <a:spcPts val="200"/>
              </a:spcBef>
              <a:spcAft>
                <a:spcPts val="0"/>
              </a:spcAft>
              <a:buClr>
                <a:srgbClr val="888888"/>
              </a:buClr>
              <a:buSzPts val="1100"/>
              <a:buNone/>
              <a:defRPr sz="1100">
                <a:solidFill>
                  <a:srgbClr val="888888"/>
                </a:solidFill>
              </a:defRPr>
            </a:lvl9pPr>
          </a:lstStyle>
          <a:p>
            <a:endParaRPr/>
          </a:p>
        </p:txBody>
      </p:sp>
      <p:sp>
        <p:nvSpPr>
          <p:cNvPr id="446" name="Google Shape;446;p76"/>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7" name="Google Shape;447;p7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8" name="Google Shape;448;p76"/>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449"/>
        <p:cNvGrpSpPr/>
        <p:nvPr/>
      </p:nvGrpSpPr>
      <p:grpSpPr>
        <a:xfrm>
          <a:off x="0" y="0"/>
          <a:ext cx="0" cy="0"/>
          <a:chOff x="0" y="0"/>
          <a:chExt cx="0" cy="0"/>
        </a:xfrm>
      </p:grpSpPr>
      <p:sp>
        <p:nvSpPr>
          <p:cNvPr id="450" name="Google Shape;450;p7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 name="Google Shape;451;p77"/>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r" rtl="1">
              <a:spcBef>
                <a:spcPts val="400"/>
              </a:spcBef>
              <a:spcAft>
                <a:spcPts val="0"/>
              </a:spcAft>
              <a:buClr>
                <a:schemeClr val="dk1"/>
              </a:buClr>
              <a:buSzPts val="2100"/>
              <a:buChar char="•"/>
              <a:defRPr sz="2100"/>
            </a:lvl1pPr>
            <a:lvl2pPr marL="914400" lvl="1" indent="-342900" algn="r" rtl="1">
              <a:spcBef>
                <a:spcPts val="400"/>
              </a:spcBef>
              <a:spcAft>
                <a:spcPts val="0"/>
              </a:spcAft>
              <a:buClr>
                <a:schemeClr val="dk1"/>
              </a:buClr>
              <a:buSzPts val="1800"/>
              <a:buChar char="–"/>
              <a:defRPr sz="1800"/>
            </a:lvl2pPr>
            <a:lvl3pPr marL="1371600" lvl="2" indent="-323850" algn="r" rtl="1">
              <a:spcBef>
                <a:spcPts val="300"/>
              </a:spcBef>
              <a:spcAft>
                <a:spcPts val="0"/>
              </a:spcAft>
              <a:buClr>
                <a:schemeClr val="dk1"/>
              </a:buClr>
              <a:buSzPts val="1500"/>
              <a:buChar char="•"/>
              <a:defRPr sz="1500"/>
            </a:lvl3pPr>
            <a:lvl4pPr marL="1828800" lvl="3" indent="-317500" algn="r" rtl="1">
              <a:spcBef>
                <a:spcPts val="300"/>
              </a:spcBef>
              <a:spcAft>
                <a:spcPts val="0"/>
              </a:spcAft>
              <a:buClr>
                <a:schemeClr val="dk1"/>
              </a:buClr>
              <a:buSzPts val="1400"/>
              <a:buChar char="–"/>
              <a:defRPr sz="1400"/>
            </a:lvl4pPr>
            <a:lvl5pPr marL="2286000" lvl="4" indent="-317500" algn="r" rtl="1">
              <a:spcBef>
                <a:spcPts val="300"/>
              </a:spcBef>
              <a:spcAft>
                <a:spcPts val="0"/>
              </a:spcAft>
              <a:buClr>
                <a:schemeClr val="dk1"/>
              </a:buClr>
              <a:buSzPts val="1400"/>
              <a:buChar char="»"/>
              <a:defRPr sz="1400"/>
            </a:lvl5pPr>
            <a:lvl6pPr marL="2743200" lvl="5" indent="-317500" algn="r" rtl="1">
              <a:spcBef>
                <a:spcPts val="300"/>
              </a:spcBef>
              <a:spcAft>
                <a:spcPts val="0"/>
              </a:spcAft>
              <a:buClr>
                <a:schemeClr val="dk1"/>
              </a:buClr>
              <a:buSzPts val="1400"/>
              <a:buChar char="•"/>
              <a:defRPr sz="1400"/>
            </a:lvl6pPr>
            <a:lvl7pPr marL="3200400" lvl="6" indent="-317500" algn="r" rtl="1">
              <a:spcBef>
                <a:spcPts val="300"/>
              </a:spcBef>
              <a:spcAft>
                <a:spcPts val="0"/>
              </a:spcAft>
              <a:buClr>
                <a:schemeClr val="dk1"/>
              </a:buClr>
              <a:buSzPts val="1400"/>
              <a:buChar char="•"/>
              <a:defRPr sz="1400"/>
            </a:lvl7pPr>
            <a:lvl8pPr marL="3657600" lvl="7" indent="-317500" algn="r" rtl="1">
              <a:spcBef>
                <a:spcPts val="300"/>
              </a:spcBef>
              <a:spcAft>
                <a:spcPts val="0"/>
              </a:spcAft>
              <a:buClr>
                <a:schemeClr val="dk1"/>
              </a:buClr>
              <a:buSzPts val="1400"/>
              <a:buChar char="•"/>
              <a:defRPr sz="1400"/>
            </a:lvl8pPr>
            <a:lvl9pPr marL="4114800" lvl="8" indent="-317500" algn="r" rtl="1">
              <a:spcBef>
                <a:spcPts val="300"/>
              </a:spcBef>
              <a:spcAft>
                <a:spcPts val="0"/>
              </a:spcAft>
              <a:buClr>
                <a:schemeClr val="dk1"/>
              </a:buClr>
              <a:buSzPts val="1400"/>
              <a:buChar char="•"/>
              <a:defRPr sz="1400"/>
            </a:lvl9pPr>
          </a:lstStyle>
          <a:p>
            <a:endParaRPr/>
          </a:p>
        </p:txBody>
      </p:sp>
      <p:sp>
        <p:nvSpPr>
          <p:cNvPr id="452" name="Google Shape;452;p77"/>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r" rtl="1">
              <a:spcBef>
                <a:spcPts val="400"/>
              </a:spcBef>
              <a:spcAft>
                <a:spcPts val="0"/>
              </a:spcAft>
              <a:buClr>
                <a:schemeClr val="dk1"/>
              </a:buClr>
              <a:buSzPts val="2100"/>
              <a:buChar char="•"/>
              <a:defRPr sz="2100"/>
            </a:lvl1pPr>
            <a:lvl2pPr marL="914400" lvl="1" indent="-342900" algn="r" rtl="1">
              <a:spcBef>
                <a:spcPts val="400"/>
              </a:spcBef>
              <a:spcAft>
                <a:spcPts val="0"/>
              </a:spcAft>
              <a:buClr>
                <a:schemeClr val="dk1"/>
              </a:buClr>
              <a:buSzPts val="1800"/>
              <a:buChar char="–"/>
              <a:defRPr sz="1800"/>
            </a:lvl2pPr>
            <a:lvl3pPr marL="1371600" lvl="2" indent="-323850" algn="r" rtl="1">
              <a:spcBef>
                <a:spcPts val="300"/>
              </a:spcBef>
              <a:spcAft>
                <a:spcPts val="0"/>
              </a:spcAft>
              <a:buClr>
                <a:schemeClr val="dk1"/>
              </a:buClr>
              <a:buSzPts val="1500"/>
              <a:buChar char="•"/>
              <a:defRPr sz="1500"/>
            </a:lvl3pPr>
            <a:lvl4pPr marL="1828800" lvl="3" indent="-317500" algn="r" rtl="1">
              <a:spcBef>
                <a:spcPts val="300"/>
              </a:spcBef>
              <a:spcAft>
                <a:spcPts val="0"/>
              </a:spcAft>
              <a:buClr>
                <a:schemeClr val="dk1"/>
              </a:buClr>
              <a:buSzPts val="1400"/>
              <a:buChar char="–"/>
              <a:defRPr sz="1400"/>
            </a:lvl4pPr>
            <a:lvl5pPr marL="2286000" lvl="4" indent="-317500" algn="r" rtl="1">
              <a:spcBef>
                <a:spcPts val="300"/>
              </a:spcBef>
              <a:spcAft>
                <a:spcPts val="0"/>
              </a:spcAft>
              <a:buClr>
                <a:schemeClr val="dk1"/>
              </a:buClr>
              <a:buSzPts val="1400"/>
              <a:buChar char="»"/>
              <a:defRPr sz="1400"/>
            </a:lvl5pPr>
            <a:lvl6pPr marL="2743200" lvl="5" indent="-317500" algn="r" rtl="1">
              <a:spcBef>
                <a:spcPts val="300"/>
              </a:spcBef>
              <a:spcAft>
                <a:spcPts val="0"/>
              </a:spcAft>
              <a:buClr>
                <a:schemeClr val="dk1"/>
              </a:buClr>
              <a:buSzPts val="1400"/>
              <a:buChar char="•"/>
              <a:defRPr sz="1400"/>
            </a:lvl6pPr>
            <a:lvl7pPr marL="3200400" lvl="6" indent="-317500" algn="r" rtl="1">
              <a:spcBef>
                <a:spcPts val="300"/>
              </a:spcBef>
              <a:spcAft>
                <a:spcPts val="0"/>
              </a:spcAft>
              <a:buClr>
                <a:schemeClr val="dk1"/>
              </a:buClr>
              <a:buSzPts val="1400"/>
              <a:buChar char="•"/>
              <a:defRPr sz="1400"/>
            </a:lvl7pPr>
            <a:lvl8pPr marL="3657600" lvl="7" indent="-317500" algn="r" rtl="1">
              <a:spcBef>
                <a:spcPts val="300"/>
              </a:spcBef>
              <a:spcAft>
                <a:spcPts val="0"/>
              </a:spcAft>
              <a:buClr>
                <a:schemeClr val="dk1"/>
              </a:buClr>
              <a:buSzPts val="1400"/>
              <a:buChar char="•"/>
              <a:defRPr sz="1400"/>
            </a:lvl8pPr>
            <a:lvl9pPr marL="4114800" lvl="8" indent="-317500" algn="r" rtl="1">
              <a:spcBef>
                <a:spcPts val="300"/>
              </a:spcBef>
              <a:spcAft>
                <a:spcPts val="0"/>
              </a:spcAft>
              <a:buClr>
                <a:schemeClr val="dk1"/>
              </a:buClr>
              <a:buSzPts val="1400"/>
              <a:buChar char="•"/>
              <a:defRPr sz="1400"/>
            </a:lvl9pPr>
          </a:lstStyle>
          <a:p>
            <a:endParaRPr/>
          </a:p>
        </p:txBody>
      </p:sp>
      <p:sp>
        <p:nvSpPr>
          <p:cNvPr id="453" name="Google Shape;453;p77"/>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54" name="Google Shape;454;p7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55" name="Google Shape;455;p77"/>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56"/>
        <p:cNvGrpSpPr/>
        <p:nvPr/>
      </p:nvGrpSpPr>
      <p:grpSpPr>
        <a:xfrm>
          <a:off x="0" y="0"/>
          <a:ext cx="0" cy="0"/>
          <a:chOff x="0" y="0"/>
          <a:chExt cx="0" cy="0"/>
        </a:xfrm>
      </p:grpSpPr>
      <p:sp>
        <p:nvSpPr>
          <p:cNvPr id="457" name="Google Shape;457;p7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33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8" name="Google Shape;458;p78"/>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r" rtl="1">
              <a:spcBef>
                <a:spcPts val="400"/>
              </a:spcBef>
              <a:spcAft>
                <a:spcPts val="0"/>
              </a:spcAft>
              <a:buClr>
                <a:schemeClr val="dk1"/>
              </a:buClr>
              <a:buSzPts val="1800"/>
              <a:buNone/>
              <a:defRPr sz="1800" b="1"/>
            </a:lvl1pPr>
            <a:lvl2pPr marL="914400" lvl="1" indent="-228600" algn="r" rtl="1">
              <a:spcBef>
                <a:spcPts val="300"/>
              </a:spcBef>
              <a:spcAft>
                <a:spcPts val="0"/>
              </a:spcAft>
              <a:buClr>
                <a:schemeClr val="dk1"/>
              </a:buClr>
              <a:buSzPts val="1500"/>
              <a:buNone/>
              <a:defRPr sz="1500" b="1"/>
            </a:lvl2pPr>
            <a:lvl3pPr marL="1371600" lvl="2" indent="-228600" algn="r" rtl="1">
              <a:spcBef>
                <a:spcPts val="300"/>
              </a:spcBef>
              <a:spcAft>
                <a:spcPts val="0"/>
              </a:spcAft>
              <a:buClr>
                <a:schemeClr val="dk1"/>
              </a:buClr>
              <a:buSzPts val="1400"/>
              <a:buNone/>
              <a:defRPr sz="1400" b="1"/>
            </a:lvl3pPr>
            <a:lvl4pPr marL="1828800" lvl="3" indent="-228600" algn="r" rtl="1">
              <a:spcBef>
                <a:spcPts val="200"/>
              </a:spcBef>
              <a:spcAft>
                <a:spcPts val="0"/>
              </a:spcAft>
              <a:buClr>
                <a:schemeClr val="dk1"/>
              </a:buClr>
              <a:buSzPts val="1200"/>
              <a:buNone/>
              <a:defRPr sz="1200" b="1"/>
            </a:lvl4pPr>
            <a:lvl5pPr marL="2286000" lvl="4" indent="-228600" algn="r" rtl="1">
              <a:spcBef>
                <a:spcPts val="200"/>
              </a:spcBef>
              <a:spcAft>
                <a:spcPts val="0"/>
              </a:spcAft>
              <a:buClr>
                <a:schemeClr val="dk1"/>
              </a:buClr>
              <a:buSzPts val="1200"/>
              <a:buNone/>
              <a:defRPr sz="1200" b="1"/>
            </a:lvl5pPr>
            <a:lvl6pPr marL="2743200" lvl="5" indent="-228600" algn="r" rtl="1">
              <a:spcBef>
                <a:spcPts val="200"/>
              </a:spcBef>
              <a:spcAft>
                <a:spcPts val="0"/>
              </a:spcAft>
              <a:buClr>
                <a:schemeClr val="dk1"/>
              </a:buClr>
              <a:buSzPts val="1200"/>
              <a:buNone/>
              <a:defRPr sz="1200" b="1"/>
            </a:lvl6pPr>
            <a:lvl7pPr marL="3200400" lvl="6" indent="-228600" algn="r" rtl="1">
              <a:spcBef>
                <a:spcPts val="200"/>
              </a:spcBef>
              <a:spcAft>
                <a:spcPts val="0"/>
              </a:spcAft>
              <a:buClr>
                <a:schemeClr val="dk1"/>
              </a:buClr>
              <a:buSzPts val="1200"/>
              <a:buNone/>
              <a:defRPr sz="1200" b="1"/>
            </a:lvl7pPr>
            <a:lvl8pPr marL="3657600" lvl="7" indent="-228600" algn="r" rtl="1">
              <a:spcBef>
                <a:spcPts val="200"/>
              </a:spcBef>
              <a:spcAft>
                <a:spcPts val="0"/>
              </a:spcAft>
              <a:buClr>
                <a:schemeClr val="dk1"/>
              </a:buClr>
              <a:buSzPts val="1200"/>
              <a:buNone/>
              <a:defRPr sz="1200" b="1"/>
            </a:lvl8pPr>
            <a:lvl9pPr marL="4114800" lvl="8" indent="-228600" algn="r" rtl="1">
              <a:spcBef>
                <a:spcPts val="200"/>
              </a:spcBef>
              <a:spcAft>
                <a:spcPts val="0"/>
              </a:spcAft>
              <a:buClr>
                <a:schemeClr val="dk1"/>
              </a:buClr>
              <a:buSzPts val="1200"/>
              <a:buNone/>
              <a:defRPr sz="1200" b="1"/>
            </a:lvl9pPr>
          </a:lstStyle>
          <a:p>
            <a:endParaRPr/>
          </a:p>
        </p:txBody>
      </p:sp>
      <p:sp>
        <p:nvSpPr>
          <p:cNvPr id="459" name="Google Shape;459;p78"/>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r" rtl="1">
              <a:spcBef>
                <a:spcPts val="400"/>
              </a:spcBef>
              <a:spcAft>
                <a:spcPts val="0"/>
              </a:spcAft>
              <a:buClr>
                <a:schemeClr val="dk1"/>
              </a:buClr>
              <a:buSzPts val="1800"/>
              <a:buChar char="•"/>
              <a:defRPr sz="1800"/>
            </a:lvl1pPr>
            <a:lvl2pPr marL="914400" lvl="1" indent="-323850" algn="r" rtl="1">
              <a:spcBef>
                <a:spcPts val="300"/>
              </a:spcBef>
              <a:spcAft>
                <a:spcPts val="0"/>
              </a:spcAft>
              <a:buClr>
                <a:schemeClr val="dk1"/>
              </a:buClr>
              <a:buSzPts val="1500"/>
              <a:buChar char="–"/>
              <a:defRPr sz="1500"/>
            </a:lvl2pPr>
            <a:lvl3pPr marL="1371600" lvl="2" indent="-317500" algn="r" rtl="1">
              <a:spcBef>
                <a:spcPts val="300"/>
              </a:spcBef>
              <a:spcAft>
                <a:spcPts val="0"/>
              </a:spcAft>
              <a:buClr>
                <a:schemeClr val="dk1"/>
              </a:buClr>
              <a:buSzPts val="1400"/>
              <a:buChar char="•"/>
              <a:defRPr sz="1400"/>
            </a:lvl3pPr>
            <a:lvl4pPr marL="1828800" lvl="3" indent="-304800" algn="r" rtl="1">
              <a:spcBef>
                <a:spcPts val="200"/>
              </a:spcBef>
              <a:spcAft>
                <a:spcPts val="0"/>
              </a:spcAft>
              <a:buClr>
                <a:schemeClr val="dk1"/>
              </a:buClr>
              <a:buSzPts val="1200"/>
              <a:buChar char="–"/>
              <a:defRPr sz="1200"/>
            </a:lvl4pPr>
            <a:lvl5pPr marL="2286000" lvl="4" indent="-304800" algn="r" rtl="1">
              <a:spcBef>
                <a:spcPts val="200"/>
              </a:spcBef>
              <a:spcAft>
                <a:spcPts val="0"/>
              </a:spcAft>
              <a:buClr>
                <a:schemeClr val="dk1"/>
              </a:buClr>
              <a:buSzPts val="1200"/>
              <a:buChar char="»"/>
              <a:defRPr sz="1200"/>
            </a:lvl5pPr>
            <a:lvl6pPr marL="2743200" lvl="5" indent="-304800" algn="r" rtl="1">
              <a:spcBef>
                <a:spcPts val="200"/>
              </a:spcBef>
              <a:spcAft>
                <a:spcPts val="0"/>
              </a:spcAft>
              <a:buClr>
                <a:schemeClr val="dk1"/>
              </a:buClr>
              <a:buSzPts val="1200"/>
              <a:buChar char="•"/>
              <a:defRPr sz="1200"/>
            </a:lvl6pPr>
            <a:lvl7pPr marL="3200400" lvl="6" indent="-304800" algn="r" rtl="1">
              <a:spcBef>
                <a:spcPts val="200"/>
              </a:spcBef>
              <a:spcAft>
                <a:spcPts val="0"/>
              </a:spcAft>
              <a:buClr>
                <a:schemeClr val="dk1"/>
              </a:buClr>
              <a:buSzPts val="1200"/>
              <a:buChar char="•"/>
              <a:defRPr sz="1200"/>
            </a:lvl7pPr>
            <a:lvl8pPr marL="3657600" lvl="7" indent="-304800" algn="r" rtl="1">
              <a:spcBef>
                <a:spcPts val="200"/>
              </a:spcBef>
              <a:spcAft>
                <a:spcPts val="0"/>
              </a:spcAft>
              <a:buClr>
                <a:schemeClr val="dk1"/>
              </a:buClr>
              <a:buSzPts val="1200"/>
              <a:buChar char="•"/>
              <a:defRPr sz="1200"/>
            </a:lvl8pPr>
            <a:lvl9pPr marL="4114800" lvl="8" indent="-304800" algn="r" rtl="1">
              <a:spcBef>
                <a:spcPts val="200"/>
              </a:spcBef>
              <a:spcAft>
                <a:spcPts val="0"/>
              </a:spcAft>
              <a:buClr>
                <a:schemeClr val="dk1"/>
              </a:buClr>
              <a:buSzPts val="1200"/>
              <a:buChar char="•"/>
              <a:defRPr sz="1200"/>
            </a:lvl9pPr>
          </a:lstStyle>
          <a:p>
            <a:endParaRPr/>
          </a:p>
        </p:txBody>
      </p:sp>
      <p:sp>
        <p:nvSpPr>
          <p:cNvPr id="460" name="Google Shape;460;p78"/>
          <p:cNvSpPr txBox="1">
            <a:spLocks noGrp="1"/>
          </p:cNvSpPr>
          <p:nvPr>
            <p:ph type="body" idx="3"/>
          </p:nvPr>
        </p:nvSpPr>
        <p:spPr>
          <a:xfrm>
            <a:off x="4645026"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r" rtl="1">
              <a:spcBef>
                <a:spcPts val="400"/>
              </a:spcBef>
              <a:spcAft>
                <a:spcPts val="0"/>
              </a:spcAft>
              <a:buClr>
                <a:schemeClr val="dk1"/>
              </a:buClr>
              <a:buSzPts val="1800"/>
              <a:buNone/>
              <a:defRPr sz="1800" b="1"/>
            </a:lvl1pPr>
            <a:lvl2pPr marL="914400" lvl="1" indent="-228600" algn="r" rtl="1">
              <a:spcBef>
                <a:spcPts val="300"/>
              </a:spcBef>
              <a:spcAft>
                <a:spcPts val="0"/>
              </a:spcAft>
              <a:buClr>
                <a:schemeClr val="dk1"/>
              </a:buClr>
              <a:buSzPts val="1500"/>
              <a:buNone/>
              <a:defRPr sz="1500" b="1"/>
            </a:lvl2pPr>
            <a:lvl3pPr marL="1371600" lvl="2" indent="-228600" algn="r" rtl="1">
              <a:spcBef>
                <a:spcPts val="300"/>
              </a:spcBef>
              <a:spcAft>
                <a:spcPts val="0"/>
              </a:spcAft>
              <a:buClr>
                <a:schemeClr val="dk1"/>
              </a:buClr>
              <a:buSzPts val="1400"/>
              <a:buNone/>
              <a:defRPr sz="1400" b="1"/>
            </a:lvl3pPr>
            <a:lvl4pPr marL="1828800" lvl="3" indent="-228600" algn="r" rtl="1">
              <a:spcBef>
                <a:spcPts val="200"/>
              </a:spcBef>
              <a:spcAft>
                <a:spcPts val="0"/>
              </a:spcAft>
              <a:buClr>
                <a:schemeClr val="dk1"/>
              </a:buClr>
              <a:buSzPts val="1200"/>
              <a:buNone/>
              <a:defRPr sz="1200" b="1"/>
            </a:lvl4pPr>
            <a:lvl5pPr marL="2286000" lvl="4" indent="-228600" algn="r" rtl="1">
              <a:spcBef>
                <a:spcPts val="200"/>
              </a:spcBef>
              <a:spcAft>
                <a:spcPts val="0"/>
              </a:spcAft>
              <a:buClr>
                <a:schemeClr val="dk1"/>
              </a:buClr>
              <a:buSzPts val="1200"/>
              <a:buNone/>
              <a:defRPr sz="1200" b="1"/>
            </a:lvl5pPr>
            <a:lvl6pPr marL="2743200" lvl="5" indent="-228600" algn="r" rtl="1">
              <a:spcBef>
                <a:spcPts val="200"/>
              </a:spcBef>
              <a:spcAft>
                <a:spcPts val="0"/>
              </a:spcAft>
              <a:buClr>
                <a:schemeClr val="dk1"/>
              </a:buClr>
              <a:buSzPts val="1200"/>
              <a:buNone/>
              <a:defRPr sz="1200" b="1"/>
            </a:lvl6pPr>
            <a:lvl7pPr marL="3200400" lvl="6" indent="-228600" algn="r" rtl="1">
              <a:spcBef>
                <a:spcPts val="200"/>
              </a:spcBef>
              <a:spcAft>
                <a:spcPts val="0"/>
              </a:spcAft>
              <a:buClr>
                <a:schemeClr val="dk1"/>
              </a:buClr>
              <a:buSzPts val="1200"/>
              <a:buNone/>
              <a:defRPr sz="1200" b="1"/>
            </a:lvl7pPr>
            <a:lvl8pPr marL="3657600" lvl="7" indent="-228600" algn="r" rtl="1">
              <a:spcBef>
                <a:spcPts val="200"/>
              </a:spcBef>
              <a:spcAft>
                <a:spcPts val="0"/>
              </a:spcAft>
              <a:buClr>
                <a:schemeClr val="dk1"/>
              </a:buClr>
              <a:buSzPts val="1200"/>
              <a:buNone/>
              <a:defRPr sz="1200" b="1"/>
            </a:lvl8pPr>
            <a:lvl9pPr marL="4114800" lvl="8" indent="-228600" algn="r" rtl="1">
              <a:spcBef>
                <a:spcPts val="200"/>
              </a:spcBef>
              <a:spcAft>
                <a:spcPts val="0"/>
              </a:spcAft>
              <a:buClr>
                <a:schemeClr val="dk1"/>
              </a:buClr>
              <a:buSzPts val="1200"/>
              <a:buNone/>
              <a:defRPr sz="1200" b="1"/>
            </a:lvl9pPr>
          </a:lstStyle>
          <a:p>
            <a:endParaRPr/>
          </a:p>
        </p:txBody>
      </p:sp>
      <p:sp>
        <p:nvSpPr>
          <p:cNvPr id="461" name="Google Shape;461;p78"/>
          <p:cNvSpPr txBox="1">
            <a:spLocks noGrp="1"/>
          </p:cNvSpPr>
          <p:nvPr>
            <p:ph type="body" idx="4"/>
          </p:nvPr>
        </p:nvSpPr>
        <p:spPr>
          <a:xfrm>
            <a:off x="4645026" y="1631156"/>
            <a:ext cx="4041600" cy="2963400"/>
          </a:xfrm>
          <a:prstGeom prst="rect">
            <a:avLst/>
          </a:prstGeom>
          <a:noFill/>
          <a:ln>
            <a:noFill/>
          </a:ln>
        </p:spPr>
        <p:txBody>
          <a:bodyPr spcFirstLastPara="1" wrap="square" lIns="68575" tIns="34275" rIns="68575" bIns="34275" anchor="t" anchorCtr="0">
            <a:noAutofit/>
          </a:bodyPr>
          <a:lstStyle>
            <a:lvl1pPr marL="457200" lvl="0" indent="-342900" algn="r" rtl="1">
              <a:spcBef>
                <a:spcPts val="400"/>
              </a:spcBef>
              <a:spcAft>
                <a:spcPts val="0"/>
              </a:spcAft>
              <a:buClr>
                <a:schemeClr val="dk1"/>
              </a:buClr>
              <a:buSzPts val="1800"/>
              <a:buChar char="•"/>
              <a:defRPr sz="1800"/>
            </a:lvl1pPr>
            <a:lvl2pPr marL="914400" lvl="1" indent="-323850" algn="r" rtl="1">
              <a:spcBef>
                <a:spcPts val="300"/>
              </a:spcBef>
              <a:spcAft>
                <a:spcPts val="0"/>
              </a:spcAft>
              <a:buClr>
                <a:schemeClr val="dk1"/>
              </a:buClr>
              <a:buSzPts val="1500"/>
              <a:buChar char="–"/>
              <a:defRPr sz="1500"/>
            </a:lvl2pPr>
            <a:lvl3pPr marL="1371600" lvl="2" indent="-317500" algn="r" rtl="1">
              <a:spcBef>
                <a:spcPts val="300"/>
              </a:spcBef>
              <a:spcAft>
                <a:spcPts val="0"/>
              </a:spcAft>
              <a:buClr>
                <a:schemeClr val="dk1"/>
              </a:buClr>
              <a:buSzPts val="1400"/>
              <a:buChar char="•"/>
              <a:defRPr sz="1400"/>
            </a:lvl3pPr>
            <a:lvl4pPr marL="1828800" lvl="3" indent="-304800" algn="r" rtl="1">
              <a:spcBef>
                <a:spcPts val="200"/>
              </a:spcBef>
              <a:spcAft>
                <a:spcPts val="0"/>
              </a:spcAft>
              <a:buClr>
                <a:schemeClr val="dk1"/>
              </a:buClr>
              <a:buSzPts val="1200"/>
              <a:buChar char="–"/>
              <a:defRPr sz="1200"/>
            </a:lvl4pPr>
            <a:lvl5pPr marL="2286000" lvl="4" indent="-304800" algn="r" rtl="1">
              <a:spcBef>
                <a:spcPts val="200"/>
              </a:spcBef>
              <a:spcAft>
                <a:spcPts val="0"/>
              </a:spcAft>
              <a:buClr>
                <a:schemeClr val="dk1"/>
              </a:buClr>
              <a:buSzPts val="1200"/>
              <a:buChar char="»"/>
              <a:defRPr sz="1200"/>
            </a:lvl5pPr>
            <a:lvl6pPr marL="2743200" lvl="5" indent="-304800" algn="r" rtl="1">
              <a:spcBef>
                <a:spcPts val="200"/>
              </a:spcBef>
              <a:spcAft>
                <a:spcPts val="0"/>
              </a:spcAft>
              <a:buClr>
                <a:schemeClr val="dk1"/>
              </a:buClr>
              <a:buSzPts val="1200"/>
              <a:buChar char="•"/>
              <a:defRPr sz="1200"/>
            </a:lvl6pPr>
            <a:lvl7pPr marL="3200400" lvl="6" indent="-304800" algn="r" rtl="1">
              <a:spcBef>
                <a:spcPts val="200"/>
              </a:spcBef>
              <a:spcAft>
                <a:spcPts val="0"/>
              </a:spcAft>
              <a:buClr>
                <a:schemeClr val="dk1"/>
              </a:buClr>
              <a:buSzPts val="1200"/>
              <a:buChar char="•"/>
              <a:defRPr sz="1200"/>
            </a:lvl7pPr>
            <a:lvl8pPr marL="3657600" lvl="7" indent="-304800" algn="r" rtl="1">
              <a:spcBef>
                <a:spcPts val="200"/>
              </a:spcBef>
              <a:spcAft>
                <a:spcPts val="0"/>
              </a:spcAft>
              <a:buClr>
                <a:schemeClr val="dk1"/>
              </a:buClr>
              <a:buSzPts val="1200"/>
              <a:buChar char="•"/>
              <a:defRPr sz="1200"/>
            </a:lvl8pPr>
            <a:lvl9pPr marL="4114800" lvl="8" indent="-304800" algn="r" rtl="1">
              <a:spcBef>
                <a:spcPts val="200"/>
              </a:spcBef>
              <a:spcAft>
                <a:spcPts val="0"/>
              </a:spcAft>
              <a:buClr>
                <a:schemeClr val="dk1"/>
              </a:buClr>
              <a:buSzPts val="1200"/>
              <a:buChar char="•"/>
              <a:defRPr sz="1200"/>
            </a:lvl9pPr>
          </a:lstStyle>
          <a:p>
            <a:endParaRPr/>
          </a:p>
        </p:txBody>
      </p:sp>
      <p:sp>
        <p:nvSpPr>
          <p:cNvPr id="462" name="Google Shape;462;p78"/>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3" name="Google Shape;463;p7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4" name="Google Shape;464;p78"/>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65"/>
        <p:cNvGrpSpPr/>
        <p:nvPr/>
      </p:nvGrpSpPr>
      <p:grpSpPr>
        <a:xfrm>
          <a:off x="0" y="0"/>
          <a:ext cx="0" cy="0"/>
          <a:chOff x="0" y="0"/>
          <a:chExt cx="0" cy="0"/>
        </a:xfrm>
      </p:grpSpPr>
      <p:sp>
        <p:nvSpPr>
          <p:cNvPr id="466" name="Google Shape;466;p7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7" name="Google Shape;467;p79"/>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8" name="Google Shape;468;p7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9" name="Google Shape;469;p79"/>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470"/>
        <p:cNvGrpSpPr/>
        <p:nvPr/>
      </p:nvGrpSpPr>
      <p:grpSpPr>
        <a:xfrm>
          <a:off x="0" y="0"/>
          <a:ext cx="0" cy="0"/>
          <a:chOff x="0" y="0"/>
          <a:chExt cx="0" cy="0"/>
        </a:xfrm>
      </p:grpSpPr>
      <p:sp>
        <p:nvSpPr>
          <p:cNvPr id="471" name="Google Shape;471;p80"/>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2" name="Google Shape;472;p8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3" name="Google Shape;473;p80"/>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80" name="Google Shape;80;p18"/>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474"/>
        <p:cNvGrpSpPr/>
        <p:nvPr/>
      </p:nvGrpSpPr>
      <p:grpSpPr>
        <a:xfrm>
          <a:off x="0" y="0"/>
          <a:ext cx="0" cy="0"/>
          <a:chOff x="0" y="0"/>
          <a:chExt cx="0" cy="0"/>
        </a:xfrm>
      </p:grpSpPr>
      <p:sp>
        <p:nvSpPr>
          <p:cNvPr id="475" name="Google Shape;475;p81"/>
          <p:cNvSpPr txBox="1">
            <a:spLocks noGrp="1"/>
          </p:cNvSpPr>
          <p:nvPr>
            <p:ph type="title"/>
          </p:nvPr>
        </p:nvSpPr>
        <p:spPr>
          <a:xfrm>
            <a:off x="457201" y="204788"/>
            <a:ext cx="3008400" cy="8715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81"/>
          <p:cNvSpPr txBox="1">
            <a:spLocks noGrp="1"/>
          </p:cNvSpPr>
          <p:nvPr>
            <p:ph type="body" idx="1"/>
          </p:nvPr>
        </p:nvSpPr>
        <p:spPr>
          <a:xfrm>
            <a:off x="3575050" y="204788"/>
            <a:ext cx="5111700" cy="4389600"/>
          </a:xfrm>
          <a:prstGeom prst="rect">
            <a:avLst/>
          </a:prstGeom>
          <a:noFill/>
          <a:ln>
            <a:noFill/>
          </a:ln>
        </p:spPr>
        <p:txBody>
          <a:bodyPr spcFirstLastPara="1" wrap="square" lIns="68575" tIns="34275" rIns="68575" bIns="34275" anchor="t" anchorCtr="0">
            <a:noAutofit/>
          </a:bodyPr>
          <a:lstStyle>
            <a:lvl1pPr marL="457200" lvl="0" indent="-381000" algn="r" rtl="1">
              <a:spcBef>
                <a:spcPts val="500"/>
              </a:spcBef>
              <a:spcAft>
                <a:spcPts val="0"/>
              </a:spcAft>
              <a:buClr>
                <a:schemeClr val="dk1"/>
              </a:buClr>
              <a:buSzPts val="2400"/>
              <a:buChar char="•"/>
              <a:defRPr sz="2400"/>
            </a:lvl1pPr>
            <a:lvl2pPr marL="914400" lvl="1" indent="-361950" algn="r" rtl="1">
              <a:spcBef>
                <a:spcPts val="400"/>
              </a:spcBef>
              <a:spcAft>
                <a:spcPts val="0"/>
              </a:spcAft>
              <a:buClr>
                <a:schemeClr val="dk1"/>
              </a:buClr>
              <a:buSzPts val="2100"/>
              <a:buChar char="–"/>
              <a:defRPr sz="2100"/>
            </a:lvl2pPr>
            <a:lvl3pPr marL="1371600" lvl="2" indent="-342900" algn="r" rtl="1">
              <a:spcBef>
                <a:spcPts val="400"/>
              </a:spcBef>
              <a:spcAft>
                <a:spcPts val="0"/>
              </a:spcAft>
              <a:buClr>
                <a:schemeClr val="dk1"/>
              </a:buClr>
              <a:buSzPts val="1800"/>
              <a:buChar char="•"/>
              <a:defRPr sz="1800"/>
            </a:lvl3pPr>
            <a:lvl4pPr marL="1828800" lvl="3" indent="-323850" algn="r" rtl="1">
              <a:spcBef>
                <a:spcPts val="300"/>
              </a:spcBef>
              <a:spcAft>
                <a:spcPts val="0"/>
              </a:spcAft>
              <a:buClr>
                <a:schemeClr val="dk1"/>
              </a:buClr>
              <a:buSzPts val="1500"/>
              <a:buChar char="–"/>
              <a:defRPr sz="1500"/>
            </a:lvl4pPr>
            <a:lvl5pPr marL="2286000" lvl="4" indent="-323850" algn="r" rtl="1">
              <a:spcBef>
                <a:spcPts val="300"/>
              </a:spcBef>
              <a:spcAft>
                <a:spcPts val="0"/>
              </a:spcAft>
              <a:buClr>
                <a:schemeClr val="dk1"/>
              </a:buClr>
              <a:buSzPts val="1500"/>
              <a:buChar char="»"/>
              <a:defRPr sz="1500"/>
            </a:lvl5pPr>
            <a:lvl6pPr marL="2743200" lvl="5" indent="-323850" algn="r" rtl="1">
              <a:spcBef>
                <a:spcPts val="300"/>
              </a:spcBef>
              <a:spcAft>
                <a:spcPts val="0"/>
              </a:spcAft>
              <a:buClr>
                <a:schemeClr val="dk1"/>
              </a:buClr>
              <a:buSzPts val="1500"/>
              <a:buChar char="•"/>
              <a:defRPr sz="1500"/>
            </a:lvl6pPr>
            <a:lvl7pPr marL="3200400" lvl="6" indent="-323850" algn="r" rtl="1">
              <a:spcBef>
                <a:spcPts val="300"/>
              </a:spcBef>
              <a:spcAft>
                <a:spcPts val="0"/>
              </a:spcAft>
              <a:buClr>
                <a:schemeClr val="dk1"/>
              </a:buClr>
              <a:buSzPts val="1500"/>
              <a:buChar char="•"/>
              <a:defRPr sz="1500"/>
            </a:lvl7pPr>
            <a:lvl8pPr marL="3657600" lvl="7" indent="-323850" algn="r" rtl="1">
              <a:spcBef>
                <a:spcPts val="300"/>
              </a:spcBef>
              <a:spcAft>
                <a:spcPts val="0"/>
              </a:spcAft>
              <a:buClr>
                <a:schemeClr val="dk1"/>
              </a:buClr>
              <a:buSzPts val="1500"/>
              <a:buChar char="•"/>
              <a:defRPr sz="1500"/>
            </a:lvl8pPr>
            <a:lvl9pPr marL="4114800" lvl="8" indent="-323850" algn="r" rtl="1">
              <a:spcBef>
                <a:spcPts val="300"/>
              </a:spcBef>
              <a:spcAft>
                <a:spcPts val="0"/>
              </a:spcAft>
              <a:buClr>
                <a:schemeClr val="dk1"/>
              </a:buClr>
              <a:buSzPts val="1500"/>
              <a:buChar char="•"/>
              <a:defRPr sz="1500"/>
            </a:lvl9pPr>
          </a:lstStyle>
          <a:p>
            <a:endParaRPr/>
          </a:p>
        </p:txBody>
      </p:sp>
      <p:sp>
        <p:nvSpPr>
          <p:cNvPr id="477" name="Google Shape;477;p81"/>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r" rtl="1">
              <a:spcBef>
                <a:spcPts val="200"/>
              </a:spcBef>
              <a:spcAft>
                <a:spcPts val="0"/>
              </a:spcAft>
              <a:buClr>
                <a:schemeClr val="dk1"/>
              </a:buClr>
              <a:buSzPts val="1100"/>
              <a:buNone/>
              <a:defRPr sz="1100"/>
            </a:lvl1pPr>
            <a:lvl2pPr marL="914400" lvl="1" indent="-228600" algn="r" rtl="1">
              <a:spcBef>
                <a:spcPts val="200"/>
              </a:spcBef>
              <a:spcAft>
                <a:spcPts val="0"/>
              </a:spcAft>
              <a:buClr>
                <a:schemeClr val="dk1"/>
              </a:buClr>
              <a:buSzPts val="900"/>
              <a:buNone/>
              <a:defRPr sz="900"/>
            </a:lvl2pPr>
            <a:lvl3pPr marL="1371600" lvl="2" indent="-228600" algn="r" rtl="1">
              <a:spcBef>
                <a:spcPts val="200"/>
              </a:spcBef>
              <a:spcAft>
                <a:spcPts val="0"/>
              </a:spcAft>
              <a:buClr>
                <a:schemeClr val="dk1"/>
              </a:buClr>
              <a:buSzPts val="800"/>
              <a:buNone/>
              <a:defRPr sz="800"/>
            </a:lvl3pPr>
            <a:lvl4pPr marL="1828800" lvl="3" indent="-228600" algn="r" rtl="1">
              <a:spcBef>
                <a:spcPts val="100"/>
              </a:spcBef>
              <a:spcAft>
                <a:spcPts val="0"/>
              </a:spcAft>
              <a:buClr>
                <a:schemeClr val="dk1"/>
              </a:buClr>
              <a:buSzPts val="700"/>
              <a:buNone/>
              <a:defRPr sz="700"/>
            </a:lvl4pPr>
            <a:lvl5pPr marL="2286000" lvl="4" indent="-228600" algn="r" rtl="1">
              <a:spcBef>
                <a:spcPts val="100"/>
              </a:spcBef>
              <a:spcAft>
                <a:spcPts val="0"/>
              </a:spcAft>
              <a:buClr>
                <a:schemeClr val="dk1"/>
              </a:buClr>
              <a:buSzPts val="700"/>
              <a:buNone/>
              <a:defRPr sz="700"/>
            </a:lvl5pPr>
            <a:lvl6pPr marL="2743200" lvl="5" indent="-228600" algn="r" rtl="1">
              <a:spcBef>
                <a:spcPts val="100"/>
              </a:spcBef>
              <a:spcAft>
                <a:spcPts val="0"/>
              </a:spcAft>
              <a:buClr>
                <a:schemeClr val="dk1"/>
              </a:buClr>
              <a:buSzPts val="700"/>
              <a:buNone/>
              <a:defRPr sz="700"/>
            </a:lvl6pPr>
            <a:lvl7pPr marL="3200400" lvl="6" indent="-228600" algn="r" rtl="1">
              <a:spcBef>
                <a:spcPts val="100"/>
              </a:spcBef>
              <a:spcAft>
                <a:spcPts val="0"/>
              </a:spcAft>
              <a:buClr>
                <a:schemeClr val="dk1"/>
              </a:buClr>
              <a:buSzPts val="700"/>
              <a:buNone/>
              <a:defRPr sz="700"/>
            </a:lvl7pPr>
            <a:lvl8pPr marL="3657600" lvl="7" indent="-228600" algn="r" rtl="1">
              <a:spcBef>
                <a:spcPts val="100"/>
              </a:spcBef>
              <a:spcAft>
                <a:spcPts val="0"/>
              </a:spcAft>
              <a:buClr>
                <a:schemeClr val="dk1"/>
              </a:buClr>
              <a:buSzPts val="700"/>
              <a:buNone/>
              <a:defRPr sz="700"/>
            </a:lvl8pPr>
            <a:lvl9pPr marL="4114800" lvl="8" indent="-228600" algn="r" rtl="1">
              <a:spcBef>
                <a:spcPts val="100"/>
              </a:spcBef>
              <a:spcAft>
                <a:spcPts val="0"/>
              </a:spcAft>
              <a:buClr>
                <a:schemeClr val="dk1"/>
              </a:buClr>
              <a:buSzPts val="700"/>
              <a:buNone/>
              <a:defRPr sz="700"/>
            </a:lvl9pPr>
          </a:lstStyle>
          <a:p>
            <a:endParaRPr/>
          </a:p>
        </p:txBody>
      </p:sp>
      <p:sp>
        <p:nvSpPr>
          <p:cNvPr id="478" name="Google Shape;478;p81"/>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9" name="Google Shape;479;p8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0" name="Google Shape;480;p81"/>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481"/>
        <p:cNvGrpSpPr/>
        <p:nvPr/>
      </p:nvGrpSpPr>
      <p:grpSpPr>
        <a:xfrm>
          <a:off x="0" y="0"/>
          <a:ext cx="0" cy="0"/>
          <a:chOff x="0" y="0"/>
          <a:chExt cx="0" cy="0"/>
        </a:xfrm>
      </p:grpSpPr>
      <p:sp>
        <p:nvSpPr>
          <p:cNvPr id="482" name="Google Shape;482;p82"/>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3" name="Google Shape;483;p82"/>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r" rtl="1">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84" name="Google Shape;484;p82"/>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r" rtl="1">
              <a:spcBef>
                <a:spcPts val="200"/>
              </a:spcBef>
              <a:spcAft>
                <a:spcPts val="0"/>
              </a:spcAft>
              <a:buClr>
                <a:schemeClr val="dk1"/>
              </a:buClr>
              <a:buSzPts val="1100"/>
              <a:buNone/>
              <a:defRPr sz="1100"/>
            </a:lvl1pPr>
            <a:lvl2pPr marL="914400" lvl="1" indent="-228600" algn="r" rtl="1">
              <a:spcBef>
                <a:spcPts val="200"/>
              </a:spcBef>
              <a:spcAft>
                <a:spcPts val="0"/>
              </a:spcAft>
              <a:buClr>
                <a:schemeClr val="dk1"/>
              </a:buClr>
              <a:buSzPts val="900"/>
              <a:buNone/>
              <a:defRPr sz="900"/>
            </a:lvl2pPr>
            <a:lvl3pPr marL="1371600" lvl="2" indent="-228600" algn="r" rtl="1">
              <a:spcBef>
                <a:spcPts val="200"/>
              </a:spcBef>
              <a:spcAft>
                <a:spcPts val="0"/>
              </a:spcAft>
              <a:buClr>
                <a:schemeClr val="dk1"/>
              </a:buClr>
              <a:buSzPts val="800"/>
              <a:buNone/>
              <a:defRPr sz="800"/>
            </a:lvl3pPr>
            <a:lvl4pPr marL="1828800" lvl="3" indent="-228600" algn="r" rtl="1">
              <a:spcBef>
                <a:spcPts val="100"/>
              </a:spcBef>
              <a:spcAft>
                <a:spcPts val="0"/>
              </a:spcAft>
              <a:buClr>
                <a:schemeClr val="dk1"/>
              </a:buClr>
              <a:buSzPts val="700"/>
              <a:buNone/>
              <a:defRPr sz="700"/>
            </a:lvl4pPr>
            <a:lvl5pPr marL="2286000" lvl="4" indent="-228600" algn="r" rtl="1">
              <a:spcBef>
                <a:spcPts val="100"/>
              </a:spcBef>
              <a:spcAft>
                <a:spcPts val="0"/>
              </a:spcAft>
              <a:buClr>
                <a:schemeClr val="dk1"/>
              </a:buClr>
              <a:buSzPts val="700"/>
              <a:buNone/>
              <a:defRPr sz="700"/>
            </a:lvl5pPr>
            <a:lvl6pPr marL="2743200" lvl="5" indent="-228600" algn="r" rtl="1">
              <a:spcBef>
                <a:spcPts val="100"/>
              </a:spcBef>
              <a:spcAft>
                <a:spcPts val="0"/>
              </a:spcAft>
              <a:buClr>
                <a:schemeClr val="dk1"/>
              </a:buClr>
              <a:buSzPts val="700"/>
              <a:buNone/>
              <a:defRPr sz="700"/>
            </a:lvl6pPr>
            <a:lvl7pPr marL="3200400" lvl="6" indent="-228600" algn="r" rtl="1">
              <a:spcBef>
                <a:spcPts val="100"/>
              </a:spcBef>
              <a:spcAft>
                <a:spcPts val="0"/>
              </a:spcAft>
              <a:buClr>
                <a:schemeClr val="dk1"/>
              </a:buClr>
              <a:buSzPts val="700"/>
              <a:buNone/>
              <a:defRPr sz="700"/>
            </a:lvl7pPr>
            <a:lvl8pPr marL="3657600" lvl="7" indent="-228600" algn="r" rtl="1">
              <a:spcBef>
                <a:spcPts val="100"/>
              </a:spcBef>
              <a:spcAft>
                <a:spcPts val="0"/>
              </a:spcAft>
              <a:buClr>
                <a:schemeClr val="dk1"/>
              </a:buClr>
              <a:buSzPts val="700"/>
              <a:buNone/>
              <a:defRPr sz="700"/>
            </a:lvl8pPr>
            <a:lvl9pPr marL="4114800" lvl="8" indent="-228600" algn="r" rtl="1">
              <a:spcBef>
                <a:spcPts val="100"/>
              </a:spcBef>
              <a:spcAft>
                <a:spcPts val="0"/>
              </a:spcAft>
              <a:buClr>
                <a:schemeClr val="dk1"/>
              </a:buClr>
              <a:buSzPts val="700"/>
              <a:buNone/>
              <a:defRPr sz="700"/>
            </a:lvl9pPr>
          </a:lstStyle>
          <a:p>
            <a:endParaRPr/>
          </a:p>
        </p:txBody>
      </p:sp>
      <p:sp>
        <p:nvSpPr>
          <p:cNvPr id="485" name="Google Shape;485;p82"/>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6" name="Google Shape;486;p8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7" name="Google Shape;487;p82"/>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488"/>
        <p:cNvGrpSpPr/>
        <p:nvPr/>
      </p:nvGrpSpPr>
      <p:grpSpPr>
        <a:xfrm>
          <a:off x="0" y="0"/>
          <a:ext cx="0" cy="0"/>
          <a:chOff x="0" y="0"/>
          <a:chExt cx="0" cy="0"/>
        </a:xfrm>
      </p:grpSpPr>
      <p:sp>
        <p:nvSpPr>
          <p:cNvPr id="489" name="Google Shape;489;p8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83"/>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491" name="Google Shape;491;p83"/>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2" name="Google Shape;492;p8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3" name="Google Shape;493;p83"/>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494"/>
        <p:cNvGrpSpPr/>
        <p:nvPr/>
      </p:nvGrpSpPr>
      <p:grpSpPr>
        <a:xfrm>
          <a:off x="0" y="0"/>
          <a:ext cx="0" cy="0"/>
          <a:chOff x="0" y="0"/>
          <a:chExt cx="0" cy="0"/>
        </a:xfrm>
      </p:grpSpPr>
      <p:sp>
        <p:nvSpPr>
          <p:cNvPr id="495" name="Google Shape;495;p84"/>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6" name="Google Shape;496;p84"/>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497" name="Google Shape;497;p84"/>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8" name="Google Shape;498;p8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9" name="Google Shape;499;p84"/>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506"/>
        <p:cNvGrpSpPr/>
        <p:nvPr/>
      </p:nvGrpSpPr>
      <p:grpSpPr>
        <a:xfrm>
          <a:off x="0" y="0"/>
          <a:ext cx="0" cy="0"/>
          <a:chOff x="0" y="0"/>
          <a:chExt cx="0" cy="0"/>
        </a:xfrm>
      </p:grpSpPr>
      <p:sp>
        <p:nvSpPr>
          <p:cNvPr id="507" name="Google Shape;507;p8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8" name="Google Shape;508;p86"/>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509" name="Google Shape;509;p86"/>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0" name="Google Shape;510;p8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1" name="Google Shape;511;p86"/>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512"/>
        <p:cNvGrpSpPr/>
        <p:nvPr/>
      </p:nvGrpSpPr>
      <p:grpSpPr>
        <a:xfrm>
          <a:off x="0" y="0"/>
          <a:ext cx="0" cy="0"/>
          <a:chOff x="0" y="0"/>
          <a:chExt cx="0" cy="0"/>
        </a:xfrm>
      </p:grpSpPr>
      <p:sp>
        <p:nvSpPr>
          <p:cNvPr id="513" name="Google Shape;513;p87"/>
          <p:cNvSpPr txBox="1">
            <a:spLocks noGrp="1"/>
          </p:cNvSpPr>
          <p:nvPr>
            <p:ph type="ctrTitle"/>
          </p:nvPr>
        </p:nvSpPr>
        <p:spPr>
          <a:xfrm>
            <a:off x="685800" y="1597819"/>
            <a:ext cx="7772400" cy="11025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4" name="Google Shape;514;p87"/>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rtl="1">
              <a:spcBef>
                <a:spcPts val="500"/>
              </a:spcBef>
              <a:spcAft>
                <a:spcPts val="0"/>
              </a:spcAft>
              <a:buClr>
                <a:srgbClr val="888888"/>
              </a:buClr>
              <a:buSzPts val="2400"/>
              <a:buNone/>
              <a:defRPr>
                <a:solidFill>
                  <a:srgbClr val="888888"/>
                </a:solidFill>
              </a:defRPr>
            </a:lvl1pPr>
            <a:lvl2pPr lvl="1" algn="ctr" rtl="1">
              <a:spcBef>
                <a:spcPts val="400"/>
              </a:spcBef>
              <a:spcAft>
                <a:spcPts val="0"/>
              </a:spcAft>
              <a:buClr>
                <a:srgbClr val="888888"/>
              </a:buClr>
              <a:buSzPts val="2100"/>
              <a:buNone/>
              <a:defRPr>
                <a:solidFill>
                  <a:srgbClr val="888888"/>
                </a:solidFill>
              </a:defRPr>
            </a:lvl2pPr>
            <a:lvl3pPr lvl="2" algn="ctr" rtl="1">
              <a:spcBef>
                <a:spcPts val="400"/>
              </a:spcBef>
              <a:spcAft>
                <a:spcPts val="0"/>
              </a:spcAft>
              <a:buClr>
                <a:srgbClr val="888888"/>
              </a:buClr>
              <a:buSzPts val="1800"/>
              <a:buNone/>
              <a:defRPr>
                <a:solidFill>
                  <a:srgbClr val="888888"/>
                </a:solidFill>
              </a:defRPr>
            </a:lvl3pPr>
            <a:lvl4pPr lvl="3" algn="ctr" rtl="1">
              <a:spcBef>
                <a:spcPts val="300"/>
              </a:spcBef>
              <a:spcAft>
                <a:spcPts val="0"/>
              </a:spcAft>
              <a:buClr>
                <a:srgbClr val="888888"/>
              </a:buClr>
              <a:buSzPts val="1500"/>
              <a:buNone/>
              <a:defRPr>
                <a:solidFill>
                  <a:srgbClr val="888888"/>
                </a:solidFill>
              </a:defRPr>
            </a:lvl4pPr>
            <a:lvl5pPr lvl="4" algn="ctr" rtl="1">
              <a:spcBef>
                <a:spcPts val="300"/>
              </a:spcBef>
              <a:spcAft>
                <a:spcPts val="0"/>
              </a:spcAft>
              <a:buClr>
                <a:srgbClr val="888888"/>
              </a:buClr>
              <a:buSzPts val="1500"/>
              <a:buNone/>
              <a:defRPr>
                <a:solidFill>
                  <a:srgbClr val="888888"/>
                </a:solidFill>
              </a:defRPr>
            </a:lvl5pPr>
            <a:lvl6pPr lvl="5" algn="ctr" rtl="1">
              <a:spcBef>
                <a:spcPts val="300"/>
              </a:spcBef>
              <a:spcAft>
                <a:spcPts val="0"/>
              </a:spcAft>
              <a:buClr>
                <a:srgbClr val="888888"/>
              </a:buClr>
              <a:buSzPts val="1500"/>
              <a:buNone/>
              <a:defRPr>
                <a:solidFill>
                  <a:srgbClr val="888888"/>
                </a:solidFill>
              </a:defRPr>
            </a:lvl6pPr>
            <a:lvl7pPr lvl="6" algn="ctr" rtl="1">
              <a:spcBef>
                <a:spcPts val="300"/>
              </a:spcBef>
              <a:spcAft>
                <a:spcPts val="0"/>
              </a:spcAft>
              <a:buClr>
                <a:srgbClr val="888888"/>
              </a:buClr>
              <a:buSzPts val="1500"/>
              <a:buNone/>
              <a:defRPr>
                <a:solidFill>
                  <a:srgbClr val="888888"/>
                </a:solidFill>
              </a:defRPr>
            </a:lvl7pPr>
            <a:lvl8pPr lvl="7" algn="ctr" rtl="1">
              <a:spcBef>
                <a:spcPts val="300"/>
              </a:spcBef>
              <a:spcAft>
                <a:spcPts val="0"/>
              </a:spcAft>
              <a:buClr>
                <a:srgbClr val="888888"/>
              </a:buClr>
              <a:buSzPts val="1500"/>
              <a:buNone/>
              <a:defRPr>
                <a:solidFill>
                  <a:srgbClr val="888888"/>
                </a:solidFill>
              </a:defRPr>
            </a:lvl8pPr>
            <a:lvl9pPr lvl="8" algn="ctr" rtl="1">
              <a:spcBef>
                <a:spcPts val="300"/>
              </a:spcBef>
              <a:spcAft>
                <a:spcPts val="0"/>
              </a:spcAft>
              <a:buClr>
                <a:srgbClr val="888888"/>
              </a:buClr>
              <a:buSzPts val="1500"/>
              <a:buNone/>
              <a:defRPr>
                <a:solidFill>
                  <a:srgbClr val="888888"/>
                </a:solidFill>
              </a:defRPr>
            </a:lvl9pPr>
          </a:lstStyle>
          <a:p>
            <a:endParaRPr/>
          </a:p>
        </p:txBody>
      </p:sp>
      <p:sp>
        <p:nvSpPr>
          <p:cNvPr id="515" name="Google Shape;515;p87"/>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6" name="Google Shape;516;p8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7" name="Google Shape;517;p87"/>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518"/>
        <p:cNvGrpSpPr/>
        <p:nvPr/>
      </p:nvGrpSpPr>
      <p:grpSpPr>
        <a:xfrm>
          <a:off x="0" y="0"/>
          <a:ext cx="0" cy="0"/>
          <a:chOff x="0" y="0"/>
          <a:chExt cx="0" cy="0"/>
        </a:xfrm>
      </p:grpSpPr>
      <p:sp>
        <p:nvSpPr>
          <p:cNvPr id="519" name="Google Shape;519;p88"/>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r" rtl="1">
              <a:spcBef>
                <a:spcPts val="0"/>
              </a:spcBef>
              <a:spcAft>
                <a:spcPts val="0"/>
              </a:spcAft>
              <a:buClr>
                <a:schemeClr val="dk1"/>
              </a:buClr>
              <a:buSzPts val="3000"/>
              <a:buFont typeface="Calibri"/>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0" name="Google Shape;520;p88"/>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r" rtl="1">
              <a:spcBef>
                <a:spcPts val="300"/>
              </a:spcBef>
              <a:spcAft>
                <a:spcPts val="0"/>
              </a:spcAft>
              <a:buClr>
                <a:srgbClr val="888888"/>
              </a:buClr>
              <a:buSzPts val="1500"/>
              <a:buNone/>
              <a:defRPr sz="1500">
                <a:solidFill>
                  <a:srgbClr val="888888"/>
                </a:solidFill>
              </a:defRPr>
            </a:lvl1pPr>
            <a:lvl2pPr marL="914400" lvl="1" indent="-228600" algn="r" rtl="1">
              <a:spcBef>
                <a:spcPts val="300"/>
              </a:spcBef>
              <a:spcAft>
                <a:spcPts val="0"/>
              </a:spcAft>
              <a:buClr>
                <a:srgbClr val="888888"/>
              </a:buClr>
              <a:buSzPts val="1400"/>
              <a:buNone/>
              <a:defRPr sz="1400">
                <a:solidFill>
                  <a:srgbClr val="888888"/>
                </a:solidFill>
              </a:defRPr>
            </a:lvl2pPr>
            <a:lvl3pPr marL="1371600" lvl="2" indent="-228600" algn="r" rtl="1">
              <a:spcBef>
                <a:spcPts val="200"/>
              </a:spcBef>
              <a:spcAft>
                <a:spcPts val="0"/>
              </a:spcAft>
              <a:buClr>
                <a:srgbClr val="888888"/>
              </a:buClr>
              <a:buSzPts val="1200"/>
              <a:buNone/>
              <a:defRPr sz="1200">
                <a:solidFill>
                  <a:srgbClr val="888888"/>
                </a:solidFill>
              </a:defRPr>
            </a:lvl3pPr>
            <a:lvl4pPr marL="1828800" lvl="3" indent="-228600" algn="r" rtl="1">
              <a:spcBef>
                <a:spcPts val="200"/>
              </a:spcBef>
              <a:spcAft>
                <a:spcPts val="0"/>
              </a:spcAft>
              <a:buClr>
                <a:srgbClr val="888888"/>
              </a:buClr>
              <a:buSzPts val="1100"/>
              <a:buNone/>
              <a:defRPr sz="1100">
                <a:solidFill>
                  <a:srgbClr val="888888"/>
                </a:solidFill>
              </a:defRPr>
            </a:lvl4pPr>
            <a:lvl5pPr marL="2286000" lvl="4" indent="-228600" algn="r" rtl="1">
              <a:spcBef>
                <a:spcPts val="200"/>
              </a:spcBef>
              <a:spcAft>
                <a:spcPts val="0"/>
              </a:spcAft>
              <a:buClr>
                <a:srgbClr val="888888"/>
              </a:buClr>
              <a:buSzPts val="1100"/>
              <a:buNone/>
              <a:defRPr sz="1100">
                <a:solidFill>
                  <a:srgbClr val="888888"/>
                </a:solidFill>
              </a:defRPr>
            </a:lvl5pPr>
            <a:lvl6pPr marL="2743200" lvl="5" indent="-228600" algn="r" rtl="1">
              <a:spcBef>
                <a:spcPts val="200"/>
              </a:spcBef>
              <a:spcAft>
                <a:spcPts val="0"/>
              </a:spcAft>
              <a:buClr>
                <a:srgbClr val="888888"/>
              </a:buClr>
              <a:buSzPts val="1100"/>
              <a:buNone/>
              <a:defRPr sz="1100">
                <a:solidFill>
                  <a:srgbClr val="888888"/>
                </a:solidFill>
              </a:defRPr>
            </a:lvl6pPr>
            <a:lvl7pPr marL="3200400" lvl="6" indent="-228600" algn="r" rtl="1">
              <a:spcBef>
                <a:spcPts val="200"/>
              </a:spcBef>
              <a:spcAft>
                <a:spcPts val="0"/>
              </a:spcAft>
              <a:buClr>
                <a:srgbClr val="888888"/>
              </a:buClr>
              <a:buSzPts val="1100"/>
              <a:buNone/>
              <a:defRPr sz="1100">
                <a:solidFill>
                  <a:srgbClr val="888888"/>
                </a:solidFill>
              </a:defRPr>
            </a:lvl7pPr>
            <a:lvl8pPr marL="3657600" lvl="7" indent="-228600" algn="r" rtl="1">
              <a:spcBef>
                <a:spcPts val="200"/>
              </a:spcBef>
              <a:spcAft>
                <a:spcPts val="0"/>
              </a:spcAft>
              <a:buClr>
                <a:srgbClr val="888888"/>
              </a:buClr>
              <a:buSzPts val="1100"/>
              <a:buNone/>
              <a:defRPr sz="1100">
                <a:solidFill>
                  <a:srgbClr val="888888"/>
                </a:solidFill>
              </a:defRPr>
            </a:lvl8pPr>
            <a:lvl9pPr marL="4114800" lvl="8" indent="-228600" algn="r" rtl="1">
              <a:spcBef>
                <a:spcPts val="200"/>
              </a:spcBef>
              <a:spcAft>
                <a:spcPts val="0"/>
              </a:spcAft>
              <a:buClr>
                <a:srgbClr val="888888"/>
              </a:buClr>
              <a:buSzPts val="1100"/>
              <a:buNone/>
              <a:defRPr sz="1100">
                <a:solidFill>
                  <a:srgbClr val="888888"/>
                </a:solidFill>
              </a:defRPr>
            </a:lvl9pPr>
          </a:lstStyle>
          <a:p>
            <a:endParaRPr/>
          </a:p>
        </p:txBody>
      </p:sp>
      <p:sp>
        <p:nvSpPr>
          <p:cNvPr id="521" name="Google Shape;521;p88"/>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22" name="Google Shape;522;p8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23" name="Google Shape;523;p88"/>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524"/>
        <p:cNvGrpSpPr/>
        <p:nvPr/>
      </p:nvGrpSpPr>
      <p:grpSpPr>
        <a:xfrm>
          <a:off x="0" y="0"/>
          <a:ext cx="0" cy="0"/>
          <a:chOff x="0" y="0"/>
          <a:chExt cx="0" cy="0"/>
        </a:xfrm>
      </p:grpSpPr>
      <p:sp>
        <p:nvSpPr>
          <p:cNvPr id="525" name="Google Shape;525;p8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6" name="Google Shape;526;p89"/>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r" rtl="1">
              <a:spcBef>
                <a:spcPts val="400"/>
              </a:spcBef>
              <a:spcAft>
                <a:spcPts val="0"/>
              </a:spcAft>
              <a:buClr>
                <a:schemeClr val="dk1"/>
              </a:buClr>
              <a:buSzPts val="2100"/>
              <a:buChar char="•"/>
              <a:defRPr sz="2100"/>
            </a:lvl1pPr>
            <a:lvl2pPr marL="914400" lvl="1" indent="-342900" algn="r" rtl="1">
              <a:spcBef>
                <a:spcPts val="400"/>
              </a:spcBef>
              <a:spcAft>
                <a:spcPts val="0"/>
              </a:spcAft>
              <a:buClr>
                <a:schemeClr val="dk1"/>
              </a:buClr>
              <a:buSzPts val="1800"/>
              <a:buChar char="–"/>
              <a:defRPr sz="1800"/>
            </a:lvl2pPr>
            <a:lvl3pPr marL="1371600" lvl="2" indent="-323850" algn="r" rtl="1">
              <a:spcBef>
                <a:spcPts val="300"/>
              </a:spcBef>
              <a:spcAft>
                <a:spcPts val="0"/>
              </a:spcAft>
              <a:buClr>
                <a:schemeClr val="dk1"/>
              </a:buClr>
              <a:buSzPts val="1500"/>
              <a:buChar char="•"/>
              <a:defRPr sz="1500"/>
            </a:lvl3pPr>
            <a:lvl4pPr marL="1828800" lvl="3" indent="-317500" algn="r" rtl="1">
              <a:spcBef>
                <a:spcPts val="300"/>
              </a:spcBef>
              <a:spcAft>
                <a:spcPts val="0"/>
              </a:spcAft>
              <a:buClr>
                <a:schemeClr val="dk1"/>
              </a:buClr>
              <a:buSzPts val="1400"/>
              <a:buChar char="–"/>
              <a:defRPr sz="1400"/>
            </a:lvl4pPr>
            <a:lvl5pPr marL="2286000" lvl="4" indent="-317500" algn="r" rtl="1">
              <a:spcBef>
                <a:spcPts val="300"/>
              </a:spcBef>
              <a:spcAft>
                <a:spcPts val="0"/>
              </a:spcAft>
              <a:buClr>
                <a:schemeClr val="dk1"/>
              </a:buClr>
              <a:buSzPts val="1400"/>
              <a:buChar char="»"/>
              <a:defRPr sz="1400"/>
            </a:lvl5pPr>
            <a:lvl6pPr marL="2743200" lvl="5" indent="-317500" algn="r" rtl="1">
              <a:spcBef>
                <a:spcPts val="300"/>
              </a:spcBef>
              <a:spcAft>
                <a:spcPts val="0"/>
              </a:spcAft>
              <a:buClr>
                <a:schemeClr val="dk1"/>
              </a:buClr>
              <a:buSzPts val="1400"/>
              <a:buChar char="•"/>
              <a:defRPr sz="1400"/>
            </a:lvl6pPr>
            <a:lvl7pPr marL="3200400" lvl="6" indent="-317500" algn="r" rtl="1">
              <a:spcBef>
                <a:spcPts val="300"/>
              </a:spcBef>
              <a:spcAft>
                <a:spcPts val="0"/>
              </a:spcAft>
              <a:buClr>
                <a:schemeClr val="dk1"/>
              </a:buClr>
              <a:buSzPts val="1400"/>
              <a:buChar char="•"/>
              <a:defRPr sz="1400"/>
            </a:lvl7pPr>
            <a:lvl8pPr marL="3657600" lvl="7" indent="-317500" algn="r" rtl="1">
              <a:spcBef>
                <a:spcPts val="300"/>
              </a:spcBef>
              <a:spcAft>
                <a:spcPts val="0"/>
              </a:spcAft>
              <a:buClr>
                <a:schemeClr val="dk1"/>
              </a:buClr>
              <a:buSzPts val="1400"/>
              <a:buChar char="•"/>
              <a:defRPr sz="1400"/>
            </a:lvl8pPr>
            <a:lvl9pPr marL="4114800" lvl="8" indent="-317500" algn="r" rtl="1">
              <a:spcBef>
                <a:spcPts val="300"/>
              </a:spcBef>
              <a:spcAft>
                <a:spcPts val="0"/>
              </a:spcAft>
              <a:buClr>
                <a:schemeClr val="dk1"/>
              </a:buClr>
              <a:buSzPts val="1400"/>
              <a:buChar char="•"/>
              <a:defRPr sz="1400"/>
            </a:lvl9pPr>
          </a:lstStyle>
          <a:p>
            <a:endParaRPr/>
          </a:p>
        </p:txBody>
      </p:sp>
      <p:sp>
        <p:nvSpPr>
          <p:cNvPr id="527" name="Google Shape;527;p89"/>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361950" algn="r" rtl="1">
              <a:spcBef>
                <a:spcPts val="400"/>
              </a:spcBef>
              <a:spcAft>
                <a:spcPts val="0"/>
              </a:spcAft>
              <a:buClr>
                <a:schemeClr val="dk1"/>
              </a:buClr>
              <a:buSzPts val="2100"/>
              <a:buChar char="•"/>
              <a:defRPr sz="2100"/>
            </a:lvl1pPr>
            <a:lvl2pPr marL="914400" lvl="1" indent="-342900" algn="r" rtl="1">
              <a:spcBef>
                <a:spcPts val="400"/>
              </a:spcBef>
              <a:spcAft>
                <a:spcPts val="0"/>
              </a:spcAft>
              <a:buClr>
                <a:schemeClr val="dk1"/>
              </a:buClr>
              <a:buSzPts val="1800"/>
              <a:buChar char="–"/>
              <a:defRPr sz="1800"/>
            </a:lvl2pPr>
            <a:lvl3pPr marL="1371600" lvl="2" indent="-323850" algn="r" rtl="1">
              <a:spcBef>
                <a:spcPts val="300"/>
              </a:spcBef>
              <a:spcAft>
                <a:spcPts val="0"/>
              </a:spcAft>
              <a:buClr>
                <a:schemeClr val="dk1"/>
              </a:buClr>
              <a:buSzPts val="1500"/>
              <a:buChar char="•"/>
              <a:defRPr sz="1500"/>
            </a:lvl3pPr>
            <a:lvl4pPr marL="1828800" lvl="3" indent="-317500" algn="r" rtl="1">
              <a:spcBef>
                <a:spcPts val="300"/>
              </a:spcBef>
              <a:spcAft>
                <a:spcPts val="0"/>
              </a:spcAft>
              <a:buClr>
                <a:schemeClr val="dk1"/>
              </a:buClr>
              <a:buSzPts val="1400"/>
              <a:buChar char="–"/>
              <a:defRPr sz="1400"/>
            </a:lvl4pPr>
            <a:lvl5pPr marL="2286000" lvl="4" indent="-317500" algn="r" rtl="1">
              <a:spcBef>
                <a:spcPts val="300"/>
              </a:spcBef>
              <a:spcAft>
                <a:spcPts val="0"/>
              </a:spcAft>
              <a:buClr>
                <a:schemeClr val="dk1"/>
              </a:buClr>
              <a:buSzPts val="1400"/>
              <a:buChar char="»"/>
              <a:defRPr sz="1400"/>
            </a:lvl5pPr>
            <a:lvl6pPr marL="2743200" lvl="5" indent="-317500" algn="r" rtl="1">
              <a:spcBef>
                <a:spcPts val="300"/>
              </a:spcBef>
              <a:spcAft>
                <a:spcPts val="0"/>
              </a:spcAft>
              <a:buClr>
                <a:schemeClr val="dk1"/>
              </a:buClr>
              <a:buSzPts val="1400"/>
              <a:buChar char="•"/>
              <a:defRPr sz="1400"/>
            </a:lvl6pPr>
            <a:lvl7pPr marL="3200400" lvl="6" indent="-317500" algn="r" rtl="1">
              <a:spcBef>
                <a:spcPts val="300"/>
              </a:spcBef>
              <a:spcAft>
                <a:spcPts val="0"/>
              </a:spcAft>
              <a:buClr>
                <a:schemeClr val="dk1"/>
              </a:buClr>
              <a:buSzPts val="1400"/>
              <a:buChar char="•"/>
              <a:defRPr sz="1400"/>
            </a:lvl7pPr>
            <a:lvl8pPr marL="3657600" lvl="7" indent="-317500" algn="r" rtl="1">
              <a:spcBef>
                <a:spcPts val="300"/>
              </a:spcBef>
              <a:spcAft>
                <a:spcPts val="0"/>
              </a:spcAft>
              <a:buClr>
                <a:schemeClr val="dk1"/>
              </a:buClr>
              <a:buSzPts val="1400"/>
              <a:buChar char="•"/>
              <a:defRPr sz="1400"/>
            </a:lvl8pPr>
            <a:lvl9pPr marL="4114800" lvl="8" indent="-317500" algn="r" rtl="1">
              <a:spcBef>
                <a:spcPts val="300"/>
              </a:spcBef>
              <a:spcAft>
                <a:spcPts val="0"/>
              </a:spcAft>
              <a:buClr>
                <a:schemeClr val="dk1"/>
              </a:buClr>
              <a:buSzPts val="1400"/>
              <a:buChar char="•"/>
              <a:defRPr sz="1400"/>
            </a:lvl9pPr>
          </a:lstStyle>
          <a:p>
            <a:endParaRPr/>
          </a:p>
        </p:txBody>
      </p:sp>
      <p:sp>
        <p:nvSpPr>
          <p:cNvPr id="528" name="Google Shape;528;p89"/>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29" name="Google Shape;529;p8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30" name="Google Shape;530;p89"/>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531"/>
        <p:cNvGrpSpPr/>
        <p:nvPr/>
      </p:nvGrpSpPr>
      <p:grpSpPr>
        <a:xfrm>
          <a:off x="0" y="0"/>
          <a:ext cx="0" cy="0"/>
          <a:chOff x="0" y="0"/>
          <a:chExt cx="0" cy="0"/>
        </a:xfrm>
      </p:grpSpPr>
      <p:sp>
        <p:nvSpPr>
          <p:cNvPr id="532" name="Google Shape;532;p90"/>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33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3" name="Google Shape;533;p90"/>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r" rtl="1">
              <a:spcBef>
                <a:spcPts val="400"/>
              </a:spcBef>
              <a:spcAft>
                <a:spcPts val="0"/>
              </a:spcAft>
              <a:buClr>
                <a:schemeClr val="dk1"/>
              </a:buClr>
              <a:buSzPts val="1800"/>
              <a:buNone/>
              <a:defRPr sz="1800" b="1"/>
            </a:lvl1pPr>
            <a:lvl2pPr marL="914400" lvl="1" indent="-228600" algn="r" rtl="1">
              <a:spcBef>
                <a:spcPts val="300"/>
              </a:spcBef>
              <a:spcAft>
                <a:spcPts val="0"/>
              </a:spcAft>
              <a:buClr>
                <a:schemeClr val="dk1"/>
              </a:buClr>
              <a:buSzPts val="1500"/>
              <a:buNone/>
              <a:defRPr sz="1500" b="1"/>
            </a:lvl2pPr>
            <a:lvl3pPr marL="1371600" lvl="2" indent="-228600" algn="r" rtl="1">
              <a:spcBef>
                <a:spcPts val="300"/>
              </a:spcBef>
              <a:spcAft>
                <a:spcPts val="0"/>
              </a:spcAft>
              <a:buClr>
                <a:schemeClr val="dk1"/>
              </a:buClr>
              <a:buSzPts val="1400"/>
              <a:buNone/>
              <a:defRPr sz="1400" b="1"/>
            </a:lvl3pPr>
            <a:lvl4pPr marL="1828800" lvl="3" indent="-228600" algn="r" rtl="1">
              <a:spcBef>
                <a:spcPts val="200"/>
              </a:spcBef>
              <a:spcAft>
                <a:spcPts val="0"/>
              </a:spcAft>
              <a:buClr>
                <a:schemeClr val="dk1"/>
              </a:buClr>
              <a:buSzPts val="1200"/>
              <a:buNone/>
              <a:defRPr sz="1200" b="1"/>
            </a:lvl4pPr>
            <a:lvl5pPr marL="2286000" lvl="4" indent="-228600" algn="r" rtl="1">
              <a:spcBef>
                <a:spcPts val="200"/>
              </a:spcBef>
              <a:spcAft>
                <a:spcPts val="0"/>
              </a:spcAft>
              <a:buClr>
                <a:schemeClr val="dk1"/>
              </a:buClr>
              <a:buSzPts val="1200"/>
              <a:buNone/>
              <a:defRPr sz="1200" b="1"/>
            </a:lvl5pPr>
            <a:lvl6pPr marL="2743200" lvl="5" indent="-228600" algn="r" rtl="1">
              <a:spcBef>
                <a:spcPts val="200"/>
              </a:spcBef>
              <a:spcAft>
                <a:spcPts val="0"/>
              </a:spcAft>
              <a:buClr>
                <a:schemeClr val="dk1"/>
              </a:buClr>
              <a:buSzPts val="1200"/>
              <a:buNone/>
              <a:defRPr sz="1200" b="1"/>
            </a:lvl6pPr>
            <a:lvl7pPr marL="3200400" lvl="6" indent="-228600" algn="r" rtl="1">
              <a:spcBef>
                <a:spcPts val="200"/>
              </a:spcBef>
              <a:spcAft>
                <a:spcPts val="0"/>
              </a:spcAft>
              <a:buClr>
                <a:schemeClr val="dk1"/>
              </a:buClr>
              <a:buSzPts val="1200"/>
              <a:buNone/>
              <a:defRPr sz="1200" b="1"/>
            </a:lvl7pPr>
            <a:lvl8pPr marL="3657600" lvl="7" indent="-228600" algn="r" rtl="1">
              <a:spcBef>
                <a:spcPts val="200"/>
              </a:spcBef>
              <a:spcAft>
                <a:spcPts val="0"/>
              </a:spcAft>
              <a:buClr>
                <a:schemeClr val="dk1"/>
              </a:buClr>
              <a:buSzPts val="1200"/>
              <a:buNone/>
              <a:defRPr sz="1200" b="1"/>
            </a:lvl8pPr>
            <a:lvl9pPr marL="4114800" lvl="8" indent="-228600" algn="r" rtl="1">
              <a:spcBef>
                <a:spcPts val="200"/>
              </a:spcBef>
              <a:spcAft>
                <a:spcPts val="0"/>
              </a:spcAft>
              <a:buClr>
                <a:schemeClr val="dk1"/>
              </a:buClr>
              <a:buSzPts val="1200"/>
              <a:buNone/>
              <a:defRPr sz="1200" b="1"/>
            </a:lvl9pPr>
          </a:lstStyle>
          <a:p>
            <a:endParaRPr/>
          </a:p>
        </p:txBody>
      </p:sp>
      <p:sp>
        <p:nvSpPr>
          <p:cNvPr id="534" name="Google Shape;534;p90"/>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r" rtl="1">
              <a:spcBef>
                <a:spcPts val="400"/>
              </a:spcBef>
              <a:spcAft>
                <a:spcPts val="0"/>
              </a:spcAft>
              <a:buClr>
                <a:schemeClr val="dk1"/>
              </a:buClr>
              <a:buSzPts val="1800"/>
              <a:buChar char="•"/>
              <a:defRPr sz="1800"/>
            </a:lvl1pPr>
            <a:lvl2pPr marL="914400" lvl="1" indent="-323850" algn="r" rtl="1">
              <a:spcBef>
                <a:spcPts val="300"/>
              </a:spcBef>
              <a:spcAft>
                <a:spcPts val="0"/>
              </a:spcAft>
              <a:buClr>
                <a:schemeClr val="dk1"/>
              </a:buClr>
              <a:buSzPts val="1500"/>
              <a:buChar char="–"/>
              <a:defRPr sz="1500"/>
            </a:lvl2pPr>
            <a:lvl3pPr marL="1371600" lvl="2" indent="-317500" algn="r" rtl="1">
              <a:spcBef>
                <a:spcPts val="300"/>
              </a:spcBef>
              <a:spcAft>
                <a:spcPts val="0"/>
              </a:spcAft>
              <a:buClr>
                <a:schemeClr val="dk1"/>
              </a:buClr>
              <a:buSzPts val="1400"/>
              <a:buChar char="•"/>
              <a:defRPr sz="1400"/>
            </a:lvl3pPr>
            <a:lvl4pPr marL="1828800" lvl="3" indent="-304800" algn="r" rtl="1">
              <a:spcBef>
                <a:spcPts val="200"/>
              </a:spcBef>
              <a:spcAft>
                <a:spcPts val="0"/>
              </a:spcAft>
              <a:buClr>
                <a:schemeClr val="dk1"/>
              </a:buClr>
              <a:buSzPts val="1200"/>
              <a:buChar char="–"/>
              <a:defRPr sz="1200"/>
            </a:lvl4pPr>
            <a:lvl5pPr marL="2286000" lvl="4" indent="-304800" algn="r" rtl="1">
              <a:spcBef>
                <a:spcPts val="200"/>
              </a:spcBef>
              <a:spcAft>
                <a:spcPts val="0"/>
              </a:spcAft>
              <a:buClr>
                <a:schemeClr val="dk1"/>
              </a:buClr>
              <a:buSzPts val="1200"/>
              <a:buChar char="»"/>
              <a:defRPr sz="1200"/>
            </a:lvl5pPr>
            <a:lvl6pPr marL="2743200" lvl="5" indent="-304800" algn="r" rtl="1">
              <a:spcBef>
                <a:spcPts val="200"/>
              </a:spcBef>
              <a:spcAft>
                <a:spcPts val="0"/>
              </a:spcAft>
              <a:buClr>
                <a:schemeClr val="dk1"/>
              </a:buClr>
              <a:buSzPts val="1200"/>
              <a:buChar char="•"/>
              <a:defRPr sz="1200"/>
            </a:lvl6pPr>
            <a:lvl7pPr marL="3200400" lvl="6" indent="-304800" algn="r" rtl="1">
              <a:spcBef>
                <a:spcPts val="200"/>
              </a:spcBef>
              <a:spcAft>
                <a:spcPts val="0"/>
              </a:spcAft>
              <a:buClr>
                <a:schemeClr val="dk1"/>
              </a:buClr>
              <a:buSzPts val="1200"/>
              <a:buChar char="•"/>
              <a:defRPr sz="1200"/>
            </a:lvl7pPr>
            <a:lvl8pPr marL="3657600" lvl="7" indent="-304800" algn="r" rtl="1">
              <a:spcBef>
                <a:spcPts val="200"/>
              </a:spcBef>
              <a:spcAft>
                <a:spcPts val="0"/>
              </a:spcAft>
              <a:buClr>
                <a:schemeClr val="dk1"/>
              </a:buClr>
              <a:buSzPts val="1200"/>
              <a:buChar char="•"/>
              <a:defRPr sz="1200"/>
            </a:lvl8pPr>
            <a:lvl9pPr marL="4114800" lvl="8" indent="-304800" algn="r" rtl="1">
              <a:spcBef>
                <a:spcPts val="200"/>
              </a:spcBef>
              <a:spcAft>
                <a:spcPts val="0"/>
              </a:spcAft>
              <a:buClr>
                <a:schemeClr val="dk1"/>
              </a:buClr>
              <a:buSzPts val="1200"/>
              <a:buChar char="•"/>
              <a:defRPr sz="1200"/>
            </a:lvl9pPr>
          </a:lstStyle>
          <a:p>
            <a:endParaRPr/>
          </a:p>
        </p:txBody>
      </p:sp>
      <p:sp>
        <p:nvSpPr>
          <p:cNvPr id="535" name="Google Shape;535;p90"/>
          <p:cNvSpPr txBox="1">
            <a:spLocks noGrp="1"/>
          </p:cNvSpPr>
          <p:nvPr>
            <p:ph type="body" idx="3"/>
          </p:nvPr>
        </p:nvSpPr>
        <p:spPr>
          <a:xfrm>
            <a:off x="4645026"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r" rtl="1">
              <a:spcBef>
                <a:spcPts val="400"/>
              </a:spcBef>
              <a:spcAft>
                <a:spcPts val="0"/>
              </a:spcAft>
              <a:buClr>
                <a:schemeClr val="dk1"/>
              </a:buClr>
              <a:buSzPts val="1800"/>
              <a:buNone/>
              <a:defRPr sz="1800" b="1"/>
            </a:lvl1pPr>
            <a:lvl2pPr marL="914400" lvl="1" indent="-228600" algn="r" rtl="1">
              <a:spcBef>
                <a:spcPts val="300"/>
              </a:spcBef>
              <a:spcAft>
                <a:spcPts val="0"/>
              </a:spcAft>
              <a:buClr>
                <a:schemeClr val="dk1"/>
              </a:buClr>
              <a:buSzPts val="1500"/>
              <a:buNone/>
              <a:defRPr sz="1500" b="1"/>
            </a:lvl2pPr>
            <a:lvl3pPr marL="1371600" lvl="2" indent="-228600" algn="r" rtl="1">
              <a:spcBef>
                <a:spcPts val="300"/>
              </a:spcBef>
              <a:spcAft>
                <a:spcPts val="0"/>
              </a:spcAft>
              <a:buClr>
                <a:schemeClr val="dk1"/>
              </a:buClr>
              <a:buSzPts val="1400"/>
              <a:buNone/>
              <a:defRPr sz="1400" b="1"/>
            </a:lvl3pPr>
            <a:lvl4pPr marL="1828800" lvl="3" indent="-228600" algn="r" rtl="1">
              <a:spcBef>
                <a:spcPts val="200"/>
              </a:spcBef>
              <a:spcAft>
                <a:spcPts val="0"/>
              </a:spcAft>
              <a:buClr>
                <a:schemeClr val="dk1"/>
              </a:buClr>
              <a:buSzPts val="1200"/>
              <a:buNone/>
              <a:defRPr sz="1200" b="1"/>
            </a:lvl4pPr>
            <a:lvl5pPr marL="2286000" lvl="4" indent="-228600" algn="r" rtl="1">
              <a:spcBef>
                <a:spcPts val="200"/>
              </a:spcBef>
              <a:spcAft>
                <a:spcPts val="0"/>
              </a:spcAft>
              <a:buClr>
                <a:schemeClr val="dk1"/>
              </a:buClr>
              <a:buSzPts val="1200"/>
              <a:buNone/>
              <a:defRPr sz="1200" b="1"/>
            </a:lvl5pPr>
            <a:lvl6pPr marL="2743200" lvl="5" indent="-228600" algn="r" rtl="1">
              <a:spcBef>
                <a:spcPts val="200"/>
              </a:spcBef>
              <a:spcAft>
                <a:spcPts val="0"/>
              </a:spcAft>
              <a:buClr>
                <a:schemeClr val="dk1"/>
              </a:buClr>
              <a:buSzPts val="1200"/>
              <a:buNone/>
              <a:defRPr sz="1200" b="1"/>
            </a:lvl6pPr>
            <a:lvl7pPr marL="3200400" lvl="6" indent="-228600" algn="r" rtl="1">
              <a:spcBef>
                <a:spcPts val="200"/>
              </a:spcBef>
              <a:spcAft>
                <a:spcPts val="0"/>
              </a:spcAft>
              <a:buClr>
                <a:schemeClr val="dk1"/>
              </a:buClr>
              <a:buSzPts val="1200"/>
              <a:buNone/>
              <a:defRPr sz="1200" b="1"/>
            </a:lvl7pPr>
            <a:lvl8pPr marL="3657600" lvl="7" indent="-228600" algn="r" rtl="1">
              <a:spcBef>
                <a:spcPts val="200"/>
              </a:spcBef>
              <a:spcAft>
                <a:spcPts val="0"/>
              </a:spcAft>
              <a:buClr>
                <a:schemeClr val="dk1"/>
              </a:buClr>
              <a:buSzPts val="1200"/>
              <a:buNone/>
              <a:defRPr sz="1200" b="1"/>
            </a:lvl8pPr>
            <a:lvl9pPr marL="4114800" lvl="8" indent="-228600" algn="r" rtl="1">
              <a:spcBef>
                <a:spcPts val="200"/>
              </a:spcBef>
              <a:spcAft>
                <a:spcPts val="0"/>
              </a:spcAft>
              <a:buClr>
                <a:schemeClr val="dk1"/>
              </a:buClr>
              <a:buSzPts val="1200"/>
              <a:buNone/>
              <a:defRPr sz="1200" b="1"/>
            </a:lvl9pPr>
          </a:lstStyle>
          <a:p>
            <a:endParaRPr/>
          </a:p>
        </p:txBody>
      </p:sp>
      <p:sp>
        <p:nvSpPr>
          <p:cNvPr id="536" name="Google Shape;536;p90"/>
          <p:cNvSpPr txBox="1">
            <a:spLocks noGrp="1"/>
          </p:cNvSpPr>
          <p:nvPr>
            <p:ph type="body" idx="4"/>
          </p:nvPr>
        </p:nvSpPr>
        <p:spPr>
          <a:xfrm>
            <a:off x="4645026" y="1631156"/>
            <a:ext cx="4041600" cy="2963400"/>
          </a:xfrm>
          <a:prstGeom prst="rect">
            <a:avLst/>
          </a:prstGeom>
          <a:noFill/>
          <a:ln>
            <a:noFill/>
          </a:ln>
        </p:spPr>
        <p:txBody>
          <a:bodyPr spcFirstLastPara="1" wrap="square" lIns="68575" tIns="34275" rIns="68575" bIns="34275" anchor="t" anchorCtr="0">
            <a:noAutofit/>
          </a:bodyPr>
          <a:lstStyle>
            <a:lvl1pPr marL="457200" lvl="0" indent="-342900" algn="r" rtl="1">
              <a:spcBef>
                <a:spcPts val="400"/>
              </a:spcBef>
              <a:spcAft>
                <a:spcPts val="0"/>
              </a:spcAft>
              <a:buClr>
                <a:schemeClr val="dk1"/>
              </a:buClr>
              <a:buSzPts val="1800"/>
              <a:buChar char="•"/>
              <a:defRPr sz="1800"/>
            </a:lvl1pPr>
            <a:lvl2pPr marL="914400" lvl="1" indent="-323850" algn="r" rtl="1">
              <a:spcBef>
                <a:spcPts val="300"/>
              </a:spcBef>
              <a:spcAft>
                <a:spcPts val="0"/>
              </a:spcAft>
              <a:buClr>
                <a:schemeClr val="dk1"/>
              </a:buClr>
              <a:buSzPts val="1500"/>
              <a:buChar char="–"/>
              <a:defRPr sz="1500"/>
            </a:lvl2pPr>
            <a:lvl3pPr marL="1371600" lvl="2" indent="-317500" algn="r" rtl="1">
              <a:spcBef>
                <a:spcPts val="300"/>
              </a:spcBef>
              <a:spcAft>
                <a:spcPts val="0"/>
              </a:spcAft>
              <a:buClr>
                <a:schemeClr val="dk1"/>
              </a:buClr>
              <a:buSzPts val="1400"/>
              <a:buChar char="•"/>
              <a:defRPr sz="1400"/>
            </a:lvl3pPr>
            <a:lvl4pPr marL="1828800" lvl="3" indent="-304800" algn="r" rtl="1">
              <a:spcBef>
                <a:spcPts val="200"/>
              </a:spcBef>
              <a:spcAft>
                <a:spcPts val="0"/>
              </a:spcAft>
              <a:buClr>
                <a:schemeClr val="dk1"/>
              </a:buClr>
              <a:buSzPts val="1200"/>
              <a:buChar char="–"/>
              <a:defRPr sz="1200"/>
            </a:lvl4pPr>
            <a:lvl5pPr marL="2286000" lvl="4" indent="-304800" algn="r" rtl="1">
              <a:spcBef>
                <a:spcPts val="200"/>
              </a:spcBef>
              <a:spcAft>
                <a:spcPts val="0"/>
              </a:spcAft>
              <a:buClr>
                <a:schemeClr val="dk1"/>
              </a:buClr>
              <a:buSzPts val="1200"/>
              <a:buChar char="»"/>
              <a:defRPr sz="1200"/>
            </a:lvl5pPr>
            <a:lvl6pPr marL="2743200" lvl="5" indent="-304800" algn="r" rtl="1">
              <a:spcBef>
                <a:spcPts val="200"/>
              </a:spcBef>
              <a:spcAft>
                <a:spcPts val="0"/>
              </a:spcAft>
              <a:buClr>
                <a:schemeClr val="dk1"/>
              </a:buClr>
              <a:buSzPts val="1200"/>
              <a:buChar char="•"/>
              <a:defRPr sz="1200"/>
            </a:lvl6pPr>
            <a:lvl7pPr marL="3200400" lvl="6" indent="-304800" algn="r" rtl="1">
              <a:spcBef>
                <a:spcPts val="200"/>
              </a:spcBef>
              <a:spcAft>
                <a:spcPts val="0"/>
              </a:spcAft>
              <a:buClr>
                <a:schemeClr val="dk1"/>
              </a:buClr>
              <a:buSzPts val="1200"/>
              <a:buChar char="•"/>
              <a:defRPr sz="1200"/>
            </a:lvl7pPr>
            <a:lvl8pPr marL="3657600" lvl="7" indent="-304800" algn="r" rtl="1">
              <a:spcBef>
                <a:spcPts val="200"/>
              </a:spcBef>
              <a:spcAft>
                <a:spcPts val="0"/>
              </a:spcAft>
              <a:buClr>
                <a:schemeClr val="dk1"/>
              </a:buClr>
              <a:buSzPts val="1200"/>
              <a:buChar char="•"/>
              <a:defRPr sz="1200"/>
            </a:lvl8pPr>
            <a:lvl9pPr marL="4114800" lvl="8" indent="-304800" algn="r" rtl="1">
              <a:spcBef>
                <a:spcPts val="200"/>
              </a:spcBef>
              <a:spcAft>
                <a:spcPts val="0"/>
              </a:spcAft>
              <a:buClr>
                <a:schemeClr val="dk1"/>
              </a:buClr>
              <a:buSzPts val="1200"/>
              <a:buChar char="•"/>
              <a:defRPr sz="1200"/>
            </a:lvl9pPr>
          </a:lstStyle>
          <a:p>
            <a:endParaRPr/>
          </a:p>
        </p:txBody>
      </p:sp>
      <p:sp>
        <p:nvSpPr>
          <p:cNvPr id="537" name="Google Shape;537;p90"/>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38" name="Google Shape;538;p9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39" name="Google Shape;539;p90"/>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540"/>
        <p:cNvGrpSpPr/>
        <p:nvPr/>
      </p:nvGrpSpPr>
      <p:grpSpPr>
        <a:xfrm>
          <a:off x="0" y="0"/>
          <a:ext cx="0" cy="0"/>
          <a:chOff x="0" y="0"/>
          <a:chExt cx="0" cy="0"/>
        </a:xfrm>
      </p:grpSpPr>
      <p:sp>
        <p:nvSpPr>
          <p:cNvPr id="541" name="Google Shape;541;p9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91"/>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3" name="Google Shape;543;p9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4" name="Google Shape;544;p91"/>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86" name="Google Shape;86;p19"/>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87" name="Google Shape;87;p19"/>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45"/>
        <p:cNvGrpSpPr/>
        <p:nvPr/>
      </p:nvGrpSpPr>
      <p:grpSpPr>
        <a:xfrm>
          <a:off x="0" y="0"/>
          <a:ext cx="0" cy="0"/>
          <a:chOff x="0" y="0"/>
          <a:chExt cx="0" cy="0"/>
        </a:xfrm>
      </p:grpSpPr>
      <p:sp>
        <p:nvSpPr>
          <p:cNvPr id="546" name="Google Shape;546;p92"/>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7" name="Google Shape;547;p9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8" name="Google Shape;548;p92"/>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49"/>
        <p:cNvGrpSpPr/>
        <p:nvPr/>
      </p:nvGrpSpPr>
      <p:grpSpPr>
        <a:xfrm>
          <a:off x="0" y="0"/>
          <a:ext cx="0" cy="0"/>
          <a:chOff x="0" y="0"/>
          <a:chExt cx="0" cy="0"/>
        </a:xfrm>
      </p:grpSpPr>
      <p:sp>
        <p:nvSpPr>
          <p:cNvPr id="550" name="Google Shape;550;p93"/>
          <p:cNvSpPr txBox="1">
            <a:spLocks noGrp="1"/>
          </p:cNvSpPr>
          <p:nvPr>
            <p:ph type="title"/>
          </p:nvPr>
        </p:nvSpPr>
        <p:spPr>
          <a:xfrm>
            <a:off x="457201" y="204788"/>
            <a:ext cx="3008400" cy="8715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1" name="Google Shape;551;p93"/>
          <p:cNvSpPr txBox="1">
            <a:spLocks noGrp="1"/>
          </p:cNvSpPr>
          <p:nvPr>
            <p:ph type="body" idx="1"/>
          </p:nvPr>
        </p:nvSpPr>
        <p:spPr>
          <a:xfrm>
            <a:off x="3575050" y="204788"/>
            <a:ext cx="5111700" cy="4389600"/>
          </a:xfrm>
          <a:prstGeom prst="rect">
            <a:avLst/>
          </a:prstGeom>
          <a:noFill/>
          <a:ln>
            <a:noFill/>
          </a:ln>
        </p:spPr>
        <p:txBody>
          <a:bodyPr spcFirstLastPara="1" wrap="square" lIns="68575" tIns="34275" rIns="68575" bIns="34275" anchor="t" anchorCtr="0">
            <a:noAutofit/>
          </a:bodyPr>
          <a:lstStyle>
            <a:lvl1pPr marL="457200" lvl="0" indent="-381000" algn="r" rtl="1">
              <a:spcBef>
                <a:spcPts val="500"/>
              </a:spcBef>
              <a:spcAft>
                <a:spcPts val="0"/>
              </a:spcAft>
              <a:buClr>
                <a:schemeClr val="dk1"/>
              </a:buClr>
              <a:buSzPts val="2400"/>
              <a:buChar char="•"/>
              <a:defRPr sz="2400"/>
            </a:lvl1pPr>
            <a:lvl2pPr marL="914400" lvl="1" indent="-361950" algn="r" rtl="1">
              <a:spcBef>
                <a:spcPts val="400"/>
              </a:spcBef>
              <a:spcAft>
                <a:spcPts val="0"/>
              </a:spcAft>
              <a:buClr>
                <a:schemeClr val="dk1"/>
              </a:buClr>
              <a:buSzPts val="2100"/>
              <a:buChar char="–"/>
              <a:defRPr sz="2100"/>
            </a:lvl2pPr>
            <a:lvl3pPr marL="1371600" lvl="2" indent="-342900" algn="r" rtl="1">
              <a:spcBef>
                <a:spcPts val="400"/>
              </a:spcBef>
              <a:spcAft>
                <a:spcPts val="0"/>
              </a:spcAft>
              <a:buClr>
                <a:schemeClr val="dk1"/>
              </a:buClr>
              <a:buSzPts val="1800"/>
              <a:buChar char="•"/>
              <a:defRPr sz="1800"/>
            </a:lvl3pPr>
            <a:lvl4pPr marL="1828800" lvl="3" indent="-323850" algn="r" rtl="1">
              <a:spcBef>
                <a:spcPts val="300"/>
              </a:spcBef>
              <a:spcAft>
                <a:spcPts val="0"/>
              </a:spcAft>
              <a:buClr>
                <a:schemeClr val="dk1"/>
              </a:buClr>
              <a:buSzPts val="1500"/>
              <a:buChar char="–"/>
              <a:defRPr sz="1500"/>
            </a:lvl4pPr>
            <a:lvl5pPr marL="2286000" lvl="4" indent="-323850" algn="r" rtl="1">
              <a:spcBef>
                <a:spcPts val="300"/>
              </a:spcBef>
              <a:spcAft>
                <a:spcPts val="0"/>
              </a:spcAft>
              <a:buClr>
                <a:schemeClr val="dk1"/>
              </a:buClr>
              <a:buSzPts val="1500"/>
              <a:buChar char="»"/>
              <a:defRPr sz="1500"/>
            </a:lvl5pPr>
            <a:lvl6pPr marL="2743200" lvl="5" indent="-323850" algn="r" rtl="1">
              <a:spcBef>
                <a:spcPts val="300"/>
              </a:spcBef>
              <a:spcAft>
                <a:spcPts val="0"/>
              </a:spcAft>
              <a:buClr>
                <a:schemeClr val="dk1"/>
              </a:buClr>
              <a:buSzPts val="1500"/>
              <a:buChar char="•"/>
              <a:defRPr sz="1500"/>
            </a:lvl6pPr>
            <a:lvl7pPr marL="3200400" lvl="6" indent="-323850" algn="r" rtl="1">
              <a:spcBef>
                <a:spcPts val="300"/>
              </a:spcBef>
              <a:spcAft>
                <a:spcPts val="0"/>
              </a:spcAft>
              <a:buClr>
                <a:schemeClr val="dk1"/>
              </a:buClr>
              <a:buSzPts val="1500"/>
              <a:buChar char="•"/>
              <a:defRPr sz="1500"/>
            </a:lvl7pPr>
            <a:lvl8pPr marL="3657600" lvl="7" indent="-323850" algn="r" rtl="1">
              <a:spcBef>
                <a:spcPts val="300"/>
              </a:spcBef>
              <a:spcAft>
                <a:spcPts val="0"/>
              </a:spcAft>
              <a:buClr>
                <a:schemeClr val="dk1"/>
              </a:buClr>
              <a:buSzPts val="1500"/>
              <a:buChar char="•"/>
              <a:defRPr sz="1500"/>
            </a:lvl8pPr>
            <a:lvl9pPr marL="4114800" lvl="8" indent="-323850" algn="r" rtl="1">
              <a:spcBef>
                <a:spcPts val="300"/>
              </a:spcBef>
              <a:spcAft>
                <a:spcPts val="0"/>
              </a:spcAft>
              <a:buClr>
                <a:schemeClr val="dk1"/>
              </a:buClr>
              <a:buSzPts val="1500"/>
              <a:buChar char="•"/>
              <a:defRPr sz="1500"/>
            </a:lvl9pPr>
          </a:lstStyle>
          <a:p>
            <a:endParaRPr/>
          </a:p>
        </p:txBody>
      </p:sp>
      <p:sp>
        <p:nvSpPr>
          <p:cNvPr id="552" name="Google Shape;552;p93"/>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r" rtl="1">
              <a:spcBef>
                <a:spcPts val="200"/>
              </a:spcBef>
              <a:spcAft>
                <a:spcPts val="0"/>
              </a:spcAft>
              <a:buClr>
                <a:schemeClr val="dk1"/>
              </a:buClr>
              <a:buSzPts val="1100"/>
              <a:buNone/>
              <a:defRPr sz="1100"/>
            </a:lvl1pPr>
            <a:lvl2pPr marL="914400" lvl="1" indent="-228600" algn="r" rtl="1">
              <a:spcBef>
                <a:spcPts val="200"/>
              </a:spcBef>
              <a:spcAft>
                <a:spcPts val="0"/>
              </a:spcAft>
              <a:buClr>
                <a:schemeClr val="dk1"/>
              </a:buClr>
              <a:buSzPts val="900"/>
              <a:buNone/>
              <a:defRPr sz="900"/>
            </a:lvl2pPr>
            <a:lvl3pPr marL="1371600" lvl="2" indent="-228600" algn="r" rtl="1">
              <a:spcBef>
                <a:spcPts val="200"/>
              </a:spcBef>
              <a:spcAft>
                <a:spcPts val="0"/>
              </a:spcAft>
              <a:buClr>
                <a:schemeClr val="dk1"/>
              </a:buClr>
              <a:buSzPts val="800"/>
              <a:buNone/>
              <a:defRPr sz="800"/>
            </a:lvl3pPr>
            <a:lvl4pPr marL="1828800" lvl="3" indent="-228600" algn="r" rtl="1">
              <a:spcBef>
                <a:spcPts val="100"/>
              </a:spcBef>
              <a:spcAft>
                <a:spcPts val="0"/>
              </a:spcAft>
              <a:buClr>
                <a:schemeClr val="dk1"/>
              </a:buClr>
              <a:buSzPts val="700"/>
              <a:buNone/>
              <a:defRPr sz="700"/>
            </a:lvl4pPr>
            <a:lvl5pPr marL="2286000" lvl="4" indent="-228600" algn="r" rtl="1">
              <a:spcBef>
                <a:spcPts val="100"/>
              </a:spcBef>
              <a:spcAft>
                <a:spcPts val="0"/>
              </a:spcAft>
              <a:buClr>
                <a:schemeClr val="dk1"/>
              </a:buClr>
              <a:buSzPts val="700"/>
              <a:buNone/>
              <a:defRPr sz="700"/>
            </a:lvl5pPr>
            <a:lvl6pPr marL="2743200" lvl="5" indent="-228600" algn="r" rtl="1">
              <a:spcBef>
                <a:spcPts val="100"/>
              </a:spcBef>
              <a:spcAft>
                <a:spcPts val="0"/>
              </a:spcAft>
              <a:buClr>
                <a:schemeClr val="dk1"/>
              </a:buClr>
              <a:buSzPts val="700"/>
              <a:buNone/>
              <a:defRPr sz="700"/>
            </a:lvl6pPr>
            <a:lvl7pPr marL="3200400" lvl="6" indent="-228600" algn="r" rtl="1">
              <a:spcBef>
                <a:spcPts val="100"/>
              </a:spcBef>
              <a:spcAft>
                <a:spcPts val="0"/>
              </a:spcAft>
              <a:buClr>
                <a:schemeClr val="dk1"/>
              </a:buClr>
              <a:buSzPts val="700"/>
              <a:buNone/>
              <a:defRPr sz="700"/>
            </a:lvl7pPr>
            <a:lvl8pPr marL="3657600" lvl="7" indent="-228600" algn="r" rtl="1">
              <a:spcBef>
                <a:spcPts val="100"/>
              </a:spcBef>
              <a:spcAft>
                <a:spcPts val="0"/>
              </a:spcAft>
              <a:buClr>
                <a:schemeClr val="dk1"/>
              </a:buClr>
              <a:buSzPts val="700"/>
              <a:buNone/>
              <a:defRPr sz="700"/>
            </a:lvl8pPr>
            <a:lvl9pPr marL="4114800" lvl="8" indent="-228600" algn="r" rtl="1">
              <a:spcBef>
                <a:spcPts val="100"/>
              </a:spcBef>
              <a:spcAft>
                <a:spcPts val="0"/>
              </a:spcAft>
              <a:buClr>
                <a:schemeClr val="dk1"/>
              </a:buClr>
              <a:buSzPts val="700"/>
              <a:buNone/>
              <a:defRPr sz="700"/>
            </a:lvl9pPr>
          </a:lstStyle>
          <a:p>
            <a:endParaRPr/>
          </a:p>
        </p:txBody>
      </p:sp>
      <p:sp>
        <p:nvSpPr>
          <p:cNvPr id="553" name="Google Shape;553;p93"/>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54" name="Google Shape;554;p9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55" name="Google Shape;555;p93"/>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556"/>
        <p:cNvGrpSpPr/>
        <p:nvPr/>
      </p:nvGrpSpPr>
      <p:grpSpPr>
        <a:xfrm>
          <a:off x="0" y="0"/>
          <a:ext cx="0" cy="0"/>
          <a:chOff x="0" y="0"/>
          <a:chExt cx="0" cy="0"/>
        </a:xfrm>
      </p:grpSpPr>
      <p:sp>
        <p:nvSpPr>
          <p:cNvPr id="557" name="Google Shape;557;p94"/>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8" name="Google Shape;558;p94"/>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r" rtl="1">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59" name="Google Shape;559;p94"/>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r" rtl="1">
              <a:spcBef>
                <a:spcPts val="200"/>
              </a:spcBef>
              <a:spcAft>
                <a:spcPts val="0"/>
              </a:spcAft>
              <a:buClr>
                <a:schemeClr val="dk1"/>
              </a:buClr>
              <a:buSzPts val="1100"/>
              <a:buNone/>
              <a:defRPr sz="1100"/>
            </a:lvl1pPr>
            <a:lvl2pPr marL="914400" lvl="1" indent="-228600" algn="r" rtl="1">
              <a:spcBef>
                <a:spcPts val="200"/>
              </a:spcBef>
              <a:spcAft>
                <a:spcPts val="0"/>
              </a:spcAft>
              <a:buClr>
                <a:schemeClr val="dk1"/>
              </a:buClr>
              <a:buSzPts val="900"/>
              <a:buNone/>
              <a:defRPr sz="900"/>
            </a:lvl2pPr>
            <a:lvl3pPr marL="1371600" lvl="2" indent="-228600" algn="r" rtl="1">
              <a:spcBef>
                <a:spcPts val="200"/>
              </a:spcBef>
              <a:spcAft>
                <a:spcPts val="0"/>
              </a:spcAft>
              <a:buClr>
                <a:schemeClr val="dk1"/>
              </a:buClr>
              <a:buSzPts val="800"/>
              <a:buNone/>
              <a:defRPr sz="800"/>
            </a:lvl3pPr>
            <a:lvl4pPr marL="1828800" lvl="3" indent="-228600" algn="r" rtl="1">
              <a:spcBef>
                <a:spcPts val="100"/>
              </a:spcBef>
              <a:spcAft>
                <a:spcPts val="0"/>
              </a:spcAft>
              <a:buClr>
                <a:schemeClr val="dk1"/>
              </a:buClr>
              <a:buSzPts val="700"/>
              <a:buNone/>
              <a:defRPr sz="700"/>
            </a:lvl4pPr>
            <a:lvl5pPr marL="2286000" lvl="4" indent="-228600" algn="r" rtl="1">
              <a:spcBef>
                <a:spcPts val="100"/>
              </a:spcBef>
              <a:spcAft>
                <a:spcPts val="0"/>
              </a:spcAft>
              <a:buClr>
                <a:schemeClr val="dk1"/>
              </a:buClr>
              <a:buSzPts val="700"/>
              <a:buNone/>
              <a:defRPr sz="700"/>
            </a:lvl5pPr>
            <a:lvl6pPr marL="2743200" lvl="5" indent="-228600" algn="r" rtl="1">
              <a:spcBef>
                <a:spcPts val="100"/>
              </a:spcBef>
              <a:spcAft>
                <a:spcPts val="0"/>
              </a:spcAft>
              <a:buClr>
                <a:schemeClr val="dk1"/>
              </a:buClr>
              <a:buSzPts val="700"/>
              <a:buNone/>
              <a:defRPr sz="700"/>
            </a:lvl6pPr>
            <a:lvl7pPr marL="3200400" lvl="6" indent="-228600" algn="r" rtl="1">
              <a:spcBef>
                <a:spcPts val="100"/>
              </a:spcBef>
              <a:spcAft>
                <a:spcPts val="0"/>
              </a:spcAft>
              <a:buClr>
                <a:schemeClr val="dk1"/>
              </a:buClr>
              <a:buSzPts val="700"/>
              <a:buNone/>
              <a:defRPr sz="700"/>
            </a:lvl7pPr>
            <a:lvl8pPr marL="3657600" lvl="7" indent="-228600" algn="r" rtl="1">
              <a:spcBef>
                <a:spcPts val="100"/>
              </a:spcBef>
              <a:spcAft>
                <a:spcPts val="0"/>
              </a:spcAft>
              <a:buClr>
                <a:schemeClr val="dk1"/>
              </a:buClr>
              <a:buSzPts val="700"/>
              <a:buNone/>
              <a:defRPr sz="700"/>
            </a:lvl8pPr>
            <a:lvl9pPr marL="4114800" lvl="8" indent="-228600" algn="r" rtl="1">
              <a:spcBef>
                <a:spcPts val="100"/>
              </a:spcBef>
              <a:spcAft>
                <a:spcPts val="0"/>
              </a:spcAft>
              <a:buClr>
                <a:schemeClr val="dk1"/>
              </a:buClr>
              <a:buSzPts val="700"/>
              <a:buNone/>
              <a:defRPr sz="700"/>
            </a:lvl9pPr>
          </a:lstStyle>
          <a:p>
            <a:endParaRPr/>
          </a:p>
        </p:txBody>
      </p:sp>
      <p:sp>
        <p:nvSpPr>
          <p:cNvPr id="560" name="Google Shape;560;p94"/>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1" name="Google Shape;561;p9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2" name="Google Shape;562;p94"/>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563"/>
        <p:cNvGrpSpPr/>
        <p:nvPr/>
      </p:nvGrpSpPr>
      <p:grpSpPr>
        <a:xfrm>
          <a:off x="0" y="0"/>
          <a:ext cx="0" cy="0"/>
          <a:chOff x="0" y="0"/>
          <a:chExt cx="0" cy="0"/>
        </a:xfrm>
      </p:grpSpPr>
      <p:sp>
        <p:nvSpPr>
          <p:cNvPr id="564" name="Google Shape;564;p9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5" name="Google Shape;565;p95"/>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566" name="Google Shape;566;p95"/>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7" name="Google Shape;567;p9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8" name="Google Shape;568;p95"/>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569"/>
        <p:cNvGrpSpPr/>
        <p:nvPr/>
      </p:nvGrpSpPr>
      <p:grpSpPr>
        <a:xfrm>
          <a:off x="0" y="0"/>
          <a:ext cx="0" cy="0"/>
          <a:chOff x="0" y="0"/>
          <a:chExt cx="0" cy="0"/>
        </a:xfrm>
      </p:grpSpPr>
      <p:sp>
        <p:nvSpPr>
          <p:cNvPr id="570" name="Google Shape;570;p96"/>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1" name="Google Shape;571;p96"/>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r" rtl="1">
              <a:spcBef>
                <a:spcPts val="300"/>
              </a:spcBef>
              <a:spcAft>
                <a:spcPts val="0"/>
              </a:spcAft>
              <a:buClr>
                <a:schemeClr val="dk1"/>
              </a:buClr>
              <a:buSzPts val="1400"/>
              <a:buChar char="•"/>
              <a:defRPr/>
            </a:lvl1pPr>
            <a:lvl2pPr marL="914400" lvl="1" indent="-317500" algn="r" rtl="1">
              <a:spcBef>
                <a:spcPts val="300"/>
              </a:spcBef>
              <a:spcAft>
                <a:spcPts val="0"/>
              </a:spcAft>
              <a:buClr>
                <a:schemeClr val="dk1"/>
              </a:buClr>
              <a:buSzPts val="1400"/>
              <a:buChar char="–"/>
              <a:defRPr/>
            </a:lvl2pPr>
            <a:lvl3pPr marL="1371600" lvl="2" indent="-317500" algn="r" rtl="1">
              <a:spcBef>
                <a:spcPts val="300"/>
              </a:spcBef>
              <a:spcAft>
                <a:spcPts val="0"/>
              </a:spcAft>
              <a:buClr>
                <a:schemeClr val="dk1"/>
              </a:buClr>
              <a:buSzPts val="1400"/>
              <a:buChar char="•"/>
              <a:defRPr/>
            </a:lvl3pPr>
            <a:lvl4pPr marL="1828800" lvl="3" indent="-317500" algn="r" rtl="1">
              <a:spcBef>
                <a:spcPts val="300"/>
              </a:spcBef>
              <a:spcAft>
                <a:spcPts val="0"/>
              </a:spcAft>
              <a:buClr>
                <a:schemeClr val="dk1"/>
              </a:buClr>
              <a:buSzPts val="1400"/>
              <a:buChar char="–"/>
              <a:defRPr/>
            </a:lvl4pPr>
            <a:lvl5pPr marL="2286000" lvl="4" indent="-317500" algn="r" rtl="1">
              <a:spcBef>
                <a:spcPts val="300"/>
              </a:spcBef>
              <a:spcAft>
                <a:spcPts val="0"/>
              </a:spcAft>
              <a:buClr>
                <a:schemeClr val="dk1"/>
              </a:buClr>
              <a:buSzPts val="1400"/>
              <a:buChar char="»"/>
              <a:defRPr/>
            </a:lvl5pPr>
            <a:lvl6pPr marL="2743200" lvl="5" indent="-317500" algn="r" rtl="1">
              <a:spcBef>
                <a:spcPts val="300"/>
              </a:spcBef>
              <a:spcAft>
                <a:spcPts val="0"/>
              </a:spcAft>
              <a:buClr>
                <a:schemeClr val="dk1"/>
              </a:buClr>
              <a:buSzPts val="1400"/>
              <a:buChar char="•"/>
              <a:defRPr/>
            </a:lvl6pPr>
            <a:lvl7pPr marL="3200400" lvl="6" indent="-317500" algn="r" rtl="1">
              <a:spcBef>
                <a:spcPts val="300"/>
              </a:spcBef>
              <a:spcAft>
                <a:spcPts val="0"/>
              </a:spcAft>
              <a:buClr>
                <a:schemeClr val="dk1"/>
              </a:buClr>
              <a:buSzPts val="1400"/>
              <a:buChar char="•"/>
              <a:defRPr/>
            </a:lvl7pPr>
            <a:lvl8pPr marL="3657600" lvl="7" indent="-317500" algn="r" rtl="1">
              <a:spcBef>
                <a:spcPts val="300"/>
              </a:spcBef>
              <a:spcAft>
                <a:spcPts val="0"/>
              </a:spcAft>
              <a:buClr>
                <a:schemeClr val="dk1"/>
              </a:buClr>
              <a:buSzPts val="1400"/>
              <a:buChar char="•"/>
              <a:defRPr/>
            </a:lvl8pPr>
            <a:lvl9pPr marL="4114800" lvl="8" indent="-317500" algn="r" rtl="1">
              <a:spcBef>
                <a:spcPts val="300"/>
              </a:spcBef>
              <a:spcAft>
                <a:spcPts val="0"/>
              </a:spcAft>
              <a:buClr>
                <a:schemeClr val="dk1"/>
              </a:buClr>
              <a:buSzPts val="1400"/>
              <a:buChar char="•"/>
              <a:defRPr/>
            </a:lvl9pPr>
          </a:lstStyle>
          <a:p>
            <a:endParaRPr/>
          </a:p>
        </p:txBody>
      </p:sp>
      <p:sp>
        <p:nvSpPr>
          <p:cNvPr id="572" name="Google Shape;572;p96"/>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73" name="Google Shape;573;p9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74" name="Google Shape;574;p96"/>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20"/>
            <a:ext cx="7772400" cy="1102519"/>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82090522"/>
      </p:ext>
    </p:extLst>
  </p:cSld>
  <p:clrMapOvr>
    <a:masterClrMapping/>
  </p:clrMapOvr>
  <p:transition spd="med">
    <p:pull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93048132"/>
      </p:ext>
    </p:extLst>
  </p:cSld>
  <p:clrMapOvr>
    <a:masterClrMapping/>
  </p:clrMapOvr>
  <p:transition spd="med">
    <p:pull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3305176"/>
            <a:ext cx="7772400" cy="1021556"/>
          </a:xfrm>
        </p:spPr>
        <p:txBody>
          <a:bodyPr anchor="t"/>
          <a:lstStyle>
            <a:lvl1pPr algn="r">
              <a:defRPr sz="3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62205098"/>
      </p:ext>
    </p:extLst>
  </p:cSld>
  <p:clrMapOvr>
    <a:masterClrMapping/>
  </p:clrMapOvr>
  <p:transition spd="med">
    <p:pull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77665103"/>
      </p:ext>
    </p:extLst>
  </p:cSld>
  <p:clrMapOvr>
    <a:masterClrMapping/>
  </p:clrMapOvr>
  <p:transition spd="med">
    <p:pull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55882083"/>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94" name="Google Shape;94;p20"/>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96" name="Google Shape;96;p20"/>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68335598"/>
      </p:ext>
    </p:extLst>
  </p:cSld>
  <p:clrMapOvr>
    <a:masterClrMapping/>
  </p:clrMapOvr>
  <p:transition spd="med">
    <p:pull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67929815"/>
      </p:ext>
    </p:extLst>
  </p:cSld>
  <p:clrMapOvr>
    <a:masterClrMapping/>
  </p:clrMapOvr>
  <p:transition spd="med">
    <p:pull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1" y="204787"/>
            <a:ext cx="3008313" cy="871538"/>
          </a:xfrm>
        </p:spPr>
        <p:txBody>
          <a:bodyPr anchor="b"/>
          <a:lstStyle>
            <a:lvl1pPr algn="r">
              <a:defRPr sz="15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91537560"/>
      </p:ext>
    </p:extLst>
  </p:cSld>
  <p:clrMapOvr>
    <a:masterClrMapping/>
  </p:clrMapOvr>
  <p:transition spd="med">
    <p:pull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3600450"/>
            <a:ext cx="5486400" cy="425054"/>
          </a:xfrm>
        </p:spPr>
        <p:txBody>
          <a:bodyPr anchor="b"/>
          <a:lstStyle>
            <a:lvl1pPr algn="r">
              <a:defRPr sz="15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33350234"/>
      </p:ext>
    </p:extLst>
  </p:cSld>
  <p:clrMapOvr>
    <a:masterClrMapping/>
  </p:clrMapOvr>
  <p:transition spd="med">
    <p:pull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76271056"/>
      </p:ext>
    </p:extLst>
  </p:cSld>
  <p:clrMapOvr>
    <a:masterClrMapping/>
  </p:clrMapOvr>
  <p:transition spd="med">
    <p:pull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05980"/>
            <a:ext cx="2057400" cy="4388644"/>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05980"/>
            <a:ext cx="6019800" cy="4388644"/>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C7AC991-6B06-4631-85DE-933846FC9C6C}"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1273D3D-51B3-4AA8-B12F-113930C59C1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87650506"/>
      </p:ext>
    </p:extLst>
  </p:cSld>
  <p:clrMapOvr>
    <a:masterClrMapping/>
  </p:clrMapOvr>
  <p:transition spd="med">
    <p:pull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3CC2A2-A09D-4D8F-B4E1-B96971978521}"/>
              </a:ext>
            </a:extLst>
          </p:cNvPr>
          <p:cNvSpPr>
            <a:spLocks noGrp="1"/>
          </p:cNvSpPr>
          <p:nvPr>
            <p:ph type="ctrTitle"/>
          </p:nvPr>
        </p:nvSpPr>
        <p:spPr>
          <a:xfrm>
            <a:off x="1143000" y="841772"/>
            <a:ext cx="6858000" cy="1790700"/>
          </a:xfrm>
        </p:spPr>
        <p:txBody>
          <a:bodyPr anchor="b"/>
          <a:lstStyle>
            <a:lvl1pPr algn="ctr">
              <a:defRPr sz="45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7034082-11EB-4CAE-8CB0-67DDD73852E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C1BE44A-876B-485C-AE48-54DA7DB8B92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64F66B51-781B-4795-AED8-02719E4E0C1E}"/>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A83DAAF-8436-474E-B432-58CE57185A79}"/>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6927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DEA573-AB2F-4345-8651-03E43872E3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152B70-8D62-4A6D-A8D4-FACCE61A2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C622C9-2F2F-4827-B30D-133BE39BD4B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0BE6497-CF80-44CD-9CC8-AE2F04FC01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AD7BCF4-59A0-47EE-9ECF-728CD226D5B2}"/>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30379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043883-A255-46C1-923C-476143D68939}"/>
              </a:ext>
            </a:extLst>
          </p:cNvPr>
          <p:cNvSpPr>
            <a:spLocks noGrp="1"/>
          </p:cNvSpPr>
          <p:nvPr>
            <p:ph type="title"/>
          </p:nvPr>
        </p:nvSpPr>
        <p:spPr>
          <a:xfrm>
            <a:off x="623888" y="1282304"/>
            <a:ext cx="7886700" cy="2139553"/>
          </a:xfrm>
        </p:spPr>
        <p:txBody>
          <a:bodyPr anchor="b"/>
          <a:lstStyle>
            <a:lvl1pPr>
              <a:defRPr sz="45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6E8FF7D-638B-48EE-B47D-096A5E8D0FB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2B604E2-7554-42DC-BBDD-60035D8FDE3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C80FA06-B78E-40C2-922A-F5405315E73C}"/>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ECCE2D6-6EED-4FB9-82FC-21294DB7804F}"/>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55902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22D5C2-99A6-4E44-B2B3-182DB0FB699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8C69C5-D97E-4998-B97B-B8186D2F6E2A}"/>
              </a:ext>
            </a:extLst>
          </p:cNvPr>
          <p:cNvSpPr>
            <a:spLocks noGrp="1"/>
          </p:cNvSpPr>
          <p:nvPr>
            <p:ph sz="half" idx="1"/>
          </p:nvPr>
        </p:nvSpPr>
        <p:spPr>
          <a:xfrm>
            <a:off x="628650" y="1369219"/>
            <a:ext cx="3886200" cy="326350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7C445F3-F896-40BD-9ED8-97D0D168E85F}"/>
              </a:ext>
            </a:extLst>
          </p:cNvPr>
          <p:cNvSpPr>
            <a:spLocks noGrp="1"/>
          </p:cNvSpPr>
          <p:nvPr>
            <p:ph sz="half" idx="2"/>
          </p:nvPr>
        </p:nvSpPr>
        <p:spPr>
          <a:xfrm>
            <a:off x="4629150" y="1369219"/>
            <a:ext cx="3886200" cy="326350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5ADF3BE-8E6F-4145-B675-C693AAE4C16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28F2F129-B992-4BA7-BAD7-8689131CC345}"/>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ED929B85-2650-40DB-97D2-D3CC57FCACAA}"/>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7497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3CA43C-336F-4AB8-A4E0-419487B3A2ED}"/>
              </a:ext>
            </a:extLst>
          </p:cNvPr>
          <p:cNvSpPr>
            <a:spLocks noGrp="1"/>
          </p:cNvSpPr>
          <p:nvPr>
            <p:ph type="title"/>
          </p:nvPr>
        </p:nvSpPr>
        <p:spPr>
          <a:xfrm>
            <a:off x="629841" y="273844"/>
            <a:ext cx="7886700" cy="994172"/>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005D19-FF22-4737-9196-1EC0032FFBB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F6AB069-A08B-4DC3-BB76-1EF30FD07AC5}"/>
              </a:ext>
            </a:extLst>
          </p:cNvPr>
          <p:cNvSpPr>
            <a:spLocks noGrp="1"/>
          </p:cNvSpPr>
          <p:nvPr>
            <p:ph sz="half" idx="2"/>
          </p:nvPr>
        </p:nvSpPr>
        <p:spPr>
          <a:xfrm>
            <a:off x="629842" y="1878806"/>
            <a:ext cx="3868340" cy="276344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B955BBD-BF83-49A1-B6EB-863D1717CE7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9D1182D-1678-4D31-8187-950D17E4F838}"/>
              </a:ext>
            </a:extLst>
          </p:cNvPr>
          <p:cNvSpPr>
            <a:spLocks noGrp="1"/>
          </p:cNvSpPr>
          <p:nvPr>
            <p:ph sz="quarter" idx="4"/>
          </p:nvPr>
        </p:nvSpPr>
        <p:spPr>
          <a:xfrm>
            <a:off x="4629150" y="1878806"/>
            <a:ext cx="3887391" cy="276344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627234E-1C6A-41C2-85C8-4DA3F83FE468}"/>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214A5910-3605-4C25-B798-7A0B3EA766AD}"/>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084D270-7F1A-4FA2-A01A-BB8508A9604E}"/>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07331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C73D21-007E-465D-BC47-77E2EBB255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1DB395C-38E5-4435-AD38-5308BAA227B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F45E5385-B4FD-474F-93B1-0D10B4216260}"/>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F28845C9-FBEB-4193-ADFE-B814A369E05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74063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978B700-3333-4B72-9FCC-B9CAB5D72A7E}"/>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D08D61C8-E602-4C48-8C46-B71B27023A72}"/>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94AF5190-0BE7-46D7-AE58-D57DE07D9AD8}"/>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947210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BF8F4B-F1E2-4A8A-B179-13C2AD695E97}"/>
              </a:ext>
            </a:extLst>
          </p:cNvPr>
          <p:cNvSpPr>
            <a:spLocks noGrp="1"/>
          </p:cNvSpPr>
          <p:nvPr>
            <p:ph type="title"/>
          </p:nvPr>
        </p:nvSpPr>
        <p:spPr>
          <a:xfrm>
            <a:off x="629841" y="342900"/>
            <a:ext cx="2949178" cy="1200150"/>
          </a:xfrm>
        </p:spPr>
        <p:txBody>
          <a:bodyPr anchor="b"/>
          <a:lstStyle>
            <a:lvl1pPr>
              <a:defRPr sz="24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1CBAE3-B6DB-4FA0-BF04-151102E1BF6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54C763C-779A-472C-B589-62CD616BE4F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89FD7B7-955A-400D-8F34-17B6F567E2C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E5D6E68B-C051-4C4A-AF2C-2E9C3A80DAC7}"/>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7CA23FDB-A7E5-4ECE-8156-C5B5693F0EE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674490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EAEA92-B662-4351-B857-8176AAECCD1A}"/>
              </a:ext>
            </a:extLst>
          </p:cNvPr>
          <p:cNvSpPr>
            <a:spLocks noGrp="1"/>
          </p:cNvSpPr>
          <p:nvPr>
            <p:ph type="title"/>
          </p:nvPr>
        </p:nvSpPr>
        <p:spPr>
          <a:xfrm>
            <a:off x="629841" y="342900"/>
            <a:ext cx="2949178" cy="1200150"/>
          </a:xfrm>
        </p:spPr>
        <p:txBody>
          <a:bodyPr anchor="b"/>
          <a:lstStyle>
            <a:lvl1pPr>
              <a:defRPr sz="24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DFB3C7F-5120-42D9-832C-58A0F304A0E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a:extLst>
              <a:ext uri="{FF2B5EF4-FFF2-40B4-BE49-F238E27FC236}">
                <a16:creationId xmlns:a16="http://schemas.microsoft.com/office/drawing/2014/main" id="{8D166A79-BDD6-4930-8193-96E9CD67AD6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2D7BEEE-880A-48AA-9666-67317417B9DD}"/>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8659A413-D5B0-4778-B012-1B9FA99F423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21B6C5E7-2CE1-4C48-9328-B9AA5C340CA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914823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C14A57-5A28-4421-9F19-7F83937B5D5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6DF3E4D-EBED-4E95-A524-4EB76CDF9D2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CE8572-F886-4D25-85F8-ACB18B580B59}"/>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D588604-D78F-43BC-8F65-777EE6139376}"/>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F573E16-44A1-4466-ACE9-BC71386BEBD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19096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B9E9B3E-F4AE-4AD0-A04C-85E75A8B2431}"/>
              </a:ext>
            </a:extLst>
          </p:cNvPr>
          <p:cNvSpPr>
            <a:spLocks noGrp="1"/>
          </p:cNvSpPr>
          <p:nvPr>
            <p:ph type="title" orient="vert"/>
          </p:nvPr>
        </p:nvSpPr>
        <p:spPr>
          <a:xfrm>
            <a:off x="6543675" y="273844"/>
            <a:ext cx="1971675" cy="4358879"/>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3115BC6-7F56-4424-9E46-11108CAAE8B7}"/>
              </a:ext>
            </a:extLst>
          </p:cNvPr>
          <p:cNvSpPr>
            <a:spLocks noGrp="1"/>
          </p:cNvSpPr>
          <p:nvPr>
            <p:ph type="body" orient="vert" idx="1"/>
          </p:nvPr>
        </p:nvSpPr>
        <p:spPr>
          <a:xfrm>
            <a:off x="628650" y="273844"/>
            <a:ext cx="5800725" cy="435887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36C9228-5ABE-49E9-B526-C4E2C5FB9B95}"/>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370C485-C925-4368-BB07-4005786432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C59DA98-D33B-417C-BA30-C5247E62865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88987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431"/>
        <p:cNvGrpSpPr/>
        <p:nvPr/>
      </p:nvGrpSpPr>
      <p:grpSpPr>
        <a:xfrm>
          <a:off x="0" y="0"/>
          <a:ext cx="0" cy="0"/>
          <a:chOff x="0" y="0"/>
          <a:chExt cx="0" cy="0"/>
        </a:xfrm>
      </p:grpSpPr>
      <p:sp>
        <p:nvSpPr>
          <p:cNvPr id="432" name="Google Shape;432;p7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3" name="Google Shape;433;p74"/>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189" lvl="0" indent="-317492" algn="r" rtl="1">
              <a:spcBef>
                <a:spcPts val="300"/>
              </a:spcBef>
              <a:spcAft>
                <a:spcPts val="0"/>
              </a:spcAft>
              <a:buClr>
                <a:schemeClr val="dk1"/>
              </a:buClr>
              <a:buSzPts val="1400"/>
              <a:buChar char="•"/>
              <a:defRPr/>
            </a:lvl1pPr>
            <a:lvl2pPr marL="914378" lvl="1" indent="-317492" algn="r" rtl="1">
              <a:spcBef>
                <a:spcPts val="300"/>
              </a:spcBef>
              <a:spcAft>
                <a:spcPts val="0"/>
              </a:spcAft>
              <a:buClr>
                <a:schemeClr val="dk1"/>
              </a:buClr>
              <a:buSzPts val="1400"/>
              <a:buChar char="–"/>
              <a:defRPr/>
            </a:lvl2pPr>
            <a:lvl3pPr marL="1371566" lvl="2" indent="-317492" algn="r" rtl="1">
              <a:spcBef>
                <a:spcPts val="300"/>
              </a:spcBef>
              <a:spcAft>
                <a:spcPts val="0"/>
              </a:spcAft>
              <a:buClr>
                <a:schemeClr val="dk1"/>
              </a:buClr>
              <a:buSzPts val="1400"/>
              <a:buChar char="•"/>
              <a:defRPr/>
            </a:lvl3pPr>
            <a:lvl4pPr marL="1828754" lvl="3" indent="-317492" algn="r" rtl="1">
              <a:spcBef>
                <a:spcPts val="300"/>
              </a:spcBef>
              <a:spcAft>
                <a:spcPts val="0"/>
              </a:spcAft>
              <a:buClr>
                <a:schemeClr val="dk1"/>
              </a:buClr>
              <a:buSzPts val="1400"/>
              <a:buChar char="–"/>
              <a:defRPr/>
            </a:lvl4pPr>
            <a:lvl5pPr marL="2285943" lvl="4" indent="-317492" algn="r" rtl="1">
              <a:spcBef>
                <a:spcPts val="300"/>
              </a:spcBef>
              <a:spcAft>
                <a:spcPts val="0"/>
              </a:spcAft>
              <a:buClr>
                <a:schemeClr val="dk1"/>
              </a:buClr>
              <a:buSzPts val="1400"/>
              <a:buChar char="»"/>
              <a:defRPr/>
            </a:lvl5pPr>
            <a:lvl6pPr marL="2743132" lvl="5" indent="-317492" algn="r" rtl="1">
              <a:spcBef>
                <a:spcPts val="300"/>
              </a:spcBef>
              <a:spcAft>
                <a:spcPts val="0"/>
              </a:spcAft>
              <a:buClr>
                <a:schemeClr val="dk1"/>
              </a:buClr>
              <a:buSzPts val="1400"/>
              <a:buChar char="•"/>
              <a:defRPr/>
            </a:lvl6pPr>
            <a:lvl7pPr marL="3200320" lvl="6" indent="-317492" algn="r" rtl="1">
              <a:spcBef>
                <a:spcPts val="300"/>
              </a:spcBef>
              <a:spcAft>
                <a:spcPts val="0"/>
              </a:spcAft>
              <a:buClr>
                <a:schemeClr val="dk1"/>
              </a:buClr>
              <a:buSzPts val="1400"/>
              <a:buChar char="•"/>
              <a:defRPr/>
            </a:lvl7pPr>
            <a:lvl8pPr marL="3657509" lvl="7" indent="-317492" algn="r" rtl="1">
              <a:spcBef>
                <a:spcPts val="300"/>
              </a:spcBef>
              <a:spcAft>
                <a:spcPts val="0"/>
              </a:spcAft>
              <a:buClr>
                <a:schemeClr val="dk1"/>
              </a:buClr>
              <a:buSzPts val="1400"/>
              <a:buChar char="•"/>
              <a:defRPr/>
            </a:lvl8pPr>
            <a:lvl9pPr marL="4114697" lvl="8" indent="-317492" algn="r" rtl="1">
              <a:spcBef>
                <a:spcPts val="300"/>
              </a:spcBef>
              <a:spcAft>
                <a:spcPts val="0"/>
              </a:spcAft>
              <a:buClr>
                <a:schemeClr val="dk1"/>
              </a:buClr>
              <a:buSzPts val="1400"/>
              <a:buChar char="•"/>
              <a:defRPr/>
            </a:lvl9pPr>
          </a:lstStyle>
          <a:p>
            <a:endParaRPr/>
          </a:p>
        </p:txBody>
      </p:sp>
      <p:sp>
        <p:nvSpPr>
          <p:cNvPr id="434" name="Google Shape;434;p74"/>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35" name="Google Shape;435;p7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36" name="Google Shape;436;p74"/>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328518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כותרת מקטע עליונה">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r" rtl="1">
              <a:spcBef>
                <a:spcPts val="0"/>
              </a:spcBef>
              <a:spcAft>
                <a:spcPts val="0"/>
              </a:spcAft>
              <a:buClr>
                <a:schemeClr val="dk1"/>
              </a:buClr>
              <a:buSzPts val="3000"/>
              <a:buFont typeface="Calibri"/>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5" name="Google Shape;445;p76"/>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189" lvl="0" indent="-228594" algn="r" rtl="1">
              <a:spcBef>
                <a:spcPts val="300"/>
              </a:spcBef>
              <a:spcAft>
                <a:spcPts val="0"/>
              </a:spcAft>
              <a:buClr>
                <a:srgbClr val="888888"/>
              </a:buClr>
              <a:buSzPts val="1500"/>
              <a:buNone/>
              <a:defRPr sz="1500">
                <a:solidFill>
                  <a:srgbClr val="888888"/>
                </a:solidFill>
              </a:defRPr>
            </a:lvl1pPr>
            <a:lvl2pPr marL="914378" lvl="1" indent="-228594" algn="r" rtl="1">
              <a:spcBef>
                <a:spcPts val="300"/>
              </a:spcBef>
              <a:spcAft>
                <a:spcPts val="0"/>
              </a:spcAft>
              <a:buClr>
                <a:srgbClr val="888888"/>
              </a:buClr>
              <a:buSzPts val="1400"/>
              <a:buNone/>
              <a:defRPr sz="1400">
                <a:solidFill>
                  <a:srgbClr val="888888"/>
                </a:solidFill>
              </a:defRPr>
            </a:lvl2pPr>
            <a:lvl3pPr marL="1371566" lvl="2" indent="-228594" algn="r" rtl="1">
              <a:spcBef>
                <a:spcPts val="200"/>
              </a:spcBef>
              <a:spcAft>
                <a:spcPts val="0"/>
              </a:spcAft>
              <a:buClr>
                <a:srgbClr val="888888"/>
              </a:buClr>
              <a:buSzPts val="1200"/>
              <a:buNone/>
              <a:defRPr sz="1200">
                <a:solidFill>
                  <a:srgbClr val="888888"/>
                </a:solidFill>
              </a:defRPr>
            </a:lvl3pPr>
            <a:lvl4pPr marL="1828754" lvl="3" indent="-228594" algn="r" rtl="1">
              <a:spcBef>
                <a:spcPts val="200"/>
              </a:spcBef>
              <a:spcAft>
                <a:spcPts val="0"/>
              </a:spcAft>
              <a:buClr>
                <a:srgbClr val="888888"/>
              </a:buClr>
              <a:buSzPts val="1100"/>
              <a:buNone/>
              <a:defRPr sz="1100">
                <a:solidFill>
                  <a:srgbClr val="888888"/>
                </a:solidFill>
              </a:defRPr>
            </a:lvl4pPr>
            <a:lvl5pPr marL="2285943" lvl="4" indent="-228594" algn="r" rtl="1">
              <a:spcBef>
                <a:spcPts val="200"/>
              </a:spcBef>
              <a:spcAft>
                <a:spcPts val="0"/>
              </a:spcAft>
              <a:buClr>
                <a:srgbClr val="888888"/>
              </a:buClr>
              <a:buSzPts val="1100"/>
              <a:buNone/>
              <a:defRPr sz="1100">
                <a:solidFill>
                  <a:srgbClr val="888888"/>
                </a:solidFill>
              </a:defRPr>
            </a:lvl5pPr>
            <a:lvl6pPr marL="2743132" lvl="5" indent="-228594" algn="r" rtl="1">
              <a:spcBef>
                <a:spcPts val="200"/>
              </a:spcBef>
              <a:spcAft>
                <a:spcPts val="0"/>
              </a:spcAft>
              <a:buClr>
                <a:srgbClr val="888888"/>
              </a:buClr>
              <a:buSzPts val="1100"/>
              <a:buNone/>
              <a:defRPr sz="1100">
                <a:solidFill>
                  <a:srgbClr val="888888"/>
                </a:solidFill>
              </a:defRPr>
            </a:lvl6pPr>
            <a:lvl7pPr marL="3200320" lvl="6" indent="-228594" algn="r" rtl="1">
              <a:spcBef>
                <a:spcPts val="200"/>
              </a:spcBef>
              <a:spcAft>
                <a:spcPts val="0"/>
              </a:spcAft>
              <a:buClr>
                <a:srgbClr val="888888"/>
              </a:buClr>
              <a:buSzPts val="1100"/>
              <a:buNone/>
              <a:defRPr sz="1100">
                <a:solidFill>
                  <a:srgbClr val="888888"/>
                </a:solidFill>
              </a:defRPr>
            </a:lvl7pPr>
            <a:lvl8pPr marL="3657509" lvl="7" indent="-228594" algn="r" rtl="1">
              <a:spcBef>
                <a:spcPts val="200"/>
              </a:spcBef>
              <a:spcAft>
                <a:spcPts val="0"/>
              </a:spcAft>
              <a:buClr>
                <a:srgbClr val="888888"/>
              </a:buClr>
              <a:buSzPts val="1100"/>
              <a:buNone/>
              <a:defRPr sz="1100">
                <a:solidFill>
                  <a:srgbClr val="888888"/>
                </a:solidFill>
              </a:defRPr>
            </a:lvl8pPr>
            <a:lvl9pPr marL="4114697" lvl="8" indent="-228594" algn="r" rtl="1">
              <a:spcBef>
                <a:spcPts val="200"/>
              </a:spcBef>
              <a:spcAft>
                <a:spcPts val="0"/>
              </a:spcAft>
              <a:buClr>
                <a:srgbClr val="888888"/>
              </a:buClr>
              <a:buSzPts val="1100"/>
              <a:buNone/>
              <a:defRPr sz="1100">
                <a:solidFill>
                  <a:srgbClr val="888888"/>
                </a:solidFill>
              </a:defRPr>
            </a:lvl9pPr>
          </a:lstStyle>
          <a:p>
            <a:endParaRPr/>
          </a:p>
        </p:txBody>
      </p:sp>
      <p:sp>
        <p:nvSpPr>
          <p:cNvPr id="446" name="Google Shape;446;p76"/>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7" name="Google Shape;447;p7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8" name="Google Shape;448;p76"/>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5121368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449"/>
        <p:cNvGrpSpPr/>
        <p:nvPr/>
      </p:nvGrpSpPr>
      <p:grpSpPr>
        <a:xfrm>
          <a:off x="0" y="0"/>
          <a:ext cx="0" cy="0"/>
          <a:chOff x="0" y="0"/>
          <a:chExt cx="0" cy="0"/>
        </a:xfrm>
      </p:grpSpPr>
      <p:sp>
        <p:nvSpPr>
          <p:cNvPr id="450" name="Google Shape;450;p7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 name="Google Shape;451;p77"/>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189" lvl="0" indent="-361941" algn="r" rtl="1">
              <a:spcBef>
                <a:spcPts val="400"/>
              </a:spcBef>
              <a:spcAft>
                <a:spcPts val="0"/>
              </a:spcAft>
              <a:buClr>
                <a:schemeClr val="dk1"/>
              </a:buClr>
              <a:buSzPts val="2100"/>
              <a:buChar char="•"/>
              <a:defRPr sz="2100"/>
            </a:lvl1pPr>
            <a:lvl2pPr marL="914378" lvl="1" indent="-342892" algn="r" rtl="1">
              <a:spcBef>
                <a:spcPts val="400"/>
              </a:spcBef>
              <a:spcAft>
                <a:spcPts val="0"/>
              </a:spcAft>
              <a:buClr>
                <a:schemeClr val="dk1"/>
              </a:buClr>
              <a:buSzPts val="1800"/>
              <a:buChar char="–"/>
              <a:defRPr sz="1800"/>
            </a:lvl2pPr>
            <a:lvl3pPr marL="1371566" lvl="2" indent="-323842" algn="r" rtl="1">
              <a:spcBef>
                <a:spcPts val="300"/>
              </a:spcBef>
              <a:spcAft>
                <a:spcPts val="0"/>
              </a:spcAft>
              <a:buClr>
                <a:schemeClr val="dk1"/>
              </a:buClr>
              <a:buSzPts val="1500"/>
              <a:buChar char="•"/>
              <a:defRPr sz="1500"/>
            </a:lvl3pPr>
            <a:lvl4pPr marL="1828754" lvl="3" indent="-317492" algn="r" rtl="1">
              <a:spcBef>
                <a:spcPts val="300"/>
              </a:spcBef>
              <a:spcAft>
                <a:spcPts val="0"/>
              </a:spcAft>
              <a:buClr>
                <a:schemeClr val="dk1"/>
              </a:buClr>
              <a:buSzPts val="1400"/>
              <a:buChar char="–"/>
              <a:defRPr sz="1400"/>
            </a:lvl4pPr>
            <a:lvl5pPr marL="2285943" lvl="4" indent="-317492" algn="r" rtl="1">
              <a:spcBef>
                <a:spcPts val="300"/>
              </a:spcBef>
              <a:spcAft>
                <a:spcPts val="0"/>
              </a:spcAft>
              <a:buClr>
                <a:schemeClr val="dk1"/>
              </a:buClr>
              <a:buSzPts val="1400"/>
              <a:buChar char="»"/>
              <a:defRPr sz="1400"/>
            </a:lvl5pPr>
            <a:lvl6pPr marL="2743132" lvl="5" indent="-317492" algn="r" rtl="1">
              <a:spcBef>
                <a:spcPts val="300"/>
              </a:spcBef>
              <a:spcAft>
                <a:spcPts val="0"/>
              </a:spcAft>
              <a:buClr>
                <a:schemeClr val="dk1"/>
              </a:buClr>
              <a:buSzPts val="1400"/>
              <a:buChar char="•"/>
              <a:defRPr sz="1400"/>
            </a:lvl6pPr>
            <a:lvl7pPr marL="3200320" lvl="6" indent="-317492" algn="r" rtl="1">
              <a:spcBef>
                <a:spcPts val="300"/>
              </a:spcBef>
              <a:spcAft>
                <a:spcPts val="0"/>
              </a:spcAft>
              <a:buClr>
                <a:schemeClr val="dk1"/>
              </a:buClr>
              <a:buSzPts val="1400"/>
              <a:buChar char="•"/>
              <a:defRPr sz="1400"/>
            </a:lvl7pPr>
            <a:lvl8pPr marL="3657509" lvl="7" indent="-317492" algn="r" rtl="1">
              <a:spcBef>
                <a:spcPts val="300"/>
              </a:spcBef>
              <a:spcAft>
                <a:spcPts val="0"/>
              </a:spcAft>
              <a:buClr>
                <a:schemeClr val="dk1"/>
              </a:buClr>
              <a:buSzPts val="1400"/>
              <a:buChar char="•"/>
              <a:defRPr sz="1400"/>
            </a:lvl8pPr>
            <a:lvl9pPr marL="4114697" lvl="8" indent="-317492" algn="r" rtl="1">
              <a:spcBef>
                <a:spcPts val="300"/>
              </a:spcBef>
              <a:spcAft>
                <a:spcPts val="0"/>
              </a:spcAft>
              <a:buClr>
                <a:schemeClr val="dk1"/>
              </a:buClr>
              <a:buSzPts val="1400"/>
              <a:buChar char="•"/>
              <a:defRPr sz="1400"/>
            </a:lvl9pPr>
          </a:lstStyle>
          <a:p>
            <a:endParaRPr/>
          </a:p>
        </p:txBody>
      </p:sp>
      <p:sp>
        <p:nvSpPr>
          <p:cNvPr id="452" name="Google Shape;452;p77"/>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189" lvl="0" indent="-361941" algn="r" rtl="1">
              <a:spcBef>
                <a:spcPts val="400"/>
              </a:spcBef>
              <a:spcAft>
                <a:spcPts val="0"/>
              </a:spcAft>
              <a:buClr>
                <a:schemeClr val="dk1"/>
              </a:buClr>
              <a:buSzPts val="2100"/>
              <a:buChar char="•"/>
              <a:defRPr sz="2100"/>
            </a:lvl1pPr>
            <a:lvl2pPr marL="914378" lvl="1" indent="-342892" algn="r" rtl="1">
              <a:spcBef>
                <a:spcPts val="400"/>
              </a:spcBef>
              <a:spcAft>
                <a:spcPts val="0"/>
              </a:spcAft>
              <a:buClr>
                <a:schemeClr val="dk1"/>
              </a:buClr>
              <a:buSzPts val="1800"/>
              <a:buChar char="–"/>
              <a:defRPr sz="1800"/>
            </a:lvl2pPr>
            <a:lvl3pPr marL="1371566" lvl="2" indent="-323842" algn="r" rtl="1">
              <a:spcBef>
                <a:spcPts val="300"/>
              </a:spcBef>
              <a:spcAft>
                <a:spcPts val="0"/>
              </a:spcAft>
              <a:buClr>
                <a:schemeClr val="dk1"/>
              </a:buClr>
              <a:buSzPts val="1500"/>
              <a:buChar char="•"/>
              <a:defRPr sz="1500"/>
            </a:lvl3pPr>
            <a:lvl4pPr marL="1828754" lvl="3" indent="-317492" algn="r" rtl="1">
              <a:spcBef>
                <a:spcPts val="300"/>
              </a:spcBef>
              <a:spcAft>
                <a:spcPts val="0"/>
              </a:spcAft>
              <a:buClr>
                <a:schemeClr val="dk1"/>
              </a:buClr>
              <a:buSzPts val="1400"/>
              <a:buChar char="–"/>
              <a:defRPr sz="1400"/>
            </a:lvl4pPr>
            <a:lvl5pPr marL="2285943" lvl="4" indent="-317492" algn="r" rtl="1">
              <a:spcBef>
                <a:spcPts val="300"/>
              </a:spcBef>
              <a:spcAft>
                <a:spcPts val="0"/>
              </a:spcAft>
              <a:buClr>
                <a:schemeClr val="dk1"/>
              </a:buClr>
              <a:buSzPts val="1400"/>
              <a:buChar char="»"/>
              <a:defRPr sz="1400"/>
            </a:lvl5pPr>
            <a:lvl6pPr marL="2743132" lvl="5" indent="-317492" algn="r" rtl="1">
              <a:spcBef>
                <a:spcPts val="300"/>
              </a:spcBef>
              <a:spcAft>
                <a:spcPts val="0"/>
              </a:spcAft>
              <a:buClr>
                <a:schemeClr val="dk1"/>
              </a:buClr>
              <a:buSzPts val="1400"/>
              <a:buChar char="•"/>
              <a:defRPr sz="1400"/>
            </a:lvl6pPr>
            <a:lvl7pPr marL="3200320" lvl="6" indent="-317492" algn="r" rtl="1">
              <a:spcBef>
                <a:spcPts val="300"/>
              </a:spcBef>
              <a:spcAft>
                <a:spcPts val="0"/>
              </a:spcAft>
              <a:buClr>
                <a:schemeClr val="dk1"/>
              </a:buClr>
              <a:buSzPts val="1400"/>
              <a:buChar char="•"/>
              <a:defRPr sz="1400"/>
            </a:lvl7pPr>
            <a:lvl8pPr marL="3657509" lvl="7" indent="-317492" algn="r" rtl="1">
              <a:spcBef>
                <a:spcPts val="300"/>
              </a:spcBef>
              <a:spcAft>
                <a:spcPts val="0"/>
              </a:spcAft>
              <a:buClr>
                <a:schemeClr val="dk1"/>
              </a:buClr>
              <a:buSzPts val="1400"/>
              <a:buChar char="•"/>
              <a:defRPr sz="1400"/>
            </a:lvl8pPr>
            <a:lvl9pPr marL="4114697" lvl="8" indent="-317492" algn="r" rtl="1">
              <a:spcBef>
                <a:spcPts val="300"/>
              </a:spcBef>
              <a:spcAft>
                <a:spcPts val="0"/>
              </a:spcAft>
              <a:buClr>
                <a:schemeClr val="dk1"/>
              </a:buClr>
              <a:buSzPts val="1400"/>
              <a:buChar char="•"/>
              <a:defRPr sz="1400"/>
            </a:lvl9pPr>
          </a:lstStyle>
          <a:p>
            <a:endParaRPr/>
          </a:p>
        </p:txBody>
      </p:sp>
      <p:sp>
        <p:nvSpPr>
          <p:cNvPr id="453" name="Google Shape;453;p77"/>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54" name="Google Shape;454;p7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55" name="Google Shape;455;p77"/>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90620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456"/>
        <p:cNvGrpSpPr/>
        <p:nvPr/>
      </p:nvGrpSpPr>
      <p:grpSpPr>
        <a:xfrm>
          <a:off x="0" y="0"/>
          <a:ext cx="0" cy="0"/>
          <a:chOff x="0" y="0"/>
          <a:chExt cx="0" cy="0"/>
        </a:xfrm>
      </p:grpSpPr>
      <p:sp>
        <p:nvSpPr>
          <p:cNvPr id="457" name="Google Shape;457;p7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33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8" name="Google Shape;458;p78"/>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189" lvl="0" indent="-228594" algn="r" rtl="1">
              <a:spcBef>
                <a:spcPts val="400"/>
              </a:spcBef>
              <a:spcAft>
                <a:spcPts val="0"/>
              </a:spcAft>
              <a:buClr>
                <a:schemeClr val="dk1"/>
              </a:buClr>
              <a:buSzPts val="1800"/>
              <a:buNone/>
              <a:defRPr sz="1800" b="1"/>
            </a:lvl1pPr>
            <a:lvl2pPr marL="914378" lvl="1" indent="-228594" algn="r" rtl="1">
              <a:spcBef>
                <a:spcPts val="300"/>
              </a:spcBef>
              <a:spcAft>
                <a:spcPts val="0"/>
              </a:spcAft>
              <a:buClr>
                <a:schemeClr val="dk1"/>
              </a:buClr>
              <a:buSzPts val="1500"/>
              <a:buNone/>
              <a:defRPr sz="1500" b="1"/>
            </a:lvl2pPr>
            <a:lvl3pPr marL="1371566" lvl="2" indent="-228594" algn="r" rtl="1">
              <a:spcBef>
                <a:spcPts val="300"/>
              </a:spcBef>
              <a:spcAft>
                <a:spcPts val="0"/>
              </a:spcAft>
              <a:buClr>
                <a:schemeClr val="dk1"/>
              </a:buClr>
              <a:buSzPts val="1400"/>
              <a:buNone/>
              <a:defRPr sz="1400" b="1"/>
            </a:lvl3pPr>
            <a:lvl4pPr marL="1828754" lvl="3" indent="-228594" algn="r" rtl="1">
              <a:spcBef>
                <a:spcPts val="200"/>
              </a:spcBef>
              <a:spcAft>
                <a:spcPts val="0"/>
              </a:spcAft>
              <a:buClr>
                <a:schemeClr val="dk1"/>
              </a:buClr>
              <a:buSzPts val="1200"/>
              <a:buNone/>
              <a:defRPr sz="1200" b="1"/>
            </a:lvl4pPr>
            <a:lvl5pPr marL="2285943" lvl="4" indent="-228594" algn="r" rtl="1">
              <a:spcBef>
                <a:spcPts val="200"/>
              </a:spcBef>
              <a:spcAft>
                <a:spcPts val="0"/>
              </a:spcAft>
              <a:buClr>
                <a:schemeClr val="dk1"/>
              </a:buClr>
              <a:buSzPts val="1200"/>
              <a:buNone/>
              <a:defRPr sz="1200" b="1"/>
            </a:lvl5pPr>
            <a:lvl6pPr marL="2743132" lvl="5" indent="-228594" algn="r" rtl="1">
              <a:spcBef>
                <a:spcPts val="200"/>
              </a:spcBef>
              <a:spcAft>
                <a:spcPts val="0"/>
              </a:spcAft>
              <a:buClr>
                <a:schemeClr val="dk1"/>
              </a:buClr>
              <a:buSzPts val="1200"/>
              <a:buNone/>
              <a:defRPr sz="1200" b="1"/>
            </a:lvl6pPr>
            <a:lvl7pPr marL="3200320" lvl="6" indent="-228594" algn="r" rtl="1">
              <a:spcBef>
                <a:spcPts val="200"/>
              </a:spcBef>
              <a:spcAft>
                <a:spcPts val="0"/>
              </a:spcAft>
              <a:buClr>
                <a:schemeClr val="dk1"/>
              </a:buClr>
              <a:buSzPts val="1200"/>
              <a:buNone/>
              <a:defRPr sz="1200" b="1"/>
            </a:lvl7pPr>
            <a:lvl8pPr marL="3657509" lvl="7" indent="-228594" algn="r" rtl="1">
              <a:spcBef>
                <a:spcPts val="200"/>
              </a:spcBef>
              <a:spcAft>
                <a:spcPts val="0"/>
              </a:spcAft>
              <a:buClr>
                <a:schemeClr val="dk1"/>
              </a:buClr>
              <a:buSzPts val="1200"/>
              <a:buNone/>
              <a:defRPr sz="1200" b="1"/>
            </a:lvl8pPr>
            <a:lvl9pPr marL="4114697" lvl="8" indent="-228594" algn="r" rtl="1">
              <a:spcBef>
                <a:spcPts val="200"/>
              </a:spcBef>
              <a:spcAft>
                <a:spcPts val="0"/>
              </a:spcAft>
              <a:buClr>
                <a:schemeClr val="dk1"/>
              </a:buClr>
              <a:buSzPts val="1200"/>
              <a:buNone/>
              <a:defRPr sz="1200" b="1"/>
            </a:lvl9pPr>
          </a:lstStyle>
          <a:p>
            <a:endParaRPr/>
          </a:p>
        </p:txBody>
      </p:sp>
      <p:sp>
        <p:nvSpPr>
          <p:cNvPr id="459" name="Google Shape;459;p78"/>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189" lvl="0" indent="-342892" algn="r" rtl="1">
              <a:spcBef>
                <a:spcPts val="400"/>
              </a:spcBef>
              <a:spcAft>
                <a:spcPts val="0"/>
              </a:spcAft>
              <a:buClr>
                <a:schemeClr val="dk1"/>
              </a:buClr>
              <a:buSzPts val="1800"/>
              <a:buChar char="•"/>
              <a:defRPr sz="1800"/>
            </a:lvl1pPr>
            <a:lvl2pPr marL="914378" lvl="1" indent="-323842" algn="r" rtl="1">
              <a:spcBef>
                <a:spcPts val="300"/>
              </a:spcBef>
              <a:spcAft>
                <a:spcPts val="0"/>
              </a:spcAft>
              <a:buClr>
                <a:schemeClr val="dk1"/>
              </a:buClr>
              <a:buSzPts val="1500"/>
              <a:buChar char="–"/>
              <a:defRPr sz="1500"/>
            </a:lvl2pPr>
            <a:lvl3pPr marL="1371566" lvl="2" indent="-317492" algn="r" rtl="1">
              <a:spcBef>
                <a:spcPts val="300"/>
              </a:spcBef>
              <a:spcAft>
                <a:spcPts val="0"/>
              </a:spcAft>
              <a:buClr>
                <a:schemeClr val="dk1"/>
              </a:buClr>
              <a:buSzPts val="1400"/>
              <a:buChar char="•"/>
              <a:defRPr sz="1400"/>
            </a:lvl3pPr>
            <a:lvl4pPr marL="1828754" lvl="3" indent="-304793" algn="r" rtl="1">
              <a:spcBef>
                <a:spcPts val="200"/>
              </a:spcBef>
              <a:spcAft>
                <a:spcPts val="0"/>
              </a:spcAft>
              <a:buClr>
                <a:schemeClr val="dk1"/>
              </a:buClr>
              <a:buSzPts val="1200"/>
              <a:buChar char="–"/>
              <a:defRPr sz="1200"/>
            </a:lvl4pPr>
            <a:lvl5pPr marL="2285943" lvl="4" indent="-304793" algn="r" rtl="1">
              <a:spcBef>
                <a:spcPts val="200"/>
              </a:spcBef>
              <a:spcAft>
                <a:spcPts val="0"/>
              </a:spcAft>
              <a:buClr>
                <a:schemeClr val="dk1"/>
              </a:buClr>
              <a:buSzPts val="1200"/>
              <a:buChar char="»"/>
              <a:defRPr sz="1200"/>
            </a:lvl5pPr>
            <a:lvl6pPr marL="2743132" lvl="5" indent="-304793" algn="r" rtl="1">
              <a:spcBef>
                <a:spcPts val="200"/>
              </a:spcBef>
              <a:spcAft>
                <a:spcPts val="0"/>
              </a:spcAft>
              <a:buClr>
                <a:schemeClr val="dk1"/>
              </a:buClr>
              <a:buSzPts val="1200"/>
              <a:buChar char="•"/>
              <a:defRPr sz="1200"/>
            </a:lvl6pPr>
            <a:lvl7pPr marL="3200320" lvl="6" indent="-304793" algn="r" rtl="1">
              <a:spcBef>
                <a:spcPts val="200"/>
              </a:spcBef>
              <a:spcAft>
                <a:spcPts val="0"/>
              </a:spcAft>
              <a:buClr>
                <a:schemeClr val="dk1"/>
              </a:buClr>
              <a:buSzPts val="1200"/>
              <a:buChar char="•"/>
              <a:defRPr sz="1200"/>
            </a:lvl7pPr>
            <a:lvl8pPr marL="3657509" lvl="7" indent="-304793" algn="r" rtl="1">
              <a:spcBef>
                <a:spcPts val="200"/>
              </a:spcBef>
              <a:spcAft>
                <a:spcPts val="0"/>
              </a:spcAft>
              <a:buClr>
                <a:schemeClr val="dk1"/>
              </a:buClr>
              <a:buSzPts val="1200"/>
              <a:buChar char="•"/>
              <a:defRPr sz="1200"/>
            </a:lvl8pPr>
            <a:lvl9pPr marL="4114697" lvl="8" indent="-304793" algn="r" rtl="1">
              <a:spcBef>
                <a:spcPts val="200"/>
              </a:spcBef>
              <a:spcAft>
                <a:spcPts val="0"/>
              </a:spcAft>
              <a:buClr>
                <a:schemeClr val="dk1"/>
              </a:buClr>
              <a:buSzPts val="1200"/>
              <a:buChar char="•"/>
              <a:defRPr sz="1200"/>
            </a:lvl9pPr>
          </a:lstStyle>
          <a:p>
            <a:endParaRPr/>
          </a:p>
        </p:txBody>
      </p:sp>
      <p:sp>
        <p:nvSpPr>
          <p:cNvPr id="460" name="Google Shape;460;p78"/>
          <p:cNvSpPr txBox="1">
            <a:spLocks noGrp="1"/>
          </p:cNvSpPr>
          <p:nvPr>
            <p:ph type="body" idx="3"/>
          </p:nvPr>
        </p:nvSpPr>
        <p:spPr>
          <a:xfrm>
            <a:off x="4645026" y="1151335"/>
            <a:ext cx="4041600" cy="480000"/>
          </a:xfrm>
          <a:prstGeom prst="rect">
            <a:avLst/>
          </a:prstGeom>
          <a:noFill/>
          <a:ln>
            <a:noFill/>
          </a:ln>
        </p:spPr>
        <p:txBody>
          <a:bodyPr spcFirstLastPara="1" wrap="square" lIns="68575" tIns="34275" rIns="68575" bIns="34275" anchor="b" anchorCtr="0">
            <a:noAutofit/>
          </a:bodyPr>
          <a:lstStyle>
            <a:lvl1pPr marL="457189" lvl="0" indent="-228594" algn="r" rtl="1">
              <a:spcBef>
                <a:spcPts val="400"/>
              </a:spcBef>
              <a:spcAft>
                <a:spcPts val="0"/>
              </a:spcAft>
              <a:buClr>
                <a:schemeClr val="dk1"/>
              </a:buClr>
              <a:buSzPts val="1800"/>
              <a:buNone/>
              <a:defRPr sz="1800" b="1"/>
            </a:lvl1pPr>
            <a:lvl2pPr marL="914378" lvl="1" indent="-228594" algn="r" rtl="1">
              <a:spcBef>
                <a:spcPts val="300"/>
              </a:spcBef>
              <a:spcAft>
                <a:spcPts val="0"/>
              </a:spcAft>
              <a:buClr>
                <a:schemeClr val="dk1"/>
              </a:buClr>
              <a:buSzPts val="1500"/>
              <a:buNone/>
              <a:defRPr sz="1500" b="1"/>
            </a:lvl2pPr>
            <a:lvl3pPr marL="1371566" lvl="2" indent="-228594" algn="r" rtl="1">
              <a:spcBef>
                <a:spcPts val="300"/>
              </a:spcBef>
              <a:spcAft>
                <a:spcPts val="0"/>
              </a:spcAft>
              <a:buClr>
                <a:schemeClr val="dk1"/>
              </a:buClr>
              <a:buSzPts val="1400"/>
              <a:buNone/>
              <a:defRPr sz="1400" b="1"/>
            </a:lvl3pPr>
            <a:lvl4pPr marL="1828754" lvl="3" indent="-228594" algn="r" rtl="1">
              <a:spcBef>
                <a:spcPts val="200"/>
              </a:spcBef>
              <a:spcAft>
                <a:spcPts val="0"/>
              </a:spcAft>
              <a:buClr>
                <a:schemeClr val="dk1"/>
              </a:buClr>
              <a:buSzPts val="1200"/>
              <a:buNone/>
              <a:defRPr sz="1200" b="1"/>
            </a:lvl4pPr>
            <a:lvl5pPr marL="2285943" lvl="4" indent="-228594" algn="r" rtl="1">
              <a:spcBef>
                <a:spcPts val="200"/>
              </a:spcBef>
              <a:spcAft>
                <a:spcPts val="0"/>
              </a:spcAft>
              <a:buClr>
                <a:schemeClr val="dk1"/>
              </a:buClr>
              <a:buSzPts val="1200"/>
              <a:buNone/>
              <a:defRPr sz="1200" b="1"/>
            </a:lvl5pPr>
            <a:lvl6pPr marL="2743132" lvl="5" indent="-228594" algn="r" rtl="1">
              <a:spcBef>
                <a:spcPts val="200"/>
              </a:spcBef>
              <a:spcAft>
                <a:spcPts val="0"/>
              </a:spcAft>
              <a:buClr>
                <a:schemeClr val="dk1"/>
              </a:buClr>
              <a:buSzPts val="1200"/>
              <a:buNone/>
              <a:defRPr sz="1200" b="1"/>
            </a:lvl6pPr>
            <a:lvl7pPr marL="3200320" lvl="6" indent="-228594" algn="r" rtl="1">
              <a:spcBef>
                <a:spcPts val="200"/>
              </a:spcBef>
              <a:spcAft>
                <a:spcPts val="0"/>
              </a:spcAft>
              <a:buClr>
                <a:schemeClr val="dk1"/>
              </a:buClr>
              <a:buSzPts val="1200"/>
              <a:buNone/>
              <a:defRPr sz="1200" b="1"/>
            </a:lvl7pPr>
            <a:lvl8pPr marL="3657509" lvl="7" indent="-228594" algn="r" rtl="1">
              <a:spcBef>
                <a:spcPts val="200"/>
              </a:spcBef>
              <a:spcAft>
                <a:spcPts val="0"/>
              </a:spcAft>
              <a:buClr>
                <a:schemeClr val="dk1"/>
              </a:buClr>
              <a:buSzPts val="1200"/>
              <a:buNone/>
              <a:defRPr sz="1200" b="1"/>
            </a:lvl8pPr>
            <a:lvl9pPr marL="4114697" lvl="8" indent="-228594" algn="r" rtl="1">
              <a:spcBef>
                <a:spcPts val="200"/>
              </a:spcBef>
              <a:spcAft>
                <a:spcPts val="0"/>
              </a:spcAft>
              <a:buClr>
                <a:schemeClr val="dk1"/>
              </a:buClr>
              <a:buSzPts val="1200"/>
              <a:buNone/>
              <a:defRPr sz="1200" b="1"/>
            </a:lvl9pPr>
          </a:lstStyle>
          <a:p>
            <a:endParaRPr/>
          </a:p>
        </p:txBody>
      </p:sp>
      <p:sp>
        <p:nvSpPr>
          <p:cNvPr id="461" name="Google Shape;461;p78"/>
          <p:cNvSpPr txBox="1">
            <a:spLocks noGrp="1"/>
          </p:cNvSpPr>
          <p:nvPr>
            <p:ph type="body" idx="4"/>
          </p:nvPr>
        </p:nvSpPr>
        <p:spPr>
          <a:xfrm>
            <a:off x="4645026" y="1631156"/>
            <a:ext cx="4041600" cy="2963400"/>
          </a:xfrm>
          <a:prstGeom prst="rect">
            <a:avLst/>
          </a:prstGeom>
          <a:noFill/>
          <a:ln>
            <a:noFill/>
          </a:ln>
        </p:spPr>
        <p:txBody>
          <a:bodyPr spcFirstLastPara="1" wrap="square" lIns="68575" tIns="34275" rIns="68575" bIns="34275" anchor="t" anchorCtr="0">
            <a:noAutofit/>
          </a:bodyPr>
          <a:lstStyle>
            <a:lvl1pPr marL="457189" lvl="0" indent="-342892" algn="r" rtl="1">
              <a:spcBef>
                <a:spcPts val="400"/>
              </a:spcBef>
              <a:spcAft>
                <a:spcPts val="0"/>
              </a:spcAft>
              <a:buClr>
                <a:schemeClr val="dk1"/>
              </a:buClr>
              <a:buSzPts val="1800"/>
              <a:buChar char="•"/>
              <a:defRPr sz="1800"/>
            </a:lvl1pPr>
            <a:lvl2pPr marL="914378" lvl="1" indent="-323842" algn="r" rtl="1">
              <a:spcBef>
                <a:spcPts val="300"/>
              </a:spcBef>
              <a:spcAft>
                <a:spcPts val="0"/>
              </a:spcAft>
              <a:buClr>
                <a:schemeClr val="dk1"/>
              </a:buClr>
              <a:buSzPts val="1500"/>
              <a:buChar char="–"/>
              <a:defRPr sz="1500"/>
            </a:lvl2pPr>
            <a:lvl3pPr marL="1371566" lvl="2" indent="-317492" algn="r" rtl="1">
              <a:spcBef>
                <a:spcPts val="300"/>
              </a:spcBef>
              <a:spcAft>
                <a:spcPts val="0"/>
              </a:spcAft>
              <a:buClr>
                <a:schemeClr val="dk1"/>
              </a:buClr>
              <a:buSzPts val="1400"/>
              <a:buChar char="•"/>
              <a:defRPr sz="1400"/>
            </a:lvl3pPr>
            <a:lvl4pPr marL="1828754" lvl="3" indent="-304793" algn="r" rtl="1">
              <a:spcBef>
                <a:spcPts val="200"/>
              </a:spcBef>
              <a:spcAft>
                <a:spcPts val="0"/>
              </a:spcAft>
              <a:buClr>
                <a:schemeClr val="dk1"/>
              </a:buClr>
              <a:buSzPts val="1200"/>
              <a:buChar char="–"/>
              <a:defRPr sz="1200"/>
            </a:lvl4pPr>
            <a:lvl5pPr marL="2285943" lvl="4" indent="-304793" algn="r" rtl="1">
              <a:spcBef>
                <a:spcPts val="200"/>
              </a:spcBef>
              <a:spcAft>
                <a:spcPts val="0"/>
              </a:spcAft>
              <a:buClr>
                <a:schemeClr val="dk1"/>
              </a:buClr>
              <a:buSzPts val="1200"/>
              <a:buChar char="»"/>
              <a:defRPr sz="1200"/>
            </a:lvl5pPr>
            <a:lvl6pPr marL="2743132" lvl="5" indent="-304793" algn="r" rtl="1">
              <a:spcBef>
                <a:spcPts val="200"/>
              </a:spcBef>
              <a:spcAft>
                <a:spcPts val="0"/>
              </a:spcAft>
              <a:buClr>
                <a:schemeClr val="dk1"/>
              </a:buClr>
              <a:buSzPts val="1200"/>
              <a:buChar char="•"/>
              <a:defRPr sz="1200"/>
            </a:lvl6pPr>
            <a:lvl7pPr marL="3200320" lvl="6" indent="-304793" algn="r" rtl="1">
              <a:spcBef>
                <a:spcPts val="200"/>
              </a:spcBef>
              <a:spcAft>
                <a:spcPts val="0"/>
              </a:spcAft>
              <a:buClr>
                <a:schemeClr val="dk1"/>
              </a:buClr>
              <a:buSzPts val="1200"/>
              <a:buChar char="•"/>
              <a:defRPr sz="1200"/>
            </a:lvl7pPr>
            <a:lvl8pPr marL="3657509" lvl="7" indent="-304793" algn="r" rtl="1">
              <a:spcBef>
                <a:spcPts val="200"/>
              </a:spcBef>
              <a:spcAft>
                <a:spcPts val="0"/>
              </a:spcAft>
              <a:buClr>
                <a:schemeClr val="dk1"/>
              </a:buClr>
              <a:buSzPts val="1200"/>
              <a:buChar char="•"/>
              <a:defRPr sz="1200"/>
            </a:lvl8pPr>
            <a:lvl9pPr marL="4114697" lvl="8" indent="-304793" algn="r" rtl="1">
              <a:spcBef>
                <a:spcPts val="200"/>
              </a:spcBef>
              <a:spcAft>
                <a:spcPts val="0"/>
              </a:spcAft>
              <a:buClr>
                <a:schemeClr val="dk1"/>
              </a:buClr>
              <a:buSzPts val="1200"/>
              <a:buChar char="•"/>
              <a:defRPr sz="1200"/>
            </a:lvl9pPr>
          </a:lstStyle>
          <a:p>
            <a:endParaRPr/>
          </a:p>
        </p:txBody>
      </p:sp>
      <p:sp>
        <p:nvSpPr>
          <p:cNvPr id="462" name="Google Shape;462;p78"/>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3" name="Google Shape;463;p7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4" name="Google Shape;464;p78"/>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4560047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כותרת בלבד" type="titleOnly">
  <p:cSld name="כותרת בלבד">
    <p:spTree>
      <p:nvGrpSpPr>
        <p:cNvPr id="1" name="Shape 465"/>
        <p:cNvGrpSpPr/>
        <p:nvPr/>
      </p:nvGrpSpPr>
      <p:grpSpPr>
        <a:xfrm>
          <a:off x="0" y="0"/>
          <a:ext cx="0" cy="0"/>
          <a:chOff x="0" y="0"/>
          <a:chExt cx="0" cy="0"/>
        </a:xfrm>
      </p:grpSpPr>
      <p:sp>
        <p:nvSpPr>
          <p:cNvPr id="466" name="Google Shape;466;p7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7" name="Google Shape;467;p79"/>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8" name="Google Shape;468;p7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9" name="Google Shape;469;p79"/>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5453996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ריק" type="blank">
  <p:cSld name="ריק">
    <p:spTree>
      <p:nvGrpSpPr>
        <p:cNvPr id="1" name="Shape 470"/>
        <p:cNvGrpSpPr/>
        <p:nvPr/>
      </p:nvGrpSpPr>
      <p:grpSpPr>
        <a:xfrm>
          <a:off x="0" y="0"/>
          <a:ext cx="0" cy="0"/>
          <a:chOff x="0" y="0"/>
          <a:chExt cx="0" cy="0"/>
        </a:xfrm>
      </p:grpSpPr>
      <p:sp>
        <p:nvSpPr>
          <p:cNvPr id="471" name="Google Shape;471;p80"/>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2" name="Google Shape;472;p8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3" name="Google Shape;473;p80"/>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258481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תוכן עם כיתוב" type="objTx">
  <p:cSld name="תוכן עם כיתוב">
    <p:spTree>
      <p:nvGrpSpPr>
        <p:cNvPr id="1" name="Shape 474"/>
        <p:cNvGrpSpPr/>
        <p:nvPr/>
      </p:nvGrpSpPr>
      <p:grpSpPr>
        <a:xfrm>
          <a:off x="0" y="0"/>
          <a:ext cx="0" cy="0"/>
          <a:chOff x="0" y="0"/>
          <a:chExt cx="0" cy="0"/>
        </a:xfrm>
      </p:grpSpPr>
      <p:sp>
        <p:nvSpPr>
          <p:cNvPr id="475" name="Google Shape;475;p81"/>
          <p:cNvSpPr txBox="1">
            <a:spLocks noGrp="1"/>
          </p:cNvSpPr>
          <p:nvPr>
            <p:ph type="title"/>
          </p:nvPr>
        </p:nvSpPr>
        <p:spPr>
          <a:xfrm>
            <a:off x="457201" y="204788"/>
            <a:ext cx="3008400" cy="8715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81"/>
          <p:cNvSpPr txBox="1">
            <a:spLocks noGrp="1"/>
          </p:cNvSpPr>
          <p:nvPr>
            <p:ph type="body" idx="1"/>
          </p:nvPr>
        </p:nvSpPr>
        <p:spPr>
          <a:xfrm>
            <a:off x="3575050" y="204788"/>
            <a:ext cx="5111700" cy="4389600"/>
          </a:xfrm>
          <a:prstGeom prst="rect">
            <a:avLst/>
          </a:prstGeom>
          <a:noFill/>
          <a:ln>
            <a:noFill/>
          </a:ln>
        </p:spPr>
        <p:txBody>
          <a:bodyPr spcFirstLastPara="1" wrap="square" lIns="68575" tIns="34275" rIns="68575" bIns="34275" anchor="t" anchorCtr="0">
            <a:noAutofit/>
          </a:bodyPr>
          <a:lstStyle>
            <a:lvl1pPr marL="457189" lvl="0" indent="-380990" algn="r" rtl="1">
              <a:spcBef>
                <a:spcPts val="500"/>
              </a:spcBef>
              <a:spcAft>
                <a:spcPts val="0"/>
              </a:spcAft>
              <a:buClr>
                <a:schemeClr val="dk1"/>
              </a:buClr>
              <a:buSzPts val="2400"/>
              <a:buChar char="•"/>
              <a:defRPr sz="2400"/>
            </a:lvl1pPr>
            <a:lvl2pPr marL="914378" lvl="1" indent="-361941" algn="r" rtl="1">
              <a:spcBef>
                <a:spcPts val="400"/>
              </a:spcBef>
              <a:spcAft>
                <a:spcPts val="0"/>
              </a:spcAft>
              <a:buClr>
                <a:schemeClr val="dk1"/>
              </a:buClr>
              <a:buSzPts val="2100"/>
              <a:buChar char="–"/>
              <a:defRPr sz="2100"/>
            </a:lvl2pPr>
            <a:lvl3pPr marL="1371566" lvl="2" indent="-342892" algn="r" rtl="1">
              <a:spcBef>
                <a:spcPts val="400"/>
              </a:spcBef>
              <a:spcAft>
                <a:spcPts val="0"/>
              </a:spcAft>
              <a:buClr>
                <a:schemeClr val="dk1"/>
              </a:buClr>
              <a:buSzPts val="1800"/>
              <a:buChar char="•"/>
              <a:defRPr sz="1800"/>
            </a:lvl3pPr>
            <a:lvl4pPr marL="1828754" lvl="3" indent="-323842" algn="r" rtl="1">
              <a:spcBef>
                <a:spcPts val="300"/>
              </a:spcBef>
              <a:spcAft>
                <a:spcPts val="0"/>
              </a:spcAft>
              <a:buClr>
                <a:schemeClr val="dk1"/>
              </a:buClr>
              <a:buSzPts val="1500"/>
              <a:buChar char="–"/>
              <a:defRPr sz="1500"/>
            </a:lvl4pPr>
            <a:lvl5pPr marL="2285943" lvl="4" indent="-323842" algn="r" rtl="1">
              <a:spcBef>
                <a:spcPts val="300"/>
              </a:spcBef>
              <a:spcAft>
                <a:spcPts val="0"/>
              </a:spcAft>
              <a:buClr>
                <a:schemeClr val="dk1"/>
              </a:buClr>
              <a:buSzPts val="1500"/>
              <a:buChar char="»"/>
              <a:defRPr sz="1500"/>
            </a:lvl5pPr>
            <a:lvl6pPr marL="2743132" lvl="5" indent="-323842" algn="r" rtl="1">
              <a:spcBef>
                <a:spcPts val="300"/>
              </a:spcBef>
              <a:spcAft>
                <a:spcPts val="0"/>
              </a:spcAft>
              <a:buClr>
                <a:schemeClr val="dk1"/>
              </a:buClr>
              <a:buSzPts val="1500"/>
              <a:buChar char="•"/>
              <a:defRPr sz="1500"/>
            </a:lvl6pPr>
            <a:lvl7pPr marL="3200320" lvl="6" indent="-323842" algn="r" rtl="1">
              <a:spcBef>
                <a:spcPts val="300"/>
              </a:spcBef>
              <a:spcAft>
                <a:spcPts val="0"/>
              </a:spcAft>
              <a:buClr>
                <a:schemeClr val="dk1"/>
              </a:buClr>
              <a:buSzPts val="1500"/>
              <a:buChar char="•"/>
              <a:defRPr sz="1500"/>
            </a:lvl7pPr>
            <a:lvl8pPr marL="3657509" lvl="7" indent="-323842" algn="r" rtl="1">
              <a:spcBef>
                <a:spcPts val="300"/>
              </a:spcBef>
              <a:spcAft>
                <a:spcPts val="0"/>
              </a:spcAft>
              <a:buClr>
                <a:schemeClr val="dk1"/>
              </a:buClr>
              <a:buSzPts val="1500"/>
              <a:buChar char="•"/>
              <a:defRPr sz="1500"/>
            </a:lvl8pPr>
            <a:lvl9pPr marL="4114697" lvl="8" indent="-323842" algn="r" rtl="1">
              <a:spcBef>
                <a:spcPts val="300"/>
              </a:spcBef>
              <a:spcAft>
                <a:spcPts val="0"/>
              </a:spcAft>
              <a:buClr>
                <a:schemeClr val="dk1"/>
              </a:buClr>
              <a:buSzPts val="1500"/>
              <a:buChar char="•"/>
              <a:defRPr sz="1500"/>
            </a:lvl9pPr>
          </a:lstStyle>
          <a:p>
            <a:endParaRPr/>
          </a:p>
        </p:txBody>
      </p:sp>
      <p:sp>
        <p:nvSpPr>
          <p:cNvPr id="477" name="Google Shape;477;p81"/>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189" lvl="0" indent="-228594" algn="r" rtl="1">
              <a:spcBef>
                <a:spcPts val="200"/>
              </a:spcBef>
              <a:spcAft>
                <a:spcPts val="0"/>
              </a:spcAft>
              <a:buClr>
                <a:schemeClr val="dk1"/>
              </a:buClr>
              <a:buSzPts val="1100"/>
              <a:buNone/>
              <a:defRPr sz="1100"/>
            </a:lvl1pPr>
            <a:lvl2pPr marL="914378" lvl="1" indent="-228594" algn="r" rtl="1">
              <a:spcBef>
                <a:spcPts val="200"/>
              </a:spcBef>
              <a:spcAft>
                <a:spcPts val="0"/>
              </a:spcAft>
              <a:buClr>
                <a:schemeClr val="dk1"/>
              </a:buClr>
              <a:buSzPts val="900"/>
              <a:buNone/>
              <a:defRPr sz="900"/>
            </a:lvl2pPr>
            <a:lvl3pPr marL="1371566" lvl="2" indent="-228594" algn="r" rtl="1">
              <a:spcBef>
                <a:spcPts val="200"/>
              </a:spcBef>
              <a:spcAft>
                <a:spcPts val="0"/>
              </a:spcAft>
              <a:buClr>
                <a:schemeClr val="dk1"/>
              </a:buClr>
              <a:buSzPts val="800"/>
              <a:buNone/>
              <a:defRPr sz="800"/>
            </a:lvl3pPr>
            <a:lvl4pPr marL="1828754" lvl="3" indent="-228594" algn="r" rtl="1">
              <a:spcBef>
                <a:spcPts val="100"/>
              </a:spcBef>
              <a:spcAft>
                <a:spcPts val="0"/>
              </a:spcAft>
              <a:buClr>
                <a:schemeClr val="dk1"/>
              </a:buClr>
              <a:buSzPts val="700"/>
              <a:buNone/>
              <a:defRPr sz="700"/>
            </a:lvl4pPr>
            <a:lvl5pPr marL="2285943" lvl="4" indent="-228594" algn="r" rtl="1">
              <a:spcBef>
                <a:spcPts val="100"/>
              </a:spcBef>
              <a:spcAft>
                <a:spcPts val="0"/>
              </a:spcAft>
              <a:buClr>
                <a:schemeClr val="dk1"/>
              </a:buClr>
              <a:buSzPts val="700"/>
              <a:buNone/>
              <a:defRPr sz="700"/>
            </a:lvl5pPr>
            <a:lvl6pPr marL="2743132" lvl="5" indent="-228594" algn="r" rtl="1">
              <a:spcBef>
                <a:spcPts val="100"/>
              </a:spcBef>
              <a:spcAft>
                <a:spcPts val="0"/>
              </a:spcAft>
              <a:buClr>
                <a:schemeClr val="dk1"/>
              </a:buClr>
              <a:buSzPts val="700"/>
              <a:buNone/>
              <a:defRPr sz="700"/>
            </a:lvl6pPr>
            <a:lvl7pPr marL="3200320" lvl="6" indent="-228594" algn="r" rtl="1">
              <a:spcBef>
                <a:spcPts val="100"/>
              </a:spcBef>
              <a:spcAft>
                <a:spcPts val="0"/>
              </a:spcAft>
              <a:buClr>
                <a:schemeClr val="dk1"/>
              </a:buClr>
              <a:buSzPts val="700"/>
              <a:buNone/>
              <a:defRPr sz="700"/>
            </a:lvl7pPr>
            <a:lvl8pPr marL="3657509" lvl="7" indent="-228594" algn="r" rtl="1">
              <a:spcBef>
                <a:spcPts val="100"/>
              </a:spcBef>
              <a:spcAft>
                <a:spcPts val="0"/>
              </a:spcAft>
              <a:buClr>
                <a:schemeClr val="dk1"/>
              </a:buClr>
              <a:buSzPts val="700"/>
              <a:buNone/>
              <a:defRPr sz="700"/>
            </a:lvl8pPr>
            <a:lvl9pPr marL="4114697" lvl="8" indent="-228594" algn="r" rtl="1">
              <a:spcBef>
                <a:spcPts val="100"/>
              </a:spcBef>
              <a:spcAft>
                <a:spcPts val="0"/>
              </a:spcAft>
              <a:buClr>
                <a:schemeClr val="dk1"/>
              </a:buClr>
              <a:buSzPts val="700"/>
              <a:buNone/>
              <a:defRPr sz="700"/>
            </a:lvl9pPr>
          </a:lstStyle>
          <a:p>
            <a:endParaRPr/>
          </a:p>
        </p:txBody>
      </p:sp>
      <p:sp>
        <p:nvSpPr>
          <p:cNvPr id="478" name="Google Shape;478;p81"/>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9" name="Google Shape;479;p8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0" name="Google Shape;480;p81"/>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8217330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תמונה עם כיתוב" type="picTx">
  <p:cSld name="תמונה עם כיתוב">
    <p:spTree>
      <p:nvGrpSpPr>
        <p:cNvPr id="1" name="Shape 481"/>
        <p:cNvGrpSpPr/>
        <p:nvPr/>
      </p:nvGrpSpPr>
      <p:grpSpPr>
        <a:xfrm>
          <a:off x="0" y="0"/>
          <a:ext cx="0" cy="0"/>
          <a:chOff x="0" y="0"/>
          <a:chExt cx="0" cy="0"/>
        </a:xfrm>
      </p:grpSpPr>
      <p:sp>
        <p:nvSpPr>
          <p:cNvPr id="482" name="Google Shape;482;p82"/>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15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3" name="Google Shape;483;p82"/>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r" rtl="1">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r" rtl="1">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84" name="Google Shape;484;p82"/>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189" lvl="0" indent="-228594" algn="r" rtl="1">
              <a:spcBef>
                <a:spcPts val="200"/>
              </a:spcBef>
              <a:spcAft>
                <a:spcPts val="0"/>
              </a:spcAft>
              <a:buClr>
                <a:schemeClr val="dk1"/>
              </a:buClr>
              <a:buSzPts val="1100"/>
              <a:buNone/>
              <a:defRPr sz="1100"/>
            </a:lvl1pPr>
            <a:lvl2pPr marL="914378" lvl="1" indent="-228594" algn="r" rtl="1">
              <a:spcBef>
                <a:spcPts val="200"/>
              </a:spcBef>
              <a:spcAft>
                <a:spcPts val="0"/>
              </a:spcAft>
              <a:buClr>
                <a:schemeClr val="dk1"/>
              </a:buClr>
              <a:buSzPts val="900"/>
              <a:buNone/>
              <a:defRPr sz="900"/>
            </a:lvl2pPr>
            <a:lvl3pPr marL="1371566" lvl="2" indent="-228594" algn="r" rtl="1">
              <a:spcBef>
                <a:spcPts val="200"/>
              </a:spcBef>
              <a:spcAft>
                <a:spcPts val="0"/>
              </a:spcAft>
              <a:buClr>
                <a:schemeClr val="dk1"/>
              </a:buClr>
              <a:buSzPts val="800"/>
              <a:buNone/>
              <a:defRPr sz="800"/>
            </a:lvl3pPr>
            <a:lvl4pPr marL="1828754" lvl="3" indent="-228594" algn="r" rtl="1">
              <a:spcBef>
                <a:spcPts val="100"/>
              </a:spcBef>
              <a:spcAft>
                <a:spcPts val="0"/>
              </a:spcAft>
              <a:buClr>
                <a:schemeClr val="dk1"/>
              </a:buClr>
              <a:buSzPts val="700"/>
              <a:buNone/>
              <a:defRPr sz="700"/>
            </a:lvl4pPr>
            <a:lvl5pPr marL="2285943" lvl="4" indent="-228594" algn="r" rtl="1">
              <a:spcBef>
                <a:spcPts val="100"/>
              </a:spcBef>
              <a:spcAft>
                <a:spcPts val="0"/>
              </a:spcAft>
              <a:buClr>
                <a:schemeClr val="dk1"/>
              </a:buClr>
              <a:buSzPts val="700"/>
              <a:buNone/>
              <a:defRPr sz="700"/>
            </a:lvl5pPr>
            <a:lvl6pPr marL="2743132" lvl="5" indent="-228594" algn="r" rtl="1">
              <a:spcBef>
                <a:spcPts val="100"/>
              </a:spcBef>
              <a:spcAft>
                <a:spcPts val="0"/>
              </a:spcAft>
              <a:buClr>
                <a:schemeClr val="dk1"/>
              </a:buClr>
              <a:buSzPts val="700"/>
              <a:buNone/>
              <a:defRPr sz="700"/>
            </a:lvl6pPr>
            <a:lvl7pPr marL="3200320" lvl="6" indent="-228594" algn="r" rtl="1">
              <a:spcBef>
                <a:spcPts val="100"/>
              </a:spcBef>
              <a:spcAft>
                <a:spcPts val="0"/>
              </a:spcAft>
              <a:buClr>
                <a:schemeClr val="dk1"/>
              </a:buClr>
              <a:buSzPts val="700"/>
              <a:buNone/>
              <a:defRPr sz="700"/>
            </a:lvl7pPr>
            <a:lvl8pPr marL="3657509" lvl="7" indent="-228594" algn="r" rtl="1">
              <a:spcBef>
                <a:spcPts val="100"/>
              </a:spcBef>
              <a:spcAft>
                <a:spcPts val="0"/>
              </a:spcAft>
              <a:buClr>
                <a:schemeClr val="dk1"/>
              </a:buClr>
              <a:buSzPts val="700"/>
              <a:buNone/>
              <a:defRPr sz="700"/>
            </a:lvl8pPr>
            <a:lvl9pPr marL="4114697" lvl="8" indent="-228594" algn="r" rtl="1">
              <a:spcBef>
                <a:spcPts val="100"/>
              </a:spcBef>
              <a:spcAft>
                <a:spcPts val="0"/>
              </a:spcAft>
              <a:buClr>
                <a:schemeClr val="dk1"/>
              </a:buClr>
              <a:buSzPts val="700"/>
              <a:buNone/>
              <a:defRPr sz="700"/>
            </a:lvl9pPr>
          </a:lstStyle>
          <a:p>
            <a:endParaRPr/>
          </a:p>
        </p:txBody>
      </p:sp>
      <p:sp>
        <p:nvSpPr>
          <p:cNvPr id="485" name="Google Shape;485;p82"/>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6" name="Google Shape;486;p8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7" name="Google Shape;487;p82"/>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4751468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כותרת וטקסט אנכי">
    <p:spTree>
      <p:nvGrpSpPr>
        <p:cNvPr id="1" name="Shape 488"/>
        <p:cNvGrpSpPr/>
        <p:nvPr/>
      </p:nvGrpSpPr>
      <p:grpSpPr>
        <a:xfrm>
          <a:off x="0" y="0"/>
          <a:ext cx="0" cy="0"/>
          <a:chOff x="0" y="0"/>
          <a:chExt cx="0" cy="0"/>
        </a:xfrm>
      </p:grpSpPr>
      <p:sp>
        <p:nvSpPr>
          <p:cNvPr id="489" name="Google Shape;489;p8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83"/>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189" lvl="0" indent="-317492" algn="r" rtl="1">
              <a:spcBef>
                <a:spcPts val="300"/>
              </a:spcBef>
              <a:spcAft>
                <a:spcPts val="0"/>
              </a:spcAft>
              <a:buClr>
                <a:schemeClr val="dk1"/>
              </a:buClr>
              <a:buSzPts val="1400"/>
              <a:buChar char="•"/>
              <a:defRPr/>
            </a:lvl1pPr>
            <a:lvl2pPr marL="914378" lvl="1" indent="-317492" algn="r" rtl="1">
              <a:spcBef>
                <a:spcPts val="300"/>
              </a:spcBef>
              <a:spcAft>
                <a:spcPts val="0"/>
              </a:spcAft>
              <a:buClr>
                <a:schemeClr val="dk1"/>
              </a:buClr>
              <a:buSzPts val="1400"/>
              <a:buChar char="–"/>
              <a:defRPr/>
            </a:lvl2pPr>
            <a:lvl3pPr marL="1371566" lvl="2" indent="-317492" algn="r" rtl="1">
              <a:spcBef>
                <a:spcPts val="300"/>
              </a:spcBef>
              <a:spcAft>
                <a:spcPts val="0"/>
              </a:spcAft>
              <a:buClr>
                <a:schemeClr val="dk1"/>
              </a:buClr>
              <a:buSzPts val="1400"/>
              <a:buChar char="•"/>
              <a:defRPr/>
            </a:lvl3pPr>
            <a:lvl4pPr marL="1828754" lvl="3" indent="-317492" algn="r" rtl="1">
              <a:spcBef>
                <a:spcPts val="300"/>
              </a:spcBef>
              <a:spcAft>
                <a:spcPts val="0"/>
              </a:spcAft>
              <a:buClr>
                <a:schemeClr val="dk1"/>
              </a:buClr>
              <a:buSzPts val="1400"/>
              <a:buChar char="–"/>
              <a:defRPr/>
            </a:lvl4pPr>
            <a:lvl5pPr marL="2285943" lvl="4" indent="-317492" algn="r" rtl="1">
              <a:spcBef>
                <a:spcPts val="300"/>
              </a:spcBef>
              <a:spcAft>
                <a:spcPts val="0"/>
              </a:spcAft>
              <a:buClr>
                <a:schemeClr val="dk1"/>
              </a:buClr>
              <a:buSzPts val="1400"/>
              <a:buChar char="»"/>
              <a:defRPr/>
            </a:lvl5pPr>
            <a:lvl6pPr marL="2743132" lvl="5" indent="-317492" algn="r" rtl="1">
              <a:spcBef>
                <a:spcPts val="300"/>
              </a:spcBef>
              <a:spcAft>
                <a:spcPts val="0"/>
              </a:spcAft>
              <a:buClr>
                <a:schemeClr val="dk1"/>
              </a:buClr>
              <a:buSzPts val="1400"/>
              <a:buChar char="•"/>
              <a:defRPr/>
            </a:lvl6pPr>
            <a:lvl7pPr marL="3200320" lvl="6" indent="-317492" algn="r" rtl="1">
              <a:spcBef>
                <a:spcPts val="300"/>
              </a:spcBef>
              <a:spcAft>
                <a:spcPts val="0"/>
              </a:spcAft>
              <a:buClr>
                <a:schemeClr val="dk1"/>
              </a:buClr>
              <a:buSzPts val="1400"/>
              <a:buChar char="•"/>
              <a:defRPr/>
            </a:lvl7pPr>
            <a:lvl8pPr marL="3657509" lvl="7" indent="-317492" algn="r" rtl="1">
              <a:spcBef>
                <a:spcPts val="300"/>
              </a:spcBef>
              <a:spcAft>
                <a:spcPts val="0"/>
              </a:spcAft>
              <a:buClr>
                <a:schemeClr val="dk1"/>
              </a:buClr>
              <a:buSzPts val="1400"/>
              <a:buChar char="•"/>
              <a:defRPr/>
            </a:lvl8pPr>
            <a:lvl9pPr marL="4114697" lvl="8" indent="-317492" algn="r" rtl="1">
              <a:spcBef>
                <a:spcPts val="300"/>
              </a:spcBef>
              <a:spcAft>
                <a:spcPts val="0"/>
              </a:spcAft>
              <a:buClr>
                <a:schemeClr val="dk1"/>
              </a:buClr>
              <a:buSzPts val="1400"/>
              <a:buChar char="•"/>
              <a:defRPr/>
            </a:lvl9pPr>
          </a:lstStyle>
          <a:p>
            <a:endParaRPr/>
          </a:p>
        </p:txBody>
      </p:sp>
      <p:sp>
        <p:nvSpPr>
          <p:cNvPr id="491" name="Google Shape;491;p83"/>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2" name="Google Shape;492;p8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3" name="Google Shape;493;p83"/>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9260860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כותרת אנכית וטקסט">
    <p:spTree>
      <p:nvGrpSpPr>
        <p:cNvPr id="1" name="Shape 494"/>
        <p:cNvGrpSpPr/>
        <p:nvPr/>
      </p:nvGrpSpPr>
      <p:grpSpPr>
        <a:xfrm>
          <a:off x="0" y="0"/>
          <a:ext cx="0" cy="0"/>
          <a:chOff x="0" y="0"/>
          <a:chExt cx="0" cy="0"/>
        </a:xfrm>
      </p:grpSpPr>
      <p:sp>
        <p:nvSpPr>
          <p:cNvPr id="495" name="Google Shape;495;p84"/>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6" name="Google Shape;496;p84"/>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189" lvl="0" indent="-317492" algn="r" rtl="1">
              <a:spcBef>
                <a:spcPts val="300"/>
              </a:spcBef>
              <a:spcAft>
                <a:spcPts val="0"/>
              </a:spcAft>
              <a:buClr>
                <a:schemeClr val="dk1"/>
              </a:buClr>
              <a:buSzPts val="1400"/>
              <a:buChar char="•"/>
              <a:defRPr/>
            </a:lvl1pPr>
            <a:lvl2pPr marL="914378" lvl="1" indent="-317492" algn="r" rtl="1">
              <a:spcBef>
                <a:spcPts val="300"/>
              </a:spcBef>
              <a:spcAft>
                <a:spcPts val="0"/>
              </a:spcAft>
              <a:buClr>
                <a:schemeClr val="dk1"/>
              </a:buClr>
              <a:buSzPts val="1400"/>
              <a:buChar char="–"/>
              <a:defRPr/>
            </a:lvl2pPr>
            <a:lvl3pPr marL="1371566" lvl="2" indent="-317492" algn="r" rtl="1">
              <a:spcBef>
                <a:spcPts val="300"/>
              </a:spcBef>
              <a:spcAft>
                <a:spcPts val="0"/>
              </a:spcAft>
              <a:buClr>
                <a:schemeClr val="dk1"/>
              </a:buClr>
              <a:buSzPts val="1400"/>
              <a:buChar char="•"/>
              <a:defRPr/>
            </a:lvl3pPr>
            <a:lvl4pPr marL="1828754" lvl="3" indent="-317492" algn="r" rtl="1">
              <a:spcBef>
                <a:spcPts val="300"/>
              </a:spcBef>
              <a:spcAft>
                <a:spcPts val="0"/>
              </a:spcAft>
              <a:buClr>
                <a:schemeClr val="dk1"/>
              </a:buClr>
              <a:buSzPts val="1400"/>
              <a:buChar char="–"/>
              <a:defRPr/>
            </a:lvl4pPr>
            <a:lvl5pPr marL="2285943" lvl="4" indent="-317492" algn="r" rtl="1">
              <a:spcBef>
                <a:spcPts val="300"/>
              </a:spcBef>
              <a:spcAft>
                <a:spcPts val="0"/>
              </a:spcAft>
              <a:buClr>
                <a:schemeClr val="dk1"/>
              </a:buClr>
              <a:buSzPts val="1400"/>
              <a:buChar char="»"/>
              <a:defRPr/>
            </a:lvl5pPr>
            <a:lvl6pPr marL="2743132" lvl="5" indent="-317492" algn="r" rtl="1">
              <a:spcBef>
                <a:spcPts val="300"/>
              </a:spcBef>
              <a:spcAft>
                <a:spcPts val="0"/>
              </a:spcAft>
              <a:buClr>
                <a:schemeClr val="dk1"/>
              </a:buClr>
              <a:buSzPts val="1400"/>
              <a:buChar char="•"/>
              <a:defRPr/>
            </a:lvl6pPr>
            <a:lvl7pPr marL="3200320" lvl="6" indent="-317492" algn="r" rtl="1">
              <a:spcBef>
                <a:spcPts val="300"/>
              </a:spcBef>
              <a:spcAft>
                <a:spcPts val="0"/>
              </a:spcAft>
              <a:buClr>
                <a:schemeClr val="dk1"/>
              </a:buClr>
              <a:buSzPts val="1400"/>
              <a:buChar char="•"/>
              <a:defRPr/>
            </a:lvl7pPr>
            <a:lvl8pPr marL="3657509" lvl="7" indent="-317492" algn="r" rtl="1">
              <a:spcBef>
                <a:spcPts val="300"/>
              </a:spcBef>
              <a:spcAft>
                <a:spcPts val="0"/>
              </a:spcAft>
              <a:buClr>
                <a:schemeClr val="dk1"/>
              </a:buClr>
              <a:buSzPts val="1400"/>
              <a:buChar char="•"/>
              <a:defRPr/>
            </a:lvl8pPr>
            <a:lvl9pPr marL="4114697" lvl="8" indent="-317492" algn="r" rtl="1">
              <a:spcBef>
                <a:spcPts val="300"/>
              </a:spcBef>
              <a:spcAft>
                <a:spcPts val="0"/>
              </a:spcAft>
              <a:buClr>
                <a:schemeClr val="dk1"/>
              </a:buClr>
              <a:buSzPts val="1400"/>
              <a:buChar char="•"/>
              <a:defRPr/>
            </a:lvl9pPr>
          </a:lstStyle>
          <a:p>
            <a:endParaRPr/>
          </a:p>
        </p:txBody>
      </p:sp>
      <p:sp>
        <p:nvSpPr>
          <p:cNvPr id="497" name="Google Shape;497;p84"/>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8" name="Google Shape;498;p8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9" name="Google Shape;499;p84"/>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62833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jp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jp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9.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2" name="Google Shape;202;p3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3" name="Google Shape;203;p37"/>
          <p:cNvSpPr txBox="1">
            <a:spLocks noGrp="1"/>
          </p:cNvSpPr>
          <p:nvPr>
            <p:ph type="dt" idx="10"/>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9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9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5" name="Google Shape;205;p37"/>
          <p:cNvSpPr txBox="1">
            <a:spLocks noGrp="1"/>
          </p:cNvSpPr>
          <p:nvPr>
            <p:ph type="sldNum" idx="12"/>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900">
                <a:solidFill>
                  <a:srgbClr val="888888"/>
                </a:solidFill>
                <a:latin typeface="Calibri"/>
                <a:ea typeface="Calibri"/>
                <a:cs typeface="Calibri"/>
                <a:sym typeface="Calibri"/>
              </a:defRPr>
            </a:lvl1pPr>
            <a:lvl2pPr marL="0" marR="0" lvl="1" indent="0" algn="l" rtl="1">
              <a:spcBef>
                <a:spcPts val="0"/>
              </a:spcBef>
              <a:buNone/>
              <a:defRPr sz="900">
                <a:solidFill>
                  <a:srgbClr val="888888"/>
                </a:solidFill>
                <a:latin typeface="Calibri"/>
                <a:ea typeface="Calibri"/>
                <a:cs typeface="Calibri"/>
                <a:sym typeface="Calibri"/>
              </a:defRPr>
            </a:lvl2pPr>
            <a:lvl3pPr marL="0" marR="0" lvl="2" indent="0" algn="l" rtl="1">
              <a:spcBef>
                <a:spcPts val="0"/>
              </a:spcBef>
              <a:buNone/>
              <a:defRPr sz="900">
                <a:solidFill>
                  <a:srgbClr val="888888"/>
                </a:solidFill>
                <a:latin typeface="Calibri"/>
                <a:ea typeface="Calibri"/>
                <a:cs typeface="Calibri"/>
                <a:sym typeface="Calibri"/>
              </a:defRPr>
            </a:lvl3pPr>
            <a:lvl4pPr marL="0" marR="0" lvl="3" indent="0" algn="l" rtl="1">
              <a:spcBef>
                <a:spcPts val="0"/>
              </a:spcBef>
              <a:buNone/>
              <a:defRPr sz="900">
                <a:solidFill>
                  <a:srgbClr val="888888"/>
                </a:solidFill>
                <a:latin typeface="Calibri"/>
                <a:ea typeface="Calibri"/>
                <a:cs typeface="Calibri"/>
                <a:sym typeface="Calibri"/>
              </a:defRPr>
            </a:lvl4pPr>
            <a:lvl5pPr marL="0" marR="0" lvl="4" indent="0" algn="l" rtl="1">
              <a:spcBef>
                <a:spcPts val="0"/>
              </a:spcBef>
              <a:buNone/>
              <a:defRPr sz="900">
                <a:solidFill>
                  <a:srgbClr val="888888"/>
                </a:solidFill>
                <a:latin typeface="Calibri"/>
                <a:ea typeface="Calibri"/>
                <a:cs typeface="Calibri"/>
                <a:sym typeface="Calibri"/>
              </a:defRPr>
            </a:lvl5pPr>
            <a:lvl6pPr marL="0" marR="0" lvl="5" indent="0" algn="l" rtl="1">
              <a:spcBef>
                <a:spcPts val="0"/>
              </a:spcBef>
              <a:buNone/>
              <a:defRPr sz="900">
                <a:solidFill>
                  <a:srgbClr val="888888"/>
                </a:solidFill>
                <a:latin typeface="Calibri"/>
                <a:ea typeface="Calibri"/>
                <a:cs typeface="Calibri"/>
                <a:sym typeface="Calibri"/>
              </a:defRPr>
            </a:lvl6pPr>
            <a:lvl7pPr marL="0" marR="0" lvl="6" indent="0" algn="l" rtl="1">
              <a:spcBef>
                <a:spcPts val="0"/>
              </a:spcBef>
              <a:buNone/>
              <a:defRPr sz="900">
                <a:solidFill>
                  <a:srgbClr val="888888"/>
                </a:solidFill>
                <a:latin typeface="Calibri"/>
                <a:ea typeface="Calibri"/>
                <a:cs typeface="Calibri"/>
                <a:sym typeface="Calibri"/>
              </a:defRPr>
            </a:lvl7pPr>
            <a:lvl8pPr marL="0" marR="0" lvl="7" indent="0" algn="l" rtl="1">
              <a:spcBef>
                <a:spcPts val="0"/>
              </a:spcBef>
              <a:buNone/>
              <a:defRPr sz="900">
                <a:solidFill>
                  <a:srgbClr val="888888"/>
                </a:solidFill>
                <a:latin typeface="Calibri"/>
                <a:ea typeface="Calibri"/>
                <a:cs typeface="Calibri"/>
                <a:sym typeface="Calibri"/>
              </a:defRPr>
            </a:lvl8pPr>
            <a:lvl9pPr marL="0" marR="0" lvl="8" indent="0" algn="l" rtl="1">
              <a:spcBef>
                <a:spcPts val="0"/>
              </a:spcBef>
              <a:buNone/>
              <a:defRPr sz="900">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2">
            <a:alphaModFix amt="25000"/>
          </a:blip>
          <a:stretch>
            <a:fillRect/>
          </a:stretch>
        </a:blipFill>
        <a:effectLst/>
      </p:bgPr>
    </p:bg>
    <p:spTree>
      <p:nvGrpSpPr>
        <p:cNvPr id="1" name="Shape 275"/>
        <p:cNvGrpSpPr/>
        <p:nvPr/>
      </p:nvGrpSpPr>
      <p:grpSpPr>
        <a:xfrm>
          <a:off x="0" y="0"/>
          <a:ext cx="0" cy="0"/>
          <a:chOff x="0" y="0"/>
          <a:chExt cx="0" cy="0"/>
        </a:xfrm>
      </p:grpSpPr>
      <p:sp>
        <p:nvSpPr>
          <p:cNvPr id="276" name="Google Shape;276;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r" rtl="1">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7" name="Google Shape;277;p4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r" rtl="1">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r" rtl="1">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8" name="Google Shape;278;p49"/>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9" name="Google Shape;279;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0" name="Google Shape;280;p49"/>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900" b="0" i="0" u="none" strike="noStrike" cap="none">
                <a:solidFill>
                  <a:srgbClr val="888888"/>
                </a:solidFill>
                <a:latin typeface="Calibri"/>
                <a:ea typeface="Calibri"/>
                <a:cs typeface="Calibri"/>
                <a:sym typeface="Calibri"/>
              </a:defRPr>
            </a:lvl1pPr>
            <a:lvl2pPr marL="0" marR="0" lvl="1" indent="0" algn="l" rtl="1">
              <a:spcBef>
                <a:spcPts val="0"/>
              </a:spcBef>
              <a:buNone/>
              <a:defRPr sz="900" b="0" i="0" u="none" strike="noStrike" cap="none">
                <a:solidFill>
                  <a:srgbClr val="888888"/>
                </a:solidFill>
                <a:latin typeface="Calibri"/>
                <a:ea typeface="Calibri"/>
                <a:cs typeface="Calibri"/>
                <a:sym typeface="Calibri"/>
              </a:defRPr>
            </a:lvl2pPr>
            <a:lvl3pPr marL="0" marR="0" lvl="2" indent="0" algn="l" rtl="1">
              <a:spcBef>
                <a:spcPts val="0"/>
              </a:spcBef>
              <a:buNone/>
              <a:defRPr sz="900" b="0" i="0" u="none" strike="noStrike" cap="none">
                <a:solidFill>
                  <a:srgbClr val="888888"/>
                </a:solidFill>
                <a:latin typeface="Calibri"/>
                <a:ea typeface="Calibri"/>
                <a:cs typeface="Calibri"/>
                <a:sym typeface="Calibri"/>
              </a:defRPr>
            </a:lvl3pPr>
            <a:lvl4pPr marL="0" marR="0" lvl="3" indent="0" algn="l" rtl="1">
              <a:spcBef>
                <a:spcPts val="0"/>
              </a:spcBef>
              <a:buNone/>
              <a:defRPr sz="900" b="0" i="0" u="none" strike="noStrike" cap="none">
                <a:solidFill>
                  <a:srgbClr val="888888"/>
                </a:solidFill>
                <a:latin typeface="Calibri"/>
                <a:ea typeface="Calibri"/>
                <a:cs typeface="Calibri"/>
                <a:sym typeface="Calibri"/>
              </a:defRPr>
            </a:lvl4pPr>
            <a:lvl5pPr marL="0" marR="0" lvl="4" indent="0" algn="l" rtl="1">
              <a:spcBef>
                <a:spcPts val="0"/>
              </a:spcBef>
              <a:buNone/>
              <a:defRPr sz="900" b="0" i="0" u="none" strike="noStrike" cap="none">
                <a:solidFill>
                  <a:srgbClr val="888888"/>
                </a:solidFill>
                <a:latin typeface="Calibri"/>
                <a:ea typeface="Calibri"/>
                <a:cs typeface="Calibri"/>
                <a:sym typeface="Calibri"/>
              </a:defRPr>
            </a:lvl5pPr>
            <a:lvl6pPr marL="0" marR="0" lvl="5" indent="0" algn="l" rtl="1">
              <a:spcBef>
                <a:spcPts val="0"/>
              </a:spcBef>
              <a:buNone/>
              <a:defRPr sz="900" b="0" i="0" u="none" strike="noStrike" cap="none">
                <a:solidFill>
                  <a:srgbClr val="888888"/>
                </a:solidFill>
                <a:latin typeface="Calibri"/>
                <a:ea typeface="Calibri"/>
                <a:cs typeface="Calibri"/>
                <a:sym typeface="Calibri"/>
              </a:defRPr>
            </a:lvl6pPr>
            <a:lvl7pPr marL="0" marR="0" lvl="6" indent="0" algn="l" rtl="1">
              <a:spcBef>
                <a:spcPts val="0"/>
              </a:spcBef>
              <a:buNone/>
              <a:defRPr sz="900" b="0" i="0" u="none" strike="noStrike" cap="none">
                <a:solidFill>
                  <a:srgbClr val="888888"/>
                </a:solidFill>
                <a:latin typeface="Calibri"/>
                <a:ea typeface="Calibri"/>
                <a:cs typeface="Calibri"/>
                <a:sym typeface="Calibri"/>
              </a:defRPr>
            </a:lvl7pPr>
            <a:lvl8pPr marL="0" marR="0" lvl="7" indent="0" algn="l" rtl="1">
              <a:spcBef>
                <a:spcPts val="0"/>
              </a:spcBef>
              <a:buNone/>
              <a:defRPr sz="900" b="0" i="0" u="none" strike="noStrike" cap="none">
                <a:solidFill>
                  <a:srgbClr val="888888"/>
                </a:solidFill>
                <a:latin typeface="Calibri"/>
                <a:ea typeface="Calibri"/>
                <a:cs typeface="Calibri"/>
                <a:sym typeface="Calibri"/>
              </a:defRPr>
            </a:lvl8pPr>
            <a:lvl9pPr marL="0" marR="0" lvl="8" indent="0" algn="l" rtl="1">
              <a:spcBef>
                <a:spcPts val="0"/>
              </a:spcBef>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9" r:id="rId7"/>
    <p:sldLayoutId id="2147483700" r:id="rId8"/>
    <p:sldLayoutId id="2147483701" r:id="rId9"/>
    <p:sldLayoutId id="214748370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mt="25000"/>
          </a:blip>
          <a:stretch>
            <a:fillRect/>
          </a:stretch>
        </a:blipFill>
        <a:effectLst/>
      </p:bgPr>
    </p:bg>
    <p:spTree>
      <p:nvGrpSpPr>
        <p:cNvPr id="1" name="Shape 350"/>
        <p:cNvGrpSpPr/>
        <p:nvPr/>
      </p:nvGrpSpPr>
      <p:grpSpPr>
        <a:xfrm>
          <a:off x="0" y="0"/>
          <a:ext cx="0" cy="0"/>
          <a:chOff x="0" y="0"/>
          <a:chExt cx="0" cy="0"/>
        </a:xfrm>
      </p:grpSpPr>
      <p:sp>
        <p:nvSpPr>
          <p:cNvPr id="351" name="Google Shape;351;p6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52" name="Google Shape;352;p61"/>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r" rtl="1">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3" name="Google Shape;353;p61"/>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R="0" lvl="0" algn="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4" name="Google Shape;354;p6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5" name="Google Shape;355;p61"/>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900" b="0" i="0" u="none" strike="noStrike" cap="none">
                <a:solidFill>
                  <a:srgbClr val="888888"/>
                </a:solidFill>
                <a:latin typeface="Calibri"/>
                <a:ea typeface="Calibri"/>
                <a:cs typeface="Calibri"/>
                <a:sym typeface="Calibri"/>
              </a:defRPr>
            </a:lvl1pPr>
            <a:lvl2pPr marL="0" marR="0" lvl="1" indent="0" algn="l" rtl="1">
              <a:spcBef>
                <a:spcPts val="0"/>
              </a:spcBef>
              <a:buNone/>
              <a:defRPr sz="900" b="0" i="0" u="none" strike="noStrike" cap="none">
                <a:solidFill>
                  <a:srgbClr val="888888"/>
                </a:solidFill>
                <a:latin typeface="Calibri"/>
                <a:ea typeface="Calibri"/>
                <a:cs typeface="Calibri"/>
                <a:sym typeface="Calibri"/>
              </a:defRPr>
            </a:lvl2pPr>
            <a:lvl3pPr marL="0" marR="0" lvl="2" indent="0" algn="l" rtl="1">
              <a:spcBef>
                <a:spcPts val="0"/>
              </a:spcBef>
              <a:buNone/>
              <a:defRPr sz="900" b="0" i="0" u="none" strike="noStrike" cap="none">
                <a:solidFill>
                  <a:srgbClr val="888888"/>
                </a:solidFill>
                <a:latin typeface="Calibri"/>
                <a:ea typeface="Calibri"/>
                <a:cs typeface="Calibri"/>
                <a:sym typeface="Calibri"/>
              </a:defRPr>
            </a:lvl3pPr>
            <a:lvl4pPr marL="0" marR="0" lvl="3" indent="0" algn="l" rtl="1">
              <a:spcBef>
                <a:spcPts val="0"/>
              </a:spcBef>
              <a:buNone/>
              <a:defRPr sz="900" b="0" i="0" u="none" strike="noStrike" cap="none">
                <a:solidFill>
                  <a:srgbClr val="888888"/>
                </a:solidFill>
                <a:latin typeface="Calibri"/>
                <a:ea typeface="Calibri"/>
                <a:cs typeface="Calibri"/>
                <a:sym typeface="Calibri"/>
              </a:defRPr>
            </a:lvl4pPr>
            <a:lvl5pPr marL="0" marR="0" lvl="4" indent="0" algn="l" rtl="1">
              <a:spcBef>
                <a:spcPts val="0"/>
              </a:spcBef>
              <a:buNone/>
              <a:defRPr sz="900" b="0" i="0" u="none" strike="noStrike" cap="none">
                <a:solidFill>
                  <a:srgbClr val="888888"/>
                </a:solidFill>
                <a:latin typeface="Calibri"/>
                <a:ea typeface="Calibri"/>
                <a:cs typeface="Calibri"/>
                <a:sym typeface="Calibri"/>
              </a:defRPr>
            </a:lvl5pPr>
            <a:lvl6pPr marL="0" marR="0" lvl="5" indent="0" algn="l" rtl="1">
              <a:spcBef>
                <a:spcPts val="0"/>
              </a:spcBef>
              <a:buNone/>
              <a:defRPr sz="900" b="0" i="0" u="none" strike="noStrike" cap="none">
                <a:solidFill>
                  <a:srgbClr val="888888"/>
                </a:solidFill>
                <a:latin typeface="Calibri"/>
                <a:ea typeface="Calibri"/>
                <a:cs typeface="Calibri"/>
                <a:sym typeface="Calibri"/>
              </a:defRPr>
            </a:lvl6pPr>
            <a:lvl7pPr marL="0" marR="0" lvl="6" indent="0" algn="l" rtl="1">
              <a:spcBef>
                <a:spcPts val="0"/>
              </a:spcBef>
              <a:buNone/>
              <a:defRPr sz="900" b="0" i="0" u="none" strike="noStrike" cap="none">
                <a:solidFill>
                  <a:srgbClr val="888888"/>
                </a:solidFill>
                <a:latin typeface="Calibri"/>
                <a:ea typeface="Calibri"/>
                <a:cs typeface="Calibri"/>
                <a:sym typeface="Calibri"/>
              </a:defRPr>
            </a:lvl7pPr>
            <a:lvl8pPr marL="0" marR="0" lvl="7" indent="0" algn="l" rtl="1">
              <a:spcBef>
                <a:spcPts val="0"/>
              </a:spcBef>
              <a:buNone/>
              <a:defRPr sz="900" b="0" i="0" u="none" strike="noStrike" cap="none">
                <a:solidFill>
                  <a:srgbClr val="888888"/>
                </a:solidFill>
                <a:latin typeface="Calibri"/>
                <a:ea typeface="Calibri"/>
                <a:cs typeface="Calibri"/>
                <a:sym typeface="Calibri"/>
              </a:defRPr>
            </a:lvl8pPr>
            <a:lvl9pPr marL="0" marR="0" lvl="8" indent="0" algn="l" rtl="1">
              <a:spcBef>
                <a:spcPts val="0"/>
              </a:spcBef>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mt="25000"/>
          </a:blip>
          <a:stretch>
            <a:fillRect/>
          </a:stretch>
        </a:blipFill>
        <a:effectLst/>
      </p:bgPr>
    </p:bg>
    <p:spTree>
      <p:nvGrpSpPr>
        <p:cNvPr id="1" name="Shape 425"/>
        <p:cNvGrpSpPr/>
        <p:nvPr/>
      </p:nvGrpSpPr>
      <p:grpSpPr>
        <a:xfrm>
          <a:off x="0" y="0"/>
          <a:ext cx="0" cy="0"/>
          <a:chOff x="0" y="0"/>
          <a:chExt cx="0" cy="0"/>
        </a:xfrm>
      </p:grpSpPr>
      <p:sp>
        <p:nvSpPr>
          <p:cNvPr id="426" name="Google Shape;426;p7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27" name="Google Shape;427;p7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r" rtl="1">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28" name="Google Shape;428;p73"/>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R="0" lvl="0" algn="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9" name="Google Shape;429;p7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0" name="Google Shape;430;p73"/>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900" b="0" i="0" u="none" strike="noStrike" cap="none">
                <a:solidFill>
                  <a:srgbClr val="888888"/>
                </a:solidFill>
                <a:latin typeface="Calibri"/>
                <a:ea typeface="Calibri"/>
                <a:cs typeface="Calibri"/>
                <a:sym typeface="Calibri"/>
              </a:defRPr>
            </a:lvl1pPr>
            <a:lvl2pPr marL="0" marR="0" lvl="1" indent="0" algn="l" rtl="1">
              <a:spcBef>
                <a:spcPts val="0"/>
              </a:spcBef>
              <a:buNone/>
              <a:defRPr sz="900" b="0" i="0" u="none" strike="noStrike" cap="none">
                <a:solidFill>
                  <a:srgbClr val="888888"/>
                </a:solidFill>
                <a:latin typeface="Calibri"/>
                <a:ea typeface="Calibri"/>
                <a:cs typeface="Calibri"/>
                <a:sym typeface="Calibri"/>
              </a:defRPr>
            </a:lvl2pPr>
            <a:lvl3pPr marL="0" marR="0" lvl="2" indent="0" algn="l" rtl="1">
              <a:spcBef>
                <a:spcPts val="0"/>
              </a:spcBef>
              <a:buNone/>
              <a:defRPr sz="900" b="0" i="0" u="none" strike="noStrike" cap="none">
                <a:solidFill>
                  <a:srgbClr val="888888"/>
                </a:solidFill>
                <a:latin typeface="Calibri"/>
                <a:ea typeface="Calibri"/>
                <a:cs typeface="Calibri"/>
                <a:sym typeface="Calibri"/>
              </a:defRPr>
            </a:lvl3pPr>
            <a:lvl4pPr marL="0" marR="0" lvl="3" indent="0" algn="l" rtl="1">
              <a:spcBef>
                <a:spcPts val="0"/>
              </a:spcBef>
              <a:buNone/>
              <a:defRPr sz="900" b="0" i="0" u="none" strike="noStrike" cap="none">
                <a:solidFill>
                  <a:srgbClr val="888888"/>
                </a:solidFill>
                <a:latin typeface="Calibri"/>
                <a:ea typeface="Calibri"/>
                <a:cs typeface="Calibri"/>
                <a:sym typeface="Calibri"/>
              </a:defRPr>
            </a:lvl4pPr>
            <a:lvl5pPr marL="0" marR="0" lvl="4" indent="0" algn="l" rtl="1">
              <a:spcBef>
                <a:spcPts val="0"/>
              </a:spcBef>
              <a:buNone/>
              <a:defRPr sz="900" b="0" i="0" u="none" strike="noStrike" cap="none">
                <a:solidFill>
                  <a:srgbClr val="888888"/>
                </a:solidFill>
                <a:latin typeface="Calibri"/>
                <a:ea typeface="Calibri"/>
                <a:cs typeface="Calibri"/>
                <a:sym typeface="Calibri"/>
              </a:defRPr>
            </a:lvl5pPr>
            <a:lvl6pPr marL="0" marR="0" lvl="5" indent="0" algn="l" rtl="1">
              <a:spcBef>
                <a:spcPts val="0"/>
              </a:spcBef>
              <a:buNone/>
              <a:defRPr sz="900" b="0" i="0" u="none" strike="noStrike" cap="none">
                <a:solidFill>
                  <a:srgbClr val="888888"/>
                </a:solidFill>
                <a:latin typeface="Calibri"/>
                <a:ea typeface="Calibri"/>
                <a:cs typeface="Calibri"/>
                <a:sym typeface="Calibri"/>
              </a:defRPr>
            </a:lvl6pPr>
            <a:lvl7pPr marL="0" marR="0" lvl="6" indent="0" algn="l" rtl="1">
              <a:spcBef>
                <a:spcPts val="0"/>
              </a:spcBef>
              <a:buNone/>
              <a:defRPr sz="900" b="0" i="0" u="none" strike="noStrike" cap="none">
                <a:solidFill>
                  <a:srgbClr val="888888"/>
                </a:solidFill>
                <a:latin typeface="Calibri"/>
                <a:ea typeface="Calibri"/>
                <a:cs typeface="Calibri"/>
                <a:sym typeface="Calibri"/>
              </a:defRPr>
            </a:lvl7pPr>
            <a:lvl8pPr marL="0" marR="0" lvl="7" indent="0" algn="l" rtl="1">
              <a:spcBef>
                <a:spcPts val="0"/>
              </a:spcBef>
              <a:buNone/>
              <a:defRPr sz="900" b="0" i="0" u="none" strike="noStrike" cap="none">
                <a:solidFill>
                  <a:srgbClr val="888888"/>
                </a:solidFill>
                <a:latin typeface="Calibri"/>
                <a:ea typeface="Calibri"/>
                <a:cs typeface="Calibri"/>
                <a:sym typeface="Calibri"/>
              </a:defRPr>
            </a:lvl8pPr>
            <a:lvl9pPr marL="0" marR="0" lvl="8" indent="0" algn="l" rtl="1">
              <a:spcBef>
                <a:spcPts val="0"/>
              </a:spcBef>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8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2" name="Google Shape;502;p85"/>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r" rtl="1">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03" name="Google Shape;503;p85"/>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R="0" lvl="0" algn="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04" name="Google Shape;504;p8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05" name="Google Shape;505;p85"/>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900" b="0" i="0" u="none" strike="noStrike" cap="none">
                <a:solidFill>
                  <a:srgbClr val="888888"/>
                </a:solidFill>
                <a:latin typeface="Calibri"/>
                <a:ea typeface="Calibri"/>
                <a:cs typeface="Calibri"/>
                <a:sym typeface="Calibri"/>
              </a:defRPr>
            </a:lvl1pPr>
            <a:lvl2pPr marL="0" marR="0" lvl="1" indent="0" algn="l" rtl="1">
              <a:spcBef>
                <a:spcPts val="0"/>
              </a:spcBef>
              <a:buNone/>
              <a:defRPr sz="900" b="0" i="0" u="none" strike="noStrike" cap="none">
                <a:solidFill>
                  <a:srgbClr val="888888"/>
                </a:solidFill>
                <a:latin typeface="Calibri"/>
                <a:ea typeface="Calibri"/>
                <a:cs typeface="Calibri"/>
                <a:sym typeface="Calibri"/>
              </a:defRPr>
            </a:lvl2pPr>
            <a:lvl3pPr marL="0" marR="0" lvl="2" indent="0" algn="l" rtl="1">
              <a:spcBef>
                <a:spcPts val="0"/>
              </a:spcBef>
              <a:buNone/>
              <a:defRPr sz="900" b="0" i="0" u="none" strike="noStrike" cap="none">
                <a:solidFill>
                  <a:srgbClr val="888888"/>
                </a:solidFill>
                <a:latin typeface="Calibri"/>
                <a:ea typeface="Calibri"/>
                <a:cs typeface="Calibri"/>
                <a:sym typeface="Calibri"/>
              </a:defRPr>
            </a:lvl3pPr>
            <a:lvl4pPr marL="0" marR="0" lvl="3" indent="0" algn="l" rtl="1">
              <a:spcBef>
                <a:spcPts val="0"/>
              </a:spcBef>
              <a:buNone/>
              <a:defRPr sz="900" b="0" i="0" u="none" strike="noStrike" cap="none">
                <a:solidFill>
                  <a:srgbClr val="888888"/>
                </a:solidFill>
                <a:latin typeface="Calibri"/>
                <a:ea typeface="Calibri"/>
                <a:cs typeface="Calibri"/>
                <a:sym typeface="Calibri"/>
              </a:defRPr>
            </a:lvl4pPr>
            <a:lvl5pPr marL="0" marR="0" lvl="4" indent="0" algn="l" rtl="1">
              <a:spcBef>
                <a:spcPts val="0"/>
              </a:spcBef>
              <a:buNone/>
              <a:defRPr sz="900" b="0" i="0" u="none" strike="noStrike" cap="none">
                <a:solidFill>
                  <a:srgbClr val="888888"/>
                </a:solidFill>
                <a:latin typeface="Calibri"/>
                <a:ea typeface="Calibri"/>
                <a:cs typeface="Calibri"/>
                <a:sym typeface="Calibri"/>
              </a:defRPr>
            </a:lvl5pPr>
            <a:lvl6pPr marL="0" marR="0" lvl="5" indent="0" algn="l" rtl="1">
              <a:spcBef>
                <a:spcPts val="0"/>
              </a:spcBef>
              <a:buNone/>
              <a:defRPr sz="900" b="0" i="0" u="none" strike="noStrike" cap="none">
                <a:solidFill>
                  <a:srgbClr val="888888"/>
                </a:solidFill>
                <a:latin typeface="Calibri"/>
                <a:ea typeface="Calibri"/>
                <a:cs typeface="Calibri"/>
                <a:sym typeface="Calibri"/>
              </a:defRPr>
            </a:lvl6pPr>
            <a:lvl7pPr marL="0" marR="0" lvl="6" indent="0" algn="l" rtl="1">
              <a:spcBef>
                <a:spcPts val="0"/>
              </a:spcBef>
              <a:buNone/>
              <a:defRPr sz="900" b="0" i="0" u="none" strike="noStrike" cap="none">
                <a:solidFill>
                  <a:srgbClr val="888888"/>
                </a:solidFill>
                <a:latin typeface="Calibri"/>
                <a:ea typeface="Calibri"/>
                <a:cs typeface="Calibri"/>
                <a:sym typeface="Calibri"/>
              </a:defRPr>
            </a:lvl7pPr>
            <a:lvl8pPr marL="0" marR="0" lvl="7" indent="0" algn="l" rtl="1">
              <a:spcBef>
                <a:spcPts val="0"/>
              </a:spcBef>
              <a:buNone/>
              <a:defRPr sz="900" b="0" i="0" u="none" strike="noStrike" cap="none">
                <a:solidFill>
                  <a:srgbClr val="888888"/>
                </a:solidFill>
                <a:latin typeface="Calibri"/>
                <a:ea typeface="Calibri"/>
                <a:cs typeface="Calibri"/>
                <a:sym typeface="Calibri"/>
              </a:defRPr>
            </a:lvl8pPr>
            <a:lvl9pPr marL="0" marR="0" lvl="8" indent="0" algn="l" rtl="1">
              <a:spcBef>
                <a:spcPts val="0"/>
              </a:spcBef>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4767264"/>
            <a:ext cx="2133600" cy="273844"/>
          </a:xfrm>
          <a:prstGeom prst="rect">
            <a:avLst/>
          </a:prstGeom>
        </p:spPr>
        <p:txBody>
          <a:bodyPr vert="horz" lIns="91440" tIns="45720" rIns="91440" bIns="45720" rtlCol="1" anchor="ctr"/>
          <a:lstStyle>
            <a:lvl1pPr algn="r">
              <a:defRPr sz="900">
                <a:solidFill>
                  <a:schemeClr val="tx1">
                    <a:tint val="75000"/>
                  </a:schemeClr>
                </a:solidFill>
              </a:defRPr>
            </a:lvl1pPr>
          </a:lstStyle>
          <a:p>
            <a:pPr rtl="1">
              <a:buClrTx/>
              <a:buFontTx/>
              <a:buNone/>
            </a:pPr>
            <a:fld id="{EC7AC991-6B06-4631-85DE-933846FC9C6C}" type="datetimeFigureOut">
              <a:rPr lang="he-IL" kern="1200" smtClean="0">
                <a:solidFill>
                  <a:prstClr val="black">
                    <a:tint val="75000"/>
                  </a:prstClr>
                </a:solidFill>
                <a:latin typeface="Calibri"/>
                <a:cs typeface="Arial" panose="020B0604020202020204" pitchFamily="34" charset="0"/>
              </a:rPr>
              <a:pPr rtl="1">
                <a:buClrTx/>
                <a:buFontTx/>
                <a:buNone/>
              </a:pPr>
              <a:t>כ"ז/סיון/תשפ"ב</a:t>
            </a:fld>
            <a:endParaRPr lang="he-IL" kern="1200">
              <a:solidFill>
                <a:prstClr val="black">
                  <a:tint val="75000"/>
                </a:prstClr>
              </a:solidFill>
              <a:latin typeface="Calibri"/>
              <a:cs typeface="Arial" panose="020B0604020202020204" pitchFamily="34" charset="0"/>
            </a:endParaRPr>
          </a:p>
        </p:txBody>
      </p:sp>
      <p:sp>
        <p:nvSpPr>
          <p:cNvPr id="5" name="מציין מיקום של כותרת תחתונה 4"/>
          <p:cNvSpPr>
            <a:spLocks noGrp="1"/>
          </p:cNvSpPr>
          <p:nvPr>
            <p:ph type="ftr" sz="quarter" idx="3"/>
          </p:nvPr>
        </p:nvSpPr>
        <p:spPr>
          <a:xfrm>
            <a:off x="3124200" y="4767264"/>
            <a:ext cx="2895600" cy="273844"/>
          </a:xfrm>
          <a:prstGeom prst="rect">
            <a:avLst/>
          </a:prstGeom>
        </p:spPr>
        <p:txBody>
          <a:bodyPr vert="horz" lIns="91440" tIns="45720" rIns="91440" bIns="45720" rtlCol="1" anchor="ctr"/>
          <a:lstStyle>
            <a:lvl1pPr algn="ctr">
              <a:defRPr sz="900">
                <a:solidFill>
                  <a:schemeClr val="tx1">
                    <a:tint val="75000"/>
                  </a:schemeClr>
                </a:solidFill>
              </a:defRPr>
            </a:lvl1pPr>
          </a:lstStyle>
          <a:p>
            <a:pPr rtl="1">
              <a:buClrTx/>
              <a:buFontTx/>
              <a:buNone/>
            </a:pPr>
            <a:endParaRPr lang="he-IL" kern="1200">
              <a:solidFill>
                <a:prstClr val="black">
                  <a:tint val="75000"/>
                </a:prstClr>
              </a:solidFill>
              <a:latin typeface="Calibri"/>
              <a:cs typeface="Arial" panose="020B0604020202020204" pitchFamily="34" charset="0"/>
            </a:endParaRPr>
          </a:p>
        </p:txBody>
      </p:sp>
      <p:sp>
        <p:nvSpPr>
          <p:cNvPr id="6" name="מציין מיקום של מספר שקופית 5"/>
          <p:cNvSpPr>
            <a:spLocks noGrp="1"/>
          </p:cNvSpPr>
          <p:nvPr>
            <p:ph type="sldNum" sz="quarter" idx="4"/>
          </p:nvPr>
        </p:nvSpPr>
        <p:spPr>
          <a:xfrm>
            <a:off x="457200" y="4767264"/>
            <a:ext cx="2133600" cy="273844"/>
          </a:xfrm>
          <a:prstGeom prst="rect">
            <a:avLst/>
          </a:prstGeom>
        </p:spPr>
        <p:txBody>
          <a:bodyPr vert="horz" lIns="91440" tIns="45720" rIns="91440" bIns="45720" rtlCol="1" anchor="ctr"/>
          <a:lstStyle>
            <a:lvl1pPr algn="l">
              <a:defRPr sz="900">
                <a:solidFill>
                  <a:schemeClr val="tx1">
                    <a:tint val="75000"/>
                  </a:schemeClr>
                </a:solidFill>
              </a:defRPr>
            </a:lvl1pPr>
          </a:lstStyle>
          <a:p>
            <a:pPr rtl="1">
              <a:buClrTx/>
              <a:buFontTx/>
              <a:buNone/>
            </a:pPr>
            <a:fld id="{01273D3D-51B3-4AA8-B12F-113930C59C14}" type="slidenum">
              <a:rPr lang="he-IL" kern="1200" smtClean="0">
                <a:solidFill>
                  <a:prstClr val="black">
                    <a:tint val="75000"/>
                  </a:prstClr>
                </a:solidFill>
                <a:latin typeface="Calibri"/>
                <a:cs typeface="Arial" panose="020B0604020202020204" pitchFamily="34" charset="0"/>
              </a:rPr>
              <a:pPr rtl="1">
                <a:buClrTx/>
                <a:buFontTx/>
                <a:buNone/>
              </a:pPr>
              <a:t>‹#›</a:t>
            </a:fld>
            <a:endParaRPr lang="he-IL" kern="1200">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7692249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pull dir="r"/>
  </p:transition>
  <p:txStyles>
    <p:titleStyle>
      <a:lvl1pPr algn="ctr" defTabSz="685800" rtl="1" eaLnBrk="1" latinLnBrk="0" hangingPunct="1">
        <a:spcBef>
          <a:spcPct val="0"/>
        </a:spcBef>
        <a:buNone/>
        <a:defRPr sz="3300" kern="1200">
          <a:solidFill>
            <a:schemeClr val="tx1"/>
          </a:solidFill>
          <a:latin typeface="+mj-lt"/>
          <a:ea typeface="+mj-ea"/>
          <a:cs typeface="+mj-cs"/>
        </a:defRPr>
      </a:lvl1pPr>
    </p:titleStyle>
    <p:bodyStyle>
      <a:lvl1pPr marL="257175" indent="-257175" algn="r" defTabSz="685800" rtl="1"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r" defTabSz="685800" rtl="1"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r" defTabSz="6858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58FA7CE-95C9-4354-AC19-26D5682163D2}"/>
              </a:ext>
            </a:extLst>
          </p:cNvPr>
          <p:cNvSpPr>
            <a:spLocks noGrp="1"/>
          </p:cNvSpPr>
          <p:nvPr>
            <p:ph type="title"/>
          </p:nvPr>
        </p:nvSpPr>
        <p:spPr>
          <a:xfrm>
            <a:off x="628650" y="273844"/>
            <a:ext cx="7886700" cy="994172"/>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2B8A44B-B1E9-40DB-8377-7904E7E71A43}"/>
              </a:ext>
            </a:extLst>
          </p:cNvPr>
          <p:cNvSpPr>
            <a:spLocks noGrp="1"/>
          </p:cNvSpPr>
          <p:nvPr>
            <p:ph type="body" idx="1"/>
          </p:nvPr>
        </p:nvSpPr>
        <p:spPr>
          <a:xfrm>
            <a:off x="628650" y="1369219"/>
            <a:ext cx="7886700" cy="3263504"/>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FC57CF-4D4B-417F-A3B3-714138815939}"/>
              </a:ext>
            </a:extLst>
          </p:cNvPr>
          <p:cNvSpPr>
            <a:spLocks noGrp="1"/>
          </p:cNvSpPr>
          <p:nvPr>
            <p:ph type="dt" sz="half" idx="2"/>
          </p:nvPr>
        </p:nvSpPr>
        <p:spPr>
          <a:xfrm>
            <a:off x="6457950" y="4767263"/>
            <a:ext cx="2057400" cy="273844"/>
          </a:xfrm>
          <a:prstGeom prst="rect">
            <a:avLst/>
          </a:prstGeom>
        </p:spPr>
        <p:txBody>
          <a:bodyPr vert="horz" lIns="91440" tIns="45720" rIns="91440" bIns="45720" rtlCol="1" anchor="ctr"/>
          <a:lstStyle>
            <a:lvl1pPr algn="r">
              <a:defRPr sz="900">
                <a:solidFill>
                  <a:schemeClr val="tx1">
                    <a:tint val="75000"/>
                  </a:schemeClr>
                </a:solidFill>
              </a:defRPr>
            </a:lvl1pPr>
          </a:lstStyle>
          <a:p>
            <a:pPr rtl="1">
              <a:buClrTx/>
              <a:buFontTx/>
              <a:buNone/>
            </a:pPr>
            <a:fld id="{B0691A07-5ABE-4655-A47F-3819F9CA9012}" type="datetimeFigureOut">
              <a:rPr lang="he-IL" kern="1200" smtClean="0">
                <a:solidFill>
                  <a:prstClr val="black">
                    <a:tint val="75000"/>
                  </a:prstClr>
                </a:solidFill>
                <a:latin typeface="Calibri" panose="020F0502020204030204"/>
                <a:cs typeface="Arial" panose="020B0604020202020204" pitchFamily="34" charset="0"/>
              </a:rPr>
              <a:pPr rtl="1">
                <a:buClrTx/>
                <a:buFontTx/>
                <a:buNone/>
              </a:pPr>
              <a:t>כ"ז/סיון/תשפ"ב</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9DBB4EC8-0EDB-409B-BA37-0660D8D981D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1" anchor="ctr"/>
          <a:lstStyle>
            <a:lvl1pPr algn="ctr">
              <a:defRPr sz="900">
                <a:solidFill>
                  <a:schemeClr val="tx1">
                    <a:tint val="75000"/>
                  </a:schemeClr>
                </a:solidFill>
              </a:defRPr>
            </a:lvl1pPr>
          </a:lstStyle>
          <a:p>
            <a:pPr rtl="1">
              <a:buClrTx/>
              <a:buFontTx/>
              <a:buNone/>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8B9D7560-8BE1-4C36-8802-6404FBDA570F}"/>
              </a:ext>
            </a:extLst>
          </p:cNvPr>
          <p:cNvSpPr>
            <a:spLocks noGrp="1"/>
          </p:cNvSpPr>
          <p:nvPr>
            <p:ph type="sldNum" sz="quarter" idx="4"/>
          </p:nvPr>
        </p:nvSpPr>
        <p:spPr>
          <a:xfrm>
            <a:off x="628650" y="4767263"/>
            <a:ext cx="2057400" cy="273844"/>
          </a:xfrm>
          <a:prstGeom prst="rect">
            <a:avLst/>
          </a:prstGeom>
        </p:spPr>
        <p:txBody>
          <a:bodyPr vert="horz" lIns="91440" tIns="45720" rIns="91440" bIns="45720" rtlCol="1" anchor="ctr"/>
          <a:lstStyle>
            <a:lvl1pPr algn="l">
              <a:defRPr sz="900">
                <a:solidFill>
                  <a:schemeClr val="tx1">
                    <a:tint val="75000"/>
                  </a:schemeClr>
                </a:solidFill>
              </a:defRPr>
            </a:lvl1pPr>
          </a:lstStyle>
          <a:p>
            <a:pPr rtl="1">
              <a:buClrTx/>
              <a:buFontTx/>
              <a:buNone/>
            </a:pPr>
            <a:fld id="{8DB6893C-CE07-4EAF-A270-8B096F78563D}" type="slidenum">
              <a:rPr lang="he-IL" kern="1200" smtClean="0">
                <a:solidFill>
                  <a:prstClr val="black">
                    <a:tint val="75000"/>
                  </a:prstClr>
                </a:solidFill>
                <a:latin typeface="Calibri" panose="020F0502020204030204"/>
                <a:cs typeface="Arial" panose="020B0604020202020204" pitchFamily="34" charset="0"/>
              </a:rPr>
              <a:pPr rtl="1">
                <a:buClrTx/>
                <a:buFontTx/>
                <a:buNone/>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4263758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2">
            <a:alphaModFix amt="25000"/>
          </a:blip>
          <a:stretch>
            <a:fillRect/>
          </a:stretch>
        </a:blipFill>
        <a:effectLst/>
      </p:bgPr>
    </p:bg>
    <p:spTree>
      <p:nvGrpSpPr>
        <p:cNvPr id="1" name="Shape 425"/>
        <p:cNvGrpSpPr/>
        <p:nvPr/>
      </p:nvGrpSpPr>
      <p:grpSpPr>
        <a:xfrm>
          <a:off x="0" y="0"/>
          <a:ext cx="0" cy="0"/>
          <a:chOff x="0" y="0"/>
          <a:chExt cx="0" cy="0"/>
        </a:xfrm>
      </p:grpSpPr>
      <p:sp>
        <p:nvSpPr>
          <p:cNvPr id="426" name="Google Shape;426;p7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27" name="Google Shape;427;p7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r" rtl="1">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28" name="Google Shape;428;p73"/>
          <p:cNvSpPr txBox="1">
            <a:spLocks noGrp="1"/>
          </p:cNvSpPr>
          <p:nvPr>
            <p:ph type="dt" idx="10"/>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R="0" lvl="0" algn="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9" name="Google Shape;429;p7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0" name="Google Shape;430;p73"/>
          <p:cNvSpPr txBox="1">
            <a:spLocks noGrp="1"/>
          </p:cNvSpPr>
          <p:nvPr>
            <p:ph type="sldNum" idx="12"/>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900" b="0" i="0" u="none" strike="noStrike" cap="none">
                <a:solidFill>
                  <a:srgbClr val="888888"/>
                </a:solidFill>
                <a:latin typeface="Calibri"/>
                <a:ea typeface="Calibri"/>
                <a:cs typeface="Calibri"/>
                <a:sym typeface="Calibri"/>
              </a:defRPr>
            </a:lvl1pPr>
            <a:lvl2pPr marL="0" marR="0" lvl="1" indent="0" algn="l" rtl="1">
              <a:spcBef>
                <a:spcPts val="0"/>
              </a:spcBef>
              <a:buNone/>
              <a:defRPr sz="900" b="0" i="0" u="none" strike="noStrike" cap="none">
                <a:solidFill>
                  <a:srgbClr val="888888"/>
                </a:solidFill>
                <a:latin typeface="Calibri"/>
                <a:ea typeface="Calibri"/>
                <a:cs typeface="Calibri"/>
                <a:sym typeface="Calibri"/>
              </a:defRPr>
            </a:lvl2pPr>
            <a:lvl3pPr marL="0" marR="0" lvl="2" indent="0" algn="l" rtl="1">
              <a:spcBef>
                <a:spcPts val="0"/>
              </a:spcBef>
              <a:buNone/>
              <a:defRPr sz="900" b="0" i="0" u="none" strike="noStrike" cap="none">
                <a:solidFill>
                  <a:srgbClr val="888888"/>
                </a:solidFill>
                <a:latin typeface="Calibri"/>
                <a:ea typeface="Calibri"/>
                <a:cs typeface="Calibri"/>
                <a:sym typeface="Calibri"/>
              </a:defRPr>
            </a:lvl3pPr>
            <a:lvl4pPr marL="0" marR="0" lvl="3" indent="0" algn="l" rtl="1">
              <a:spcBef>
                <a:spcPts val="0"/>
              </a:spcBef>
              <a:buNone/>
              <a:defRPr sz="900" b="0" i="0" u="none" strike="noStrike" cap="none">
                <a:solidFill>
                  <a:srgbClr val="888888"/>
                </a:solidFill>
                <a:latin typeface="Calibri"/>
                <a:ea typeface="Calibri"/>
                <a:cs typeface="Calibri"/>
                <a:sym typeface="Calibri"/>
              </a:defRPr>
            </a:lvl4pPr>
            <a:lvl5pPr marL="0" marR="0" lvl="4" indent="0" algn="l" rtl="1">
              <a:spcBef>
                <a:spcPts val="0"/>
              </a:spcBef>
              <a:buNone/>
              <a:defRPr sz="900" b="0" i="0" u="none" strike="noStrike" cap="none">
                <a:solidFill>
                  <a:srgbClr val="888888"/>
                </a:solidFill>
                <a:latin typeface="Calibri"/>
                <a:ea typeface="Calibri"/>
                <a:cs typeface="Calibri"/>
                <a:sym typeface="Calibri"/>
              </a:defRPr>
            </a:lvl5pPr>
            <a:lvl6pPr marL="0" marR="0" lvl="5" indent="0" algn="l" rtl="1">
              <a:spcBef>
                <a:spcPts val="0"/>
              </a:spcBef>
              <a:buNone/>
              <a:defRPr sz="900" b="0" i="0" u="none" strike="noStrike" cap="none">
                <a:solidFill>
                  <a:srgbClr val="888888"/>
                </a:solidFill>
                <a:latin typeface="Calibri"/>
                <a:ea typeface="Calibri"/>
                <a:cs typeface="Calibri"/>
                <a:sym typeface="Calibri"/>
              </a:defRPr>
            </a:lvl6pPr>
            <a:lvl7pPr marL="0" marR="0" lvl="6" indent="0" algn="l" rtl="1">
              <a:spcBef>
                <a:spcPts val="0"/>
              </a:spcBef>
              <a:buNone/>
              <a:defRPr sz="900" b="0" i="0" u="none" strike="noStrike" cap="none">
                <a:solidFill>
                  <a:srgbClr val="888888"/>
                </a:solidFill>
                <a:latin typeface="Calibri"/>
                <a:ea typeface="Calibri"/>
                <a:cs typeface="Calibri"/>
                <a:sym typeface="Calibri"/>
              </a:defRPr>
            </a:lvl7pPr>
            <a:lvl8pPr marL="0" marR="0" lvl="7" indent="0" algn="l" rtl="1">
              <a:spcBef>
                <a:spcPts val="0"/>
              </a:spcBef>
              <a:buNone/>
              <a:defRPr sz="900" b="0" i="0" u="none" strike="noStrike" cap="none">
                <a:solidFill>
                  <a:srgbClr val="888888"/>
                </a:solidFill>
                <a:latin typeface="Calibri"/>
                <a:ea typeface="Calibri"/>
                <a:cs typeface="Calibri"/>
                <a:sym typeface="Calibri"/>
              </a:defRPr>
            </a:lvl8pPr>
            <a:lvl9pPr marL="0" marR="0" lvl="8" indent="0" algn="l" rtl="1">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x-none"/>
              <a:pPr/>
              <a:t>‹#›</a:t>
            </a:fld>
            <a:endParaRPr/>
          </a:p>
        </p:txBody>
      </p:sp>
    </p:spTree>
    <p:extLst>
      <p:ext uri="{BB962C8B-B14F-4D97-AF65-F5344CB8AC3E}">
        <p14:creationId xmlns:p14="http://schemas.microsoft.com/office/powerpoint/2010/main" val="681386481"/>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JHy6bBKu0j4&amp;feature=youtu.be"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xgq9r1jHGm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v46cuUN62lM" TargetMode="Externa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0.jp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4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openxmlformats.org/officeDocument/2006/relationships/image" Target="../media/image44.jpe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43.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8"/>
        <p:cNvGrpSpPr/>
        <p:nvPr/>
      </p:nvGrpSpPr>
      <p:grpSpPr>
        <a:xfrm>
          <a:off x="0" y="0"/>
          <a:ext cx="0" cy="0"/>
          <a:chOff x="0" y="0"/>
          <a:chExt cx="0" cy="0"/>
        </a:xfrm>
      </p:grpSpPr>
      <p:sp>
        <p:nvSpPr>
          <p:cNvPr id="579" name="Google Shape;579;p9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p>
            <a:pPr marL="0" lvl="0" indent="0" algn="ctr" rtl="1">
              <a:lnSpc>
                <a:spcPct val="90000"/>
              </a:lnSpc>
              <a:spcBef>
                <a:spcPts val="0"/>
              </a:spcBef>
              <a:spcAft>
                <a:spcPts val="0"/>
              </a:spcAft>
              <a:buClr>
                <a:schemeClr val="lt1"/>
              </a:buClr>
              <a:buSzPts val="4500"/>
              <a:buFont typeface="Calibri"/>
              <a:buNone/>
            </a:pPr>
            <a:r>
              <a:rPr lang="x-none">
                <a:solidFill>
                  <a:schemeClr val="lt1"/>
                </a:solidFill>
              </a:rPr>
              <a:t>אייכה - הקשר המגדל</a:t>
            </a:r>
            <a:endParaRPr>
              <a:solidFill>
                <a:schemeClr val="lt1"/>
              </a:solidFill>
            </a:endParaRPr>
          </a:p>
        </p:txBody>
      </p:sp>
      <p:sp>
        <p:nvSpPr>
          <p:cNvPr id="580" name="Google Shape;580;p9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p>
            <a:pPr marL="0" lvl="0" indent="0" algn="ctr" rtl="1">
              <a:lnSpc>
                <a:spcPct val="90000"/>
              </a:lnSpc>
              <a:spcBef>
                <a:spcPts val="0"/>
              </a:spcBef>
              <a:spcAft>
                <a:spcPts val="0"/>
              </a:spcAft>
              <a:buClr>
                <a:schemeClr val="dk1"/>
              </a:buClr>
              <a:buSzPts val="1800"/>
              <a:buNone/>
            </a:pPr>
            <a:endParaRPr>
              <a:solidFill>
                <a:schemeClr val="lt1"/>
              </a:solidFill>
            </a:endParaRPr>
          </a:p>
          <a:p>
            <a:pPr marL="0" lvl="0" indent="0" algn="ctr" rtl="1">
              <a:lnSpc>
                <a:spcPct val="90000"/>
              </a:lnSpc>
              <a:spcBef>
                <a:spcPts val="800"/>
              </a:spcBef>
              <a:spcAft>
                <a:spcPts val="0"/>
              </a:spcAft>
              <a:buClr>
                <a:schemeClr val="dk1"/>
              </a:buClr>
              <a:buSzPts val="1800"/>
              <a:buNone/>
            </a:pPr>
            <a:endParaRPr>
              <a:solidFill>
                <a:schemeClr val="lt1"/>
              </a:solidFill>
            </a:endParaRPr>
          </a:p>
          <a:p>
            <a:pPr marL="0" lvl="0" indent="0" algn="ctr" rtl="1">
              <a:lnSpc>
                <a:spcPct val="90000"/>
              </a:lnSpc>
              <a:spcBef>
                <a:spcPts val="800"/>
              </a:spcBef>
              <a:spcAft>
                <a:spcPts val="0"/>
              </a:spcAft>
              <a:buClr>
                <a:schemeClr val="lt1"/>
              </a:buClr>
              <a:buSzPts val="1800"/>
              <a:buNone/>
            </a:pPr>
            <a:r>
              <a:rPr lang="x-none">
                <a:solidFill>
                  <a:schemeClr val="lt1"/>
                </a:solidFill>
              </a:rPr>
              <a:t>מיד מתחילים</a:t>
            </a:r>
            <a:endParaRPr>
              <a:solidFill>
                <a:schemeClr val="lt1"/>
              </a:solidFill>
            </a:endParaRPr>
          </a:p>
        </p:txBody>
      </p:sp>
      <p:sp>
        <p:nvSpPr>
          <p:cNvPr id="2" name="TextBox 1"/>
          <p:cNvSpPr txBox="1"/>
          <p:nvPr/>
        </p:nvSpPr>
        <p:spPr>
          <a:xfrm>
            <a:off x="3665621" y="4235116"/>
            <a:ext cx="1812758" cy="307777"/>
          </a:xfrm>
          <a:prstGeom prst="rect">
            <a:avLst/>
          </a:prstGeom>
          <a:noFill/>
        </p:spPr>
        <p:txBody>
          <a:bodyPr wrap="square" rtlCol="1">
            <a:spAutoFit/>
          </a:bodyPr>
          <a:lstStyle/>
          <a:p>
            <a:pPr algn="ctr"/>
            <a:r>
              <a:rPr lang="he-IL" dirty="0">
                <a:solidFill>
                  <a:schemeClr val="bg1"/>
                </a:solidFill>
              </a:rPr>
              <a:t>מצגת הילה </a:t>
            </a:r>
            <a:r>
              <a:rPr lang="he-IL" dirty="0" err="1">
                <a:solidFill>
                  <a:schemeClr val="bg1"/>
                </a:solidFill>
              </a:rPr>
              <a:t>אלקיים</a:t>
            </a:r>
            <a:endParaRPr lang="he-IL"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171450" lvl="0" indent="-171450" algn="ctr" rtl="1">
              <a:lnSpc>
                <a:spcPct val="150000"/>
              </a:lnSpc>
              <a:spcBef>
                <a:spcPts val="0"/>
              </a:spcBef>
              <a:spcAft>
                <a:spcPts val="0"/>
              </a:spcAft>
              <a:buClr>
                <a:srgbClr val="2F5496"/>
              </a:buClr>
              <a:buSzPts val="3200"/>
              <a:buFont typeface="Calibri"/>
              <a:buNone/>
            </a:pPr>
            <a:r>
              <a:rPr lang="x-none" sz="3200" b="1">
                <a:solidFill>
                  <a:srgbClr val="2F5496"/>
                </a:solidFill>
              </a:rPr>
              <a:t>הנחת מוצא: אנחנו נולדים עם פוטנציאלים להתפתח</a:t>
            </a:r>
            <a:r>
              <a:rPr lang="x-none" sz="3200">
                <a:solidFill>
                  <a:srgbClr val="2F5496"/>
                </a:solidFill>
                <a:latin typeface="Calibri"/>
                <a:ea typeface="Calibri"/>
                <a:cs typeface="Calibri"/>
                <a:sym typeface="Calibri"/>
              </a:rPr>
              <a:t> </a:t>
            </a:r>
            <a:endParaRPr sz="3200">
              <a:solidFill>
                <a:srgbClr val="1F3864"/>
              </a:solidFill>
            </a:endParaRPr>
          </a:p>
        </p:txBody>
      </p:sp>
      <p:sp>
        <p:nvSpPr>
          <p:cNvPr id="645" name="Google Shape;645;p10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1">
              <a:lnSpc>
                <a:spcPct val="140000"/>
              </a:lnSpc>
              <a:spcBef>
                <a:spcPts val="1350"/>
              </a:spcBef>
              <a:spcAft>
                <a:spcPts val="0"/>
              </a:spcAft>
              <a:buClr>
                <a:srgbClr val="2F5496"/>
              </a:buClr>
              <a:buSzPts val="2800"/>
              <a:buNone/>
            </a:pPr>
            <a:r>
              <a:rPr lang="x-none" sz="1800" dirty="0">
                <a:solidFill>
                  <a:srgbClr val="2F5496"/>
                </a:solidFill>
                <a:sym typeface="Calibri"/>
              </a:rPr>
              <a:t>אנחנו נולדים עם פוטנציאלים להתפתח בהרבה מאוד תחומים</a:t>
            </a:r>
            <a:r>
              <a:rPr lang="he-IL" sz="1800" dirty="0">
                <a:solidFill>
                  <a:srgbClr val="2F5496"/>
                </a:solidFill>
                <a:sym typeface="Calibri"/>
              </a:rPr>
              <a:t>. </a:t>
            </a:r>
            <a:r>
              <a:rPr lang="x-none" sz="1800" dirty="0">
                <a:solidFill>
                  <a:srgbClr val="2F5496"/>
                </a:solidFill>
                <a:sym typeface="Calibri"/>
              </a:rPr>
              <a:t>פוטנציאלים שאנחנו מפעילים ומתרגלים בתהליך הגדילה יתפתחו ויהפכו </a:t>
            </a:r>
            <a:r>
              <a:rPr lang="x-none" sz="1800" dirty="0">
                <a:solidFill>
                  <a:srgbClr val="FF0000"/>
                </a:solidFill>
                <a:sym typeface="Calibri"/>
              </a:rPr>
              <a:t>ליכולות.</a:t>
            </a:r>
            <a:r>
              <a:rPr lang="x-none" sz="1800" dirty="0">
                <a:solidFill>
                  <a:srgbClr val="1F3864"/>
                </a:solidFill>
                <a:sym typeface="Calibri"/>
              </a:rPr>
              <a:t> </a:t>
            </a:r>
            <a:endParaRPr sz="1800" dirty="0"/>
          </a:p>
          <a:p>
            <a:pPr marL="0" lvl="0" indent="0" algn="just" rtl="1">
              <a:lnSpc>
                <a:spcPct val="140000"/>
              </a:lnSpc>
              <a:spcBef>
                <a:spcPts val="1350"/>
              </a:spcBef>
              <a:spcAft>
                <a:spcPts val="0"/>
              </a:spcAft>
              <a:buClr>
                <a:srgbClr val="2F5496"/>
              </a:buClr>
              <a:buSzPts val="2800"/>
              <a:buNone/>
            </a:pPr>
            <a:r>
              <a:rPr lang="x-none" sz="2000" dirty="0">
                <a:solidFill>
                  <a:srgbClr val="2F5496"/>
                </a:solidFill>
                <a:sym typeface="Calibri"/>
              </a:rPr>
              <a:t>פוטנציאלים שלא יופעלו ולא יתורגלו לא יבשילו לכלל יכולות</a:t>
            </a:r>
            <a:r>
              <a:rPr lang="he-IL" sz="2000" dirty="0">
                <a:solidFill>
                  <a:srgbClr val="2F5496"/>
                </a:solidFill>
                <a:sym typeface="Calibri"/>
              </a:rPr>
              <a:t>.</a:t>
            </a:r>
            <a:r>
              <a:rPr lang="x-none" sz="2000" dirty="0">
                <a:solidFill>
                  <a:srgbClr val="2F5496"/>
                </a:solidFill>
                <a:sym typeface="Calibri"/>
              </a:rPr>
              <a:t> הם יישארו  בחזקת פוטנציאלים או יתנוונו במשך הזמן.  </a:t>
            </a:r>
            <a:endParaRPr sz="2000" dirty="0">
              <a:solidFill>
                <a:srgbClr val="2F5496"/>
              </a:solidFill>
            </a:endParaRPr>
          </a:p>
        </p:txBody>
      </p:sp>
      <p:pic>
        <p:nvPicPr>
          <p:cNvPr id="3" name="תמונה 2"/>
          <p:cNvPicPr>
            <a:picLocks noChangeAspect="1"/>
          </p:cNvPicPr>
          <p:nvPr/>
        </p:nvPicPr>
        <p:blipFill>
          <a:blip r:embed="rId3"/>
          <a:stretch>
            <a:fillRect/>
          </a:stretch>
        </p:blipFill>
        <p:spPr>
          <a:xfrm>
            <a:off x="4799962" y="1625237"/>
            <a:ext cx="3886838" cy="2544325"/>
          </a:xfrm>
          <a:prstGeom prst="rect">
            <a:avLst/>
          </a:prstGeom>
          <a:ln w="38100" cap="sq" cmpd="thickThin">
            <a:solidFill>
              <a:schemeClr val="accent1">
                <a:lumMod val="75000"/>
              </a:schemeClr>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pPr algn="ctr"/>
            <a:r>
              <a:rPr lang="he-IL" sz="3200" dirty="0">
                <a:solidFill>
                  <a:schemeClr val="accent1">
                    <a:lumMod val="50000"/>
                  </a:schemeClr>
                </a:solidFill>
              </a:rPr>
              <a:t>יכולות מתפתחות על ידי תרגול</a:t>
            </a:r>
          </a:p>
        </p:txBody>
      </p:sp>
      <p:pic>
        <p:nvPicPr>
          <p:cNvPr id="2" name="תמונה 1"/>
          <p:cNvPicPr>
            <a:picLocks noChangeAspect="1"/>
          </p:cNvPicPr>
          <p:nvPr/>
        </p:nvPicPr>
        <p:blipFill>
          <a:blip r:embed="rId2"/>
          <a:stretch>
            <a:fillRect/>
          </a:stretch>
        </p:blipFill>
        <p:spPr>
          <a:xfrm>
            <a:off x="3774927" y="2539219"/>
            <a:ext cx="2260956"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חינוך הוא לא מה שהילדים במאה הזאת צריכים לקבל מההורים שלהם | אפרת לקט - אמא  מאמנ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388" y="1157189"/>
            <a:ext cx="2048961"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חינוך הוא לא מה שהילדים במאה הזאת צריכים לקבל מההורים שלהם | אפרת לקט - אמא  מאמנ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849" y="3955883"/>
            <a:ext cx="1592295"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4 ילדים, 7 חוגים, 23 אלף שקל בשנה - צרכנות - TheMar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004" y="1157189"/>
            <a:ext cx="1731140"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מרץ 2019 - מגזין &amp;#39;משלנו&amp;#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7529" y="2556536"/>
            <a:ext cx="1540019"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איך לעודד את הילד לקרוא ספרים?"/>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293" y="2539219"/>
            <a:ext cx="1523152"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מומחית: אל תתייחסו לטבלאות ההתפתחות"/>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4050" y="1157189"/>
            <a:ext cx="1766978"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4" name="Picture 20" descr="למה חשוב שהילדים שלכם ישחקו בחוץ | בלוג מוזיאון הילדים"/>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4050" y="3955883"/>
            <a:ext cx="1726768"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6" name="Picture 22" descr="משבר גיל 4 חודשים: כך תתמודדו עם תינוק בוכה, עייף ועצבני ❤️ מוצרי תינוקות  בייביזמו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6653" y="3961295"/>
            <a:ext cx="1728432"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81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err="1"/>
              <a:t>אמא</a:t>
            </a:r>
            <a:r>
              <a:rPr lang="he-IL" dirty="0"/>
              <a:t> אווזה</a:t>
            </a:r>
          </a:p>
        </p:txBody>
      </p:sp>
      <p:sp>
        <p:nvSpPr>
          <p:cNvPr id="3" name="מציין מיקום טקסט 2"/>
          <p:cNvSpPr>
            <a:spLocks noGrp="1"/>
          </p:cNvSpPr>
          <p:nvPr>
            <p:ph type="body" idx="1"/>
          </p:nvPr>
        </p:nvSpPr>
        <p:spPr/>
        <p:txBody>
          <a:bodyPr/>
          <a:lstStyle/>
          <a:p>
            <a:r>
              <a:rPr lang="en-US" dirty="0">
                <a:hlinkClick r:id="rId2"/>
              </a:rPr>
              <a:t>https://www.youtube.com/watch?v=JHy6bBKu0j4&amp;feature=youtu.be</a:t>
            </a:r>
            <a:endParaRPr lang="he-IL" dirty="0"/>
          </a:p>
        </p:txBody>
      </p:sp>
    </p:spTree>
    <p:extLst>
      <p:ext uri="{BB962C8B-B14F-4D97-AF65-F5344CB8AC3E}">
        <p14:creationId xmlns:p14="http://schemas.microsoft.com/office/powerpoint/2010/main" val="238985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לעולם לא לוותר</a:t>
            </a:r>
          </a:p>
        </p:txBody>
      </p:sp>
      <p:sp>
        <p:nvSpPr>
          <p:cNvPr id="3" name="מציין מיקום טקסט 2"/>
          <p:cNvSpPr>
            <a:spLocks noGrp="1"/>
          </p:cNvSpPr>
          <p:nvPr>
            <p:ph type="body" idx="1"/>
          </p:nvPr>
        </p:nvSpPr>
        <p:spPr/>
        <p:txBody>
          <a:bodyPr/>
          <a:lstStyle/>
          <a:p>
            <a:pPr marL="114300" indent="0">
              <a:buNone/>
            </a:pPr>
            <a:r>
              <a:rPr lang="he-IL" dirty="0">
                <a:hlinkClick r:id="rId2"/>
              </a:rPr>
              <a:t>לעולם לא לוותר</a:t>
            </a:r>
            <a:endParaRPr lang="he-IL" dirty="0"/>
          </a:p>
        </p:txBody>
      </p:sp>
    </p:spTree>
    <p:extLst>
      <p:ext uri="{BB962C8B-B14F-4D97-AF65-F5344CB8AC3E}">
        <p14:creationId xmlns:p14="http://schemas.microsoft.com/office/powerpoint/2010/main" val="27847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1082367" y="819478"/>
            <a:ext cx="3907971" cy="3394472"/>
          </a:xfrm>
        </p:spPr>
        <p:txBody>
          <a:bodyPr/>
          <a:lstStyle/>
          <a:p>
            <a:pPr marL="0" indent="0" algn="ctr">
              <a:buNone/>
            </a:pPr>
            <a:r>
              <a:rPr lang="he-IL" dirty="0">
                <a:solidFill>
                  <a:schemeClr val="accent2"/>
                </a:solidFill>
                <a:latin typeface="David" panose="020E0502060401010101" pitchFamily="34" charset="-79"/>
                <a:cs typeface="David" panose="020E0502060401010101" pitchFamily="34" charset="-79"/>
              </a:rPr>
              <a:t>תרגיל – זיהוי מאפייני השפה המגדלת</a:t>
            </a:r>
          </a:p>
          <a:p>
            <a:pPr marL="0" indent="0" algn="ctr">
              <a:buNone/>
            </a:pPr>
            <a:r>
              <a:rPr lang="he-IL" sz="4050" dirty="0">
                <a:solidFill>
                  <a:schemeClr val="accent1">
                    <a:lumMod val="50000"/>
                  </a:schemeClr>
                </a:solidFill>
                <a:latin typeface="David" panose="020E0502060401010101" pitchFamily="34" charset="-79"/>
                <a:cs typeface="David" panose="020E0502060401010101" pitchFamily="34" charset="-79"/>
              </a:rPr>
              <a:t>"היה היה ילד"</a:t>
            </a:r>
          </a:p>
          <a:p>
            <a:pPr marL="0" indent="0" algn="ctr">
              <a:buNone/>
            </a:pPr>
            <a:r>
              <a:rPr lang="he-IL" sz="1350" dirty="0">
                <a:solidFill>
                  <a:srgbClr val="4D5156"/>
                </a:solidFill>
                <a:latin typeface="arial" panose="020B0604020202020204" pitchFamily="34" charset="0"/>
              </a:rPr>
              <a:t>סרט תיעודי ישראלי קצר משנת 2019 שהופק, צולם ובוים על ידי אורי לוי</a:t>
            </a:r>
            <a:endParaRPr lang="he-IL" sz="1350" dirty="0">
              <a:solidFill>
                <a:schemeClr val="accent1">
                  <a:lumMod val="50000"/>
                </a:schemeClr>
              </a:solidFill>
              <a:latin typeface="David" panose="020E0502060401010101" pitchFamily="34" charset="-79"/>
              <a:cs typeface="David" panose="020E0502060401010101" pitchFamily="34" charset="-79"/>
            </a:endParaRPr>
          </a:p>
          <a:p>
            <a:pPr marL="0" indent="0" algn="ctr">
              <a:buNone/>
            </a:pPr>
            <a:endParaRPr lang="he-IL" sz="4050" dirty="0">
              <a:solidFill>
                <a:schemeClr val="accent1">
                  <a:lumMod val="50000"/>
                </a:schemeClr>
              </a:solidFill>
              <a:latin typeface="David" panose="020E0502060401010101" pitchFamily="34" charset="-79"/>
              <a:cs typeface="David" panose="020E0502060401010101" pitchFamily="34" charset="-79"/>
            </a:endParaRPr>
          </a:p>
          <a:p>
            <a:pPr marL="0" indent="0" algn="ctr">
              <a:buNone/>
            </a:pPr>
            <a:r>
              <a:rPr lang="he-IL" sz="1800" dirty="0">
                <a:solidFill>
                  <a:schemeClr val="accent1">
                    <a:lumMod val="50000"/>
                  </a:schemeClr>
                </a:solidFill>
                <a:latin typeface="David" panose="020E0502060401010101" pitchFamily="34" charset="-79"/>
                <a:cs typeface="David" panose="020E0502060401010101" pitchFamily="34" charset="-79"/>
              </a:rPr>
              <a:t>(2:00 דקות)</a:t>
            </a:r>
          </a:p>
          <a:p>
            <a:pPr marL="0" indent="0" algn="ctr">
              <a:buNone/>
            </a:pPr>
            <a:r>
              <a:rPr lang="en-US" dirty="0">
                <a:hlinkClick r:id="rId2"/>
              </a:rPr>
              <a:t>https://www.youtube.com/watch?v=v46cuUN62lM</a:t>
            </a:r>
            <a:endParaRPr lang="he-IL" dirty="0"/>
          </a:p>
          <a:p>
            <a:pPr marL="0" indent="0" algn="ctr">
              <a:buNone/>
            </a:pPr>
            <a:endParaRPr lang="he-I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4" y="4484937"/>
            <a:ext cx="1491012" cy="659630"/>
          </a:xfrm>
          <a:prstGeom prst="rect">
            <a:avLst/>
          </a:prstGeom>
        </p:spPr>
      </p:pic>
      <p:pic>
        <p:nvPicPr>
          <p:cNvPr id="2" name="תמונה 1">
            <a:extLst>
              <a:ext uri="{FF2B5EF4-FFF2-40B4-BE49-F238E27FC236}">
                <a16:creationId xmlns:a16="http://schemas.microsoft.com/office/drawing/2014/main" id="{99686AD5-19EF-4588-B927-6D09C089FA35}"/>
              </a:ext>
            </a:extLst>
          </p:cNvPr>
          <p:cNvPicPr>
            <a:picLocks noChangeAspect="1"/>
          </p:cNvPicPr>
          <p:nvPr/>
        </p:nvPicPr>
        <p:blipFill>
          <a:blip r:embed="rId4"/>
          <a:stretch>
            <a:fillRect/>
          </a:stretch>
        </p:blipFill>
        <p:spPr>
          <a:xfrm>
            <a:off x="5884406" y="819478"/>
            <a:ext cx="2478983" cy="3469331"/>
          </a:xfrm>
          <a:prstGeom prst="rect">
            <a:avLst/>
          </a:prstGeom>
        </p:spPr>
      </p:pic>
    </p:spTree>
    <p:extLst>
      <p:ext uri="{BB962C8B-B14F-4D97-AF65-F5344CB8AC3E}">
        <p14:creationId xmlns:p14="http://schemas.microsoft.com/office/powerpoint/2010/main" val="72931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2F5496"/>
              </a:buClr>
              <a:buSzPts val="3300"/>
              <a:buFont typeface="Calibri"/>
              <a:buNone/>
            </a:pPr>
            <a:r>
              <a:rPr lang="x-none" b="1">
                <a:solidFill>
                  <a:srgbClr val="2F5496"/>
                </a:solidFill>
              </a:rPr>
              <a:t>בריאות היא נגזרת של מגוון יכולות ותפקודים</a:t>
            </a:r>
            <a:endParaRPr b="1">
              <a:solidFill>
                <a:srgbClr val="2F5496"/>
              </a:solidFill>
            </a:endParaRPr>
          </a:p>
        </p:txBody>
      </p:sp>
      <p:sp>
        <p:nvSpPr>
          <p:cNvPr id="679" name="Google Shape;679;p108"/>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p>
            <a:pPr marL="171450" lvl="0" indent="-196850" algn="r" rtl="1">
              <a:lnSpc>
                <a:spcPct val="90000"/>
              </a:lnSpc>
              <a:spcBef>
                <a:spcPts val="0"/>
              </a:spcBef>
              <a:spcAft>
                <a:spcPts val="0"/>
              </a:spcAft>
              <a:buClr>
                <a:srgbClr val="2F5496"/>
              </a:buClr>
              <a:buSzPts val="2500"/>
              <a:buChar char="•"/>
            </a:pPr>
            <a:r>
              <a:rPr lang="x-none" sz="2000" dirty="0">
                <a:solidFill>
                  <a:srgbClr val="2F5496"/>
                </a:solidFill>
              </a:rPr>
              <a:t>יהיו אשר יהיו תנאי ההתפתחות</a:t>
            </a:r>
            <a:r>
              <a:rPr lang="he-IL" sz="2000" dirty="0">
                <a:solidFill>
                  <a:srgbClr val="2F5496"/>
                </a:solidFill>
              </a:rPr>
              <a:t>, </a:t>
            </a:r>
            <a:r>
              <a:rPr lang="x-none" sz="2000" dirty="0">
                <a:solidFill>
                  <a:srgbClr val="2F5496"/>
                </a:solidFill>
              </a:rPr>
              <a:t>אם הילד או הנער הצליחו לפתח יכולות מסוימות,</a:t>
            </a:r>
            <a:r>
              <a:rPr lang="he-IL" sz="2000" dirty="0">
                <a:solidFill>
                  <a:srgbClr val="2F5496"/>
                </a:solidFill>
              </a:rPr>
              <a:t> </a:t>
            </a:r>
            <a:r>
              <a:rPr lang="x-none" sz="2000" dirty="0">
                <a:solidFill>
                  <a:srgbClr val="2F5496"/>
                </a:solidFill>
              </a:rPr>
              <a:t>זאת הערובה לבריאותו ביחסו אל העולם ואל עצמו. </a:t>
            </a:r>
            <a:endParaRPr sz="2000" dirty="0">
              <a:solidFill>
                <a:srgbClr val="2F5496"/>
              </a:solidFill>
            </a:endParaRPr>
          </a:p>
          <a:p>
            <a:pPr marL="171450" lvl="0" indent="0" algn="r" rtl="1">
              <a:lnSpc>
                <a:spcPct val="90000"/>
              </a:lnSpc>
              <a:spcBef>
                <a:spcPts val="0"/>
              </a:spcBef>
              <a:spcAft>
                <a:spcPts val="0"/>
              </a:spcAft>
              <a:buNone/>
            </a:pPr>
            <a:endParaRPr sz="2000" dirty="0">
              <a:solidFill>
                <a:srgbClr val="2F5496"/>
              </a:solidFill>
            </a:endParaRPr>
          </a:p>
          <a:p>
            <a:pPr marL="171450" lvl="0" indent="-196850" algn="r" rtl="1">
              <a:lnSpc>
                <a:spcPct val="90000"/>
              </a:lnSpc>
              <a:spcBef>
                <a:spcPts val="0"/>
              </a:spcBef>
              <a:spcAft>
                <a:spcPts val="0"/>
              </a:spcAft>
              <a:buClr>
                <a:srgbClr val="2F5496"/>
              </a:buClr>
              <a:buSzPts val="2500"/>
              <a:buChar char="•"/>
            </a:pPr>
            <a:r>
              <a:rPr lang="x-none" sz="2000" dirty="0">
                <a:solidFill>
                  <a:srgbClr val="2F5496"/>
                </a:solidFill>
              </a:rPr>
              <a:t>מדובר על יכולות ויעדים התפתחותיים אליהם הילד אינו מכוון באופן אוטומטי מתוך עצמו והוא זקוק להכוונה/מידע של הסביבה על מנת לפתח יכולות אלה</a:t>
            </a:r>
            <a:r>
              <a:rPr lang="en-US" sz="2000" dirty="0">
                <a:solidFill>
                  <a:srgbClr val="2F5496"/>
                </a:solidFill>
              </a:rPr>
              <a:t>.</a:t>
            </a:r>
            <a:r>
              <a:rPr lang="x-none" sz="2000" dirty="0">
                <a:solidFill>
                  <a:srgbClr val="2F5496"/>
                </a:solidFill>
              </a:rPr>
              <a:t> </a:t>
            </a:r>
            <a:r>
              <a:rPr lang="he-IL" sz="2000" dirty="0">
                <a:solidFill>
                  <a:srgbClr val="2F5496"/>
                </a:solidFill>
              </a:rPr>
              <a:t>(הפעלה)</a:t>
            </a:r>
            <a:endParaRPr sz="2000" dirty="0"/>
          </a:p>
          <a:p>
            <a:pPr marL="171450" lvl="0" indent="-38100" algn="r" rtl="1">
              <a:lnSpc>
                <a:spcPct val="90000"/>
              </a:lnSpc>
              <a:spcBef>
                <a:spcPts val="750"/>
              </a:spcBef>
              <a:spcAft>
                <a:spcPts val="0"/>
              </a:spcAft>
              <a:buClr>
                <a:schemeClr val="dk1"/>
              </a:buClr>
              <a:buSzPts val="2100"/>
              <a:buNone/>
            </a:pPr>
            <a:endParaRPr sz="2500" dirty="0">
              <a:solidFill>
                <a:srgbClr val="2F5496"/>
              </a:solidFill>
            </a:endParaRPr>
          </a:p>
        </p:txBody>
      </p:sp>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0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2F5496"/>
              </a:buClr>
              <a:buSzPts val="3300"/>
              <a:buFont typeface="Calibri"/>
              <a:buNone/>
            </a:pPr>
            <a:r>
              <a:rPr lang="x-none" sz="3200" b="1">
                <a:solidFill>
                  <a:srgbClr val="2F5496"/>
                </a:solidFill>
              </a:rPr>
              <a:t>יכולות אינן רק יכולות תפקוד בעולם החיצון</a:t>
            </a:r>
            <a:endParaRPr sz="3200" b="1">
              <a:solidFill>
                <a:srgbClr val="2F5496"/>
              </a:solidFill>
            </a:endParaRPr>
          </a:p>
        </p:txBody>
      </p:sp>
      <p:sp>
        <p:nvSpPr>
          <p:cNvPr id="685" name="Google Shape;685;p109"/>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p>
            <a:pPr marL="171450" lvl="0" indent="-190500" algn="r" rtl="1">
              <a:lnSpc>
                <a:spcPct val="90000"/>
              </a:lnSpc>
              <a:spcBef>
                <a:spcPts val="0"/>
              </a:spcBef>
              <a:spcAft>
                <a:spcPts val="0"/>
              </a:spcAft>
              <a:buClr>
                <a:srgbClr val="2F5496"/>
              </a:buClr>
              <a:buSzPts val="2100"/>
              <a:buChar char="•"/>
            </a:pPr>
            <a:r>
              <a:rPr lang="x-none" sz="1800" b="1" dirty="0">
                <a:solidFill>
                  <a:srgbClr val="2F5496"/>
                </a:solidFill>
              </a:rPr>
              <a:t>יכולת </a:t>
            </a:r>
            <a:r>
              <a:rPr lang="x-none" sz="1800" dirty="0">
                <a:solidFill>
                  <a:srgbClr val="2F5496"/>
                </a:solidFill>
              </a:rPr>
              <a:t>לא לתת למחשבות רעות לקנן במערכת הנפשית ולא להתייחס אליהן כאל מחשבות יקרות ערך</a:t>
            </a:r>
            <a:r>
              <a:rPr lang="he-IL" sz="1800" dirty="0">
                <a:solidFill>
                  <a:srgbClr val="2F5496"/>
                </a:solidFill>
              </a:rPr>
              <a:t>.</a:t>
            </a:r>
            <a:r>
              <a:rPr lang="x-none" sz="1800" dirty="0">
                <a:solidFill>
                  <a:srgbClr val="2F5496"/>
                </a:solidFill>
              </a:rPr>
              <a:t> </a:t>
            </a:r>
            <a:endParaRPr sz="1800" dirty="0">
              <a:solidFill>
                <a:srgbClr val="2F5496"/>
              </a:solidFill>
            </a:endParaRPr>
          </a:p>
          <a:p>
            <a:pPr marL="171450" lvl="0" indent="-190500" algn="r" rtl="1">
              <a:lnSpc>
                <a:spcPct val="90000"/>
              </a:lnSpc>
              <a:spcBef>
                <a:spcPts val="750"/>
              </a:spcBef>
              <a:spcAft>
                <a:spcPts val="0"/>
              </a:spcAft>
              <a:buClr>
                <a:srgbClr val="2F5496"/>
              </a:buClr>
              <a:buSzPts val="2100"/>
              <a:buChar char="•"/>
            </a:pPr>
            <a:r>
              <a:rPr lang="x-none" sz="1800" dirty="0">
                <a:solidFill>
                  <a:srgbClr val="2F5496"/>
                </a:solidFill>
              </a:rPr>
              <a:t> </a:t>
            </a:r>
            <a:r>
              <a:rPr lang="x-none" sz="1800" b="1" dirty="0">
                <a:solidFill>
                  <a:srgbClr val="2F5496"/>
                </a:solidFill>
              </a:rPr>
              <a:t>יכולת</a:t>
            </a:r>
            <a:r>
              <a:rPr lang="x-none" sz="1800" dirty="0">
                <a:solidFill>
                  <a:srgbClr val="2F5496"/>
                </a:solidFill>
              </a:rPr>
              <a:t> לתרגם את הישגים לתחושה פנימית של ערך ושל הישג. </a:t>
            </a:r>
            <a:endParaRPr sz="1800" dirty="0">
              <a:solidFill>
                <a:srgbClr val="2F5496"/>
              </a:solidFill>
            </a:endParaRPr>
          </a:p>
          <a:p>
            <a:pPr marL="171450" lvl="0" indent="-190500" algn="r" rtl="1">
              <a:lnSpc>
                <a:spcPct val="90000"/>
              </a:lnSpc>
              <a:spcBef>
                <a:spcPts val="750"/>
              </a:spcBef>
              <a:spcAft>
                <a:spcPts val="0"/>
              </a:spcAft>
              <a:buClr>
                <a:srgbClr val="2F5496"/>
              </a:buClr>
              <a:buSzPts val="2100"/>
              <a:buChar char="•"/>
            </a:pPr>
            <a:r>
              <a:rPr lang="x-none" sz="1800" b="1" dirty="0">
                <a:solidFill>
                  <a:srgbClr val="2F5496"/>
                </a:solidFill>
              </a:rPr>
              <a:t>יכולת</a:t>
            </a:r>
            <a:r>
              <a:rPr lang="x-none" sz="1800" dirty="0">
                <a:solidFill>
                  <a:srgbClr val="2F5496"/>
                </a:solidFill>
              </a:rPr>
              <a:t> להרגעה עצמית בהתמודדות עם הבעיות השוטפות והבלתי נמנעות של החיים.</a:t>
            </a:r>
            <a:endParaRPr sz="1800" dirty="0"/>
          </a:p>
          <a:p>
            <a:pPr marL="171450" lvl="0" indent="-190500" algn="r" rtl="1">
              <a:lnSpc>
                <a:spcPct val="90000"/>
              </a:lnSpc>
              <a:spcBef>
                <a:spcPts val="750"/>
              </a:spcBef>
              <a:spcAft>
                <a:spcPts val="0"/>
              </a:spcAft>
              <a:buClr>
                <a:srgbClr val="2F5496"/>
              </a:buClr>
              <a:buSzPts val="2100"/>
              <a:buChar char="•"/>
            </a:pPr>
            <a:r>
              <a:rPr lang="x-none" sz="1800" b="1" dirty="0">
                <a:solidFill>
                  <a:srgbClr val="2F5496"/>
                </a:solidFill>
              </a:rPr>
              <a:t>יכולת</a:t>
            </a:r>
            <a:r>
              <a:rPr lang="x-none" sz="1800" dirty="0">
                <a:solidFill>
                  <a:srgbClr val="2F5496"/>
                </a:solidFill>
              </a:rPr>
              <a:t> להיות נאמן לעצמך תוך כדי יכולת לראות את הזולת.</a:t>
            </a:r>
            <a:r>
              <a:rPr lang="he-IL" sz="1800" dirty="0">
                <a:solidFill>
                  <a:srgbClr val="2F5496"/>
                </a:solidFill>
              </a:rPr>
              <a:t> </a:t>
            </a:r>
            <a:r>
              <a:rPr lang="x-none" sz="1600" dirty="0">
                <a:solidFill>
                  <a:srgbClr val="2F5496"/>
                </a:solidFill>
              </a:rPr>
              <a:t> </a:t>
            </a:r>
            <a:r>
              <a:rPr lang="he-IL" sz="1600" dirty="0">
                <a:solidFill>
                  <a:srgbClr val="2F5496"/>
                </a:solidFill>
              </a:rPr>
              <a:t>(</a:t>
            </a:r>
            <a:r>
              <a:rPr lang="x-none" sz="1600" dirty="0">
                <a:solidFill>
                  <a:srgbClr val="2F5496"/>
                </a:solidFill>
              </a:rPr>
              <a:t>שילוב בין צרכי שייכות לצרכי עצמיות</a:t>
            </a:r>
            <a:r>
              <a:rPr lang="he-IL" sz="1600" dirty="0">
                <a:solidFill>
                  <a:srgbClr val="2F5496"/>
                </a:solidFill>
              </a:rPr>
              <a:t>)</a:t>
            </a:r>
            <a:r>
              <a:rPr lang="x-none" sz="1600" dirty="0">
                <a:solidFill>
                  <a:srgbClr val="2F5496"/>
                </a:solidFill>
              </a:rPr>
              <a:t>  </a:t>
            </a:r>
            <a:endParaRPr sz="1600" dirty="0">
              <a:solidFill>
                <a:srgbClr val="2F5496"/>
              </a:solidFill>
            </a:endParaRPr>
          </a:p>
          <a:p>
            <a:pPr marL="171450" lvl="0" indent="-190500" algn="r" rtl="1">
              <a:lnSpc>
                <a:spcPct val="90000"/>
              </a:lnSpc>
              <a:spcBef>
                <a:spcPts val="750"/>
              </a:spcBef>
              <a:spcAft>
                <a:spcPts val="0"/>
              </a:spcAft>
              <a:buClr>
                <a:srgbClr val="2F5496"/>
              </a:buClr>
              <a:buSzPts val="2100"/>
              <a:buChar char="•"/>
            </a:pPr>
            <a:r>
              <a:rPr lang="x-none" sz="1800" b="1" dirty="0">
                <a:solidFill>
                  <a:srgbClr val="2F5496"/>
                </a:solidFill>
              </a:rPr>
              <a:t>יכולת</a:t>
            </a:r>
            <a:r>
              <a:rPr lang="x-none" sz="1800" dirty="0">
                <a:solidFill>
                  <a:srgbClr val="2F5496"/>
                </a:solidFill>
              </a:rPr>
              <a:t> להיעזר באחר על מנת לפתור קושי</a:t>
            </a:r>
            <a:r>
              <a:rPr lang="he-IL" sz="1800" dirty="0">
                <a:solidFill>
                  <a:srgbClr val="2F5496"/>
                </a:solidFill>
              </a:rPr>
              <a:t> </a:t>
            </a:r>
            <a:r>
              <a:rPr lang="he-IL" sz="1600" dirty="0">
                <a:solidFill>
                  <a:srgbClr val="2F5496"/>
                </a:solidFill>
              </a:rPr>
              <a:t>(</a:t>
            </a:r>
            <a:r>
              <a:rPr lang="x-none" sz="1600" dirty="0">
                <a:solidFill>
                  <a:srgbClr val="2F5496"/>
                </a:solidFill>
              </a:rPr>
              <a:t>ולא להתנתק</a:t>
            </a:r>
            <a:r>
              <a:rPr lang="he-IL" sz="1600" dirty="0">
                <a:solidFill>
                  <a:srgbClr val="2F5496"/>
                </a:solidFill>
              </a:rPr>
              <a:t>)</a:t>
            </a:r>
          </a:p>
          <a:p>
            <a:pPr marL="171450" lvl="0" indent="-190500" algn="r" rtl="1">
              <a:lnSpc>
                <a:spcPct val="90000"/>
              </a:lnSpc>
              <a:spcBef>
                <a:spcPts val="750"/>
              </a:spcBef>
              <a:spcAft>
                <a:spcPts val="0"/>
              </a:spcAft>
              <a:buClr>
                <a:srgbClr val="2F5496"/>
              </a:buClr>
              <a:buSzPts val="2100"/>
              <a:buChar char="•"/>
            </a:pPr>
            <a:r>
              <a:rPr lang="x-none" sz="1800" b="1" dirty="0">
                <a:solidFill>
                  <a:srgbClr val="2F5496"/>
                </a:solidFill>
              </a:rPr>
              <a:t>יכולת</a:t>
            </a:r>
            <a:r>
              <a:rPr lang="x-none" sz="1800" dirty="0">
                <a:solidFill>
                  <a:srgbClr val="2F5496"/>
                </a:solidFill>
              </a:rPr>
              <a:t>  לפתור קונפליקטים באופן עצמאי תוך שימוש במשאבים הפנימיים</a:t>
            </a:r>
            <a:r>
              <a:rPr lang="he-IL" sz="1800" dirty="0">
                <a:solidFill>
                  <a:srgbClr val="2F5496"/>
                </a:solidFill>
              </a:rPr>
              <a:t>.</a:t>
            </a:r>
            <a:endParaRPr sz="1800" dirty="0"/>
          </a:p>
        </p:txBody>
      </p:sp>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10"/>
          <p:cNvSpPr txBox="1">
            <a:spLocks noGrp="1"/>
          </p:cNvSpPr>
          <p:nvPr>
            <p:ph type="body" idx="1"/>
          </p:nvPr>
        </p:nvSpPr>
        <p:spPr>
          <a:xfrm>
            <a:off x="611560" y="468287"/>
            <a:ext cx="8082900" cy="2983500"/>
          </a:xfrm>
          <a:prstGeom prst="rect">
            <a:avLst/>
          </a:prstGeom>
          <a:noFill/>
          <a:ln>
            <a:noFill/>
          </a:ln>
        </p:spPr>
        <p:txBody>
          <a:bodyPr spcFirstLastPara="1" wrap="square" lIns="91425" tIns="45700" rIns="91425" bIns="45700" anchor="t" anchorCtr="0">
            <a:noAutofit/>
          </a:bodyPr>
          <a:lstStyle/>
          <a:p>
            <a:pPr marL="0" lvl="0" indent="0" algn="just" rtl="1">
              <a:spcBef>
                <a:spcPts val="640"/>
              </a:spcBef>
              <a:spcAft>
                <a:spcPts val="0"/>
              </a:spcAft>
              <a:buClr>
                <a:srgbClr val="366092"/>
              </a:buClr>
              <a:buSzPts val="3200"/>
              <a:buNone/>
            </a:pPr>
            <a:r>
              <a:rPr lang="x-none" sz="2000" dirty="0">
                <a:solidFill>
                  <a:srgbClr val="366092"/>
                </a:solidFill>
              </a:rPr>
              <a:t>בתוך גבולות </a:t>
            </a:r>
            <a:r>
              <a:rPr lang="x-none" sz="2000" dirty="0">
                <a:solidFill>
                  <a:srgbClr val="366092"/>
                </a:solidFill>
                <a:latin typeface="Arial"/>
                <a:ea typeface="Arial"/>
                <a:cs typeface="Arial"/>
                <a:sym typeface="Arial"/>
              </a:rPr>
              <a:t>מסויימים</a:t>
            </a:r>
            <a:r>
              <a:rPr lang="x-none" sz="2000" dirty="0">
                <a:solidFill>
                  <a:srgbClr val="366092"/>
                </a:solidFill>
              </a:rPr>
              <a:t> התפתחות יכולה להתקדם לכל כיוון</a:t>
            </a:r>
            <a:r>
              <a:rPr lang="he-IL" sz="2000" dirty="0">
                <a:solidFill>
                  <a:srgbClr val="366092"/>
                </a:solidFill>
              </a:rPr>
              <a:t>, </a:t>
            </a:r>
            <a:r>
              <a:rPr lang="x-none" sz="2000" dirty="0">
                <a:solidFill>
                  <a:srgbClr val="366092"/>
                </a:solidFill>
              </a:rPr>
              <a:t>לנוע על כל ציר ולקבל כל צורה</a:t>
            </a:r>
            <a:r>
              <a:rPr lang="he-IL" sz="2000" dirty="0">
                <a:solidFill>
                  <a:srgbClr val="366092"/>
                </a:solidFill>
              </a:rPr>
              <a:t>. </a:t>
            </a:r>
            <a:r>
              <a:rPr lang="x-none" sz="2000" dirty="0">
                <a:solidFill>
                  <a:srgbClr val="366092"/>
                </a:solidFill>
              </a:rPr>
              <a:t>היא יכולה להתקדם לכיוון של גדילה,</a:t>
            </a:r>
            <a:r>
              <a:rPr lang="he-IL" sz="2000" dirty="0">
                <a:solidFill>
                  <a:srgbClr val="366092"/>
                </a:solidFill>
              </a:rPr>
              <a:t> </a:t>
            </a:r>
            <a:r>
              <a:rPr lang="x-none" sz="2000" dirty="0">
                <a:solidFill>
                  <a:srgbClr val="366092"/>
                </a:solidFill>
              </a:rPr>
              <a:t>בשלות וחוסן או לכיוון שגורם נזק לילד או לסביבתו.</a:t>
            </a:r>
            <a:endParaRPr sz="2000" dirty="0"/>
          </a:p>
        </p:txBody>
      </p:sp>
      <p:pic>
        <p:nvPicPr>
          <p:cNvPr id="2" name="תמונה 1"/>
          <p:cNvPicPr>
            <a:picLocks noChangeAspect="1"/>
          </p:cNvPicPr>
          <p:nvPr/>
        </p:nvPicPr>
        <p:blipFill>
          <a:blip r:embed="rId3"/>
          <a:stretch>
            <a:fillRect/>
          </a:stretch>
        </p:blipFill>
        <p:spPr>
          <a:xfrm>
            <a:off x="2366691" y="2302363"/>
            <a:ext cx="4572638" cy="2572109"/>
          </a:xfrm>
          <a:prstGeom prst="rect">
            <a:avLst/>
          </a:prstGeom>
          <a:ln w="38100" cap="sq" cmpd="thickThin">
            <a:solidFill>
              <a:schemeClr val="accent1">
                <a:lumMod val="50000"/>
              </a:schemeClr>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112" descr="http://animationsa2z.com/images/%D7%99%D7%9C%D7%93%D7%99%D7%9D%20%D7%A9%D7%95%D7%91%D7%91%D7%99%D7%9D5.jpg"/>
          <p:cNvPicPr preferRelativeResize="0">
            <a:picLocks noGrp="1"/>
          </p:cNvPicPr>
          <p:nvPr>
            <p:ph type="body" idx="1"/>
          </p:nvPr>
        </p:nvPicPr>
        <p:blipFill rotWithShape="1">
          <a:blip r:embed="rId3">
            <a:alphaModFix/>
          </a:blip>
          <a:srcRect/>
          <a:stretch/>
        </p:blipFill>
        <p:spPr>
          <a:xfrm>
            <a:off x="5076056" y="1783494"/>
            <a:ext cx="3384300" cy="2254200"/>
          </a:xfrm>
          <a:prstGeom prst="rect">
            <a:avLst/>
          </a:prstGeom>
          <a:noFill/>
          <a:ln w="88900" cap="sq" cmpd="thickThin">
            <a:solidFill>
              <a:srgbClr val="17365D"/>
            </a:solidFill>
            <a:prstDash val="solid"/>
            <a:miter lim="800000"/>
            <a:headEnd type="none" w="sm" len="sm"/>
            <a:tailEnd type="none" w="sm" len="sm"/>
          </a:ln>
        </p:spPr>
      </p:pic>
      <p:pic>
        <p:nvPicPr>
          <p:cNvPr id="706" name="Google Shape;706;p112" descr="לוגו ללא שוליים.png"/>
          <p:cNvPicPr preferRelativeResize="0"/>
          <p:nvPr/>
        </p:nvPicPr>
        <p:blipFill rotWithShape="1">
          <a:blip r:embed="rId4">
            <a:alphaModFix/>
          </a:blip>
          <a:srcRect/>
          <a:stretch/>
        </p:blipFill>
        <p:spPr>
          <a:xfrm>
            <a:off x="6364612" y="303498"/>
            <a:ext cx="2322188" cy="569172"/>
          </a:xfrm>
          <a:prstGeom prst="rect">
            <a:avLst/>
          </a:prstGeom>
          <a:noFill/>
          <a:ln>
            <a:noFill/>
          </a:ln>
        </p:spPr>
      </p:pic>
      <p:pic>
        <p:nvPicPr>
          <p:cNvPr id="707" name="Google Shape;707;p112"/>
          <p:cNvPicPr preferRelativeResize="0"/>
          <p:nvPr/>
        </p:nvPicPr>
        <p:blipFill rotWithShape="1">
          <a:blip r:embed="rId5">
            <a:alphaModFix/>
          </a:blip>
          <a:srcRect/>
          <a:stretch/>
        </p:blipFill>
        <p:spPr>
          <a:xfrm>
            <a:off x="467544" y="1786436"/>
            <a:ext cx="2520280" cy="2254191"/>
          </a:xfrm>
          <a:prstGeom prst="rect">
            <a:avLst/>
          </a:prstGeom>
          <a:noFill/>
          <a:ln w="88900" cap="sq" cmpd="thickThin">
            <a:solidFill>
              <a:srgbClr val="17365D"/>
            </a:solidFill>
            <a:prstDash val="solid"/>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13"/>
          <p:cNvSpPr txBox="1">
            <a:spLocks noGrp="1"/>
          </p:cNvSpPr>
          <p:nvPr>
            <p:ph type="body" idx="1"/>
          </p:nvPr>
        </p:nvSpPr>
        <p:spPr>
          <a:xfrm>
            <a:off x="457200" y="998075"/>
            <a:ext cx="8229600" cy="4145400"/>
          </a:xfrm>
          <a:prstGeom prst="rect">
            <a:avLst/>
          </a:prstGeom>
          <a:noFill/>
          <a:ln>
            <a:noFill/>
          </a:ln>
        </p:spPr>
        <p:txBody>
          <a:bodyPr spcFirstLastPara="1" wrap="square" lIns="91425" tIns="45700" rIns="91425" bIns="45700" anchor="t" anchorCtr="0">
            <a:noAutofit/>
          </a:bodyPr>
          <a:lstStyle/>
          <a:p>
            <a:pPr marL="0" lvl="0" indent="0" algn="r" rtl="1">
              <a:spcBef>
                <a:spcPts val="720"/>
              </a:spcBef>
              <a:spcAft>
                <a:spcPts val="0"/>
              </a:spcAft>
              <a:buClr>
                <a:schemeClr val="dk2"/>
              </a:buClr>
              <a:buSzPts val="3600"/>
              <a:buNone/>
            </a:pPr>
            <a:r>
              <a:rPr lang="x-none" sz="2400" dirty="0">
                <a:solidFill>
                  <a:schemeClr val="dk2"/>
                </a:solidFill>
              </a:rPr>
              <a:t>הסביבה האנושית שבתוכה גדל הילד משדרת לעברו רשת עשירה ומורכבת של משובים</a:t>
            </a:r>
            <a:r>
              <a:rPr lang="he-IL" sz="2400" dirty="0">
                <a:solidFill>
                  <a:schemeClr val="dk2"/>
                </a:solidFill>
              </a:rPr>
              <a:t>, </a:t>
            </a:r>
            <a:r>
              <a:rPr lang="x-none" sz="2400" dirty="0">
                <a:solidFill>
                  <a:schemeClr val="dk2"/>
                </a:solidFill>
              </a:rPr>
              <a:t>אשר ביכולתם לפתוח או לחסום את הגישה לכיוון התפתחותי מסויים.</a:t>
            </a:r>
            <a:endParaRPr sz="2400" dirty="0">
              <a:solidFill>
                <a:schemeClr val="dk2"/>
              </a:solidFill>
            </a:endParaRPr>
          </a:p>
          <a:p>
            <a:pPr marL="0" lvl="0" indent="0" algn="r" rtl="1">
              <a:spcBef>
                <a:spcPts val="720"/>
              </a:spcBef>
              <a:spcAft>
                <a:spcPts val="0"/>
              </a:spcAft>
              <a:buClr>
                <a:schemeClr val="dk2"/>
              </a:buClr>
              <a:buSzPts val="3600"/>
              <a:buNone/>
            </a:pPr>
            <a:r>
              <a:rPr lang="x-none" sz="2400" dirty="0">
                <a:solidFill>
                  <a:schemeClr val="dk2"/>
                </a:solidFill>
              </a:rPr>
              <a:t> </a:t>
            </a:r>
            <a:endParaRPr sz="2400" dirty="0">
              <a:solidFill>
                <a:schemeClr val="dk2"/>
              </a:solidFill>
            </a:endParaRPr>
          </a:p>
          <a:p>
            <a:pPr marL="0" lvl="0" indent="0" algn="r" rtl="1">
              <a:spcBef>
                <a:spcPts val="720"/>
              </a:spcBef>
              <a:spcAft>
                <a:spcPts val="0"/>
              </a:spcAft>
              <a:buClr>
                <a:schemeClr val="dk2"/>
              </a:buClr>
              <a:buSzPts val="3600"/>
              <a:buNone/>
            </a:pPr>
            <a:r>
              <a:rPr lang="x-none" sz="2400" dirty="0">
                <a:solidFill>
                  <a:schemeClr val="dk2"/>
                </a:solidFill>
              </a:rPr>
              <a:t>המשובים מכוונים את הילד לפתח יכולות מסוימות ולא אחרות.</a:t>
            </a:r>
            <a:endParaRPr sz="2400" dirty="0">
              <a:solidFill>
                <a:schemeClr val="dk2"/>
              </a:solidFill>
            </a:endParaRPr>
          </a:p>
          <a:p>
            <a:pPr marL="0" lvl="0" indent="0" algn="r" rtl="1">
              <a:spcBef>
                <a:spcPts val="720"/>
              </a:spcBef>
              <a:spcAft>
                <a:spcPts val="0"/>
              </a:spcAft>
              <a:buClr>
                <a:schemeClr val="dk2"/>
              </a:buClr>
              <a:buSzPts val="3600"/>
              <a:buNone/>
            </a:pPr>
            <a:endParaRPr sz="2400" dirty="0">
              <a:solidFill>
                <a:schemeClr val="dk2"/>
              </a:solidFill>
            </a:endParaRPr>
          </a:p>
          <a:p>
            <a:pPr marL="0" lvl="0" indent="0" algn="r" rtl="1">
              <a:spcBef>
                <a:spcPts val="720"/>
              </a:spcBef>
              <a:spcAft>
                <a:spcPts val="0"/>
              </a:spcAft>
              <a:buClr>
                <a:schemeClr val="dk2"/>
              </a:buClr>
              <a:buSzPts val="3600"/>
              <a:buNone/>
            </a:pPr>
            <a:r>
              <a:rPr lang="x-none" sz="2400" dirty="0">
                <a:solidFill>
                  <a:schemeClr val="dk2"/>
                </a:solidFill>
              </a:rPr>
              <a:t>המשובים נותנים כיוון לילד איך ומתי להפעיל את היכולות שפיתח.</a:t>
            </a:r>
            <a:endParaRPr sz="2400" dirty="0">
              <a:solidFill>
                <a:schemeClr val="dk2"/>
              </a:solidFill>
            </a:endParaRPr>
          </a:p>
          <a:p>
            <a:pPr marL="0" lvl="0" indent="0" algn="r" rtl="1">
              <a:spcBef>
                <a:spcPts val="720"/>
              </a:spcBef>
              <a:spcAft>
                <a:spcPts val="0"/>
              </a:spcAft>
              <a:buClr>
                <a:schemeClr val="dk2"/>
              </a:buClr>
              <a:buSzPts val="3600"/>
              <a:buNone/>
            </a:pPr>
            <a:endParaRPr sz="2200" dirty="0">
              <a:solidFill>
                <a:schemeClr val="dk2"/>
              </a:solidFill>
            </a:endParaRPr>
          </a:p>
        </p:txBody>
      </p:sp>
      <p:pic>
        <p:nvPicPr>
          <p:cNvPr id="714" name="Google Shape;714;p113" descr="לוגו ללא שוליים.png"/>
          <p:cNvPicPr preferRelativeResize="0"/>
          <p:nvPr/>
        </p:nvPicPr>
        <p:blipFill rotWithShape="1">
          <a:blip r:embed="rId3">
            <a:alphaModFix/>
          </a:blip>
          <a:srcRect/>
          <a:stretch/>
        </p:blipFill>
        <p:spPr>
          <a:xfrm>
            <a:off x="6588224" y="141480"/>
            <a:ext cx="1728192" cy="5929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00"/>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ctr" rtl="1">
              <a:spcBef>
                <a:spcPts val="0"/>
              </a:spcBef>
              <a:spcAft>
                <a:spcPts val="0"/>
              </a:spcAft>
              <a:buClr>
                <a:schemeClr val="dk1"/>
              </a:buClr>
              <a:buSzPts val="2700"/>
              <a:buFont typeface="Calibri"/>
              <a:buNone/>
            </a:pPr>
            <a:br>
              <a:rPr lang="x-none" sz="2700" dirty="0"/>
            </a:br>
            <a:r>
              <a:rPr lang="x-none" dirty="0">
                <a:solidFill>
                  <a:schemeClr val="dk2"/>
                </a:solidFill>
              </a:rPr>
              <a:t>חידוש מרכזי של השיטה</a:t>
            </a:r>
            <a:endParaRPr dirty="0">
              <a:solidFill>
                <a:schemeClr val="dk2"/>
              </a:solidFill>
            </a:endParaRPr>
          </a:p>
        </p:txBody>
      </p:sp>
      <p:sp>
        <p:nvSpPr>
          <p:cNvPr id="2" name="מציין מיקום טקסט 1"/>
          <p:cNvSpPr>
            <a:spLocks noGrp="1"/>
          </p:cNvSpPr>
          <p:nvPr>
            <p:ph type="body" idx="2"/>
          </p:nvPr>
        </p:nvSpPr>
        <p:spPr/>
        <p:txBody>
          <a:bodyPr/>
          <a:lstStyle/>
          <a:p>
            <a:pPr marL="0" lvl="0" indent="0">
              <a:spcBef>
                <a:spcPts val="0"/>
              </a:spcBef>
              <a:buClr>
                <a:srgbClr val="1F497D"/>
              </a:buClr>
              <a:buSzPts val="2400"/>
            </a:pPr>
            <a:endParaRPr lang="he-IL" sz="1800" dirty="0">
              <a:solidFill>
                <a:srgbClr val="1F497D"/>
              </a:solidFill>
            </a:endParaRPr>
          </a:p>
          <a:p>
            <a:pPr marL="0" lvl="0" indent="0">
              <a:spcBef>
                <a:spcPts val="0"/>
              </a:spcBef>
              <a:buClr>
                <a:srgbClr val="1F497D"/>
              </a:buClr>
              <a:buSzPts val="2400"/>
            </a:pPr>
            <a:endParaRPr lang="he-IL" sz="1800" dirty="0">
              <a:solidFill>
                <a:srgbClr val="1F497D"/>
              </a:solidFill>
            </a:endParaRPr>
          </a:p>
          <a:p>
            <a:pPr marL="0" lvl="0" indent="0">
              <a:spcBef>
                <a:spcPts val="0"/>
              </a:spcBef>
              <a:buClr>
                <a:srgbClr val="1F497D"/>
              </a:buClr>
              <a:buSzPts val="2400"/>
            </a:pPr>
            <a:endParaRPr lang="he-IL" sz="1800" dirty="0">
              <a:solidFill>
                <a:srgbClr val="1F497D"/>
              </a:solidFill>
            </a:endParaRPr>
          </a:p>
          <a:p>
            <a:pPr marL="0" lvl="0" indent="0">
              <a:spcBef>
                <a:spcPts val="0"/>
              </a:spcBef>
              <a:buClr>
                <a:srgbClr val="1F497D"/>
              </a:buClr>
              <a:buSzPts val="2400"/>
            </a:pPr>
            <a:r>
              <a:rPr lang="he-IL" sz="1800" dirty="0">
                <a:solidFill>
                  <a:srgbClr val="1F497D"/>
                </a:solidFill>
              </a:rPr>
              <a:t>התבוננות מזווית ראיה חדשה על היווצרות של פסיכופתולוגיה או בעיות רגשיות, התנהגותיות </a:t>
            </a:r>
          </a:p>
          <a:p>
            <a:pPr marL="0" lvl="0" indent="0">
              <a:spcBef>
                <a:spcPts val="0"/>
              </a:spcBef>
              <a:buClr>
                <a:srgbClr val="1F497D"/>
              </a:buClr>
              <a:buSzPts val="2400"/>
            </a:pPr>
            <a:r>
              <a:rPr lang="he-IL" sz="1800" dirty="0">
                <a:solidFill>
                  <a:srgbClr val="1F497D"/>
                </a:solidFill>
              </a:rPr>
              <a:t>והתפתחותיות.</a:t>
            </a:r>
            <a:endParaRPr lang="he-IL" sz="1800" dirty="0">
              <a:solidFill>
                <a:srgbClr val="366092"/>
              </a:solidFill>
            </a:endParaRPr>
          </a:p>
          <a:p>
            <a:endParaRPr lang="he-IL" dirty="0"/>
          </a:p>
        </p:txBody>
      </p:sp>
      <p:pic>
        <p:nvPicPr>
          <p:cNvPr id="600" name="Google Shape;600;p100"/>
          <p:cNvPicPr preferRelativeResize="0"/>
          <p:nvPr/>
        </p:nvPicPr>
        <p:blipFill rotWithShape="1">
          <a:blip r:embed="rId3">
            <a:alphaModFix/>
          </a:blip>
          <a:srcRect/>
          <a:stretch/>
        </p:blipFill>
        <p:spPr>
          <a:xfrm>
            <a:off x="7453434" y="204788"/>
            <a:ext cx="1741885" cy="598885"/>
          </a:xfrm>
          <a:prstGeom prst="rect">
            <a:avLst/>
          </a:prstGeom>
          <a:noFill/>
          <a:ln>
            <a:noFill/>
          </a:ln>
          <a:effectLst>
            <a:outerShdw dist="35921" dir="2700000" algn="ctr" rotWithShape="0">
              <a:schemeClr val="lt2"/>
            </a:outerShdw>
          </a:effectLst>
        </p:spPr>
      </p:pic>
      <p:pic>
        <p:nvPicPr>
          <p:cNvPr id="601" name="Google Shape;601;p100"/>
          <p:cNvPicPr preferRelativeResize="0"/>
          <p:nvPr/>
        </p:nvPicPr>
        <p:blipFill rotWithShape="1">
          <a:blip r:embed="rId4">
            <a:alphaModFix/>
          </a:blip>
          <a:srcRect/>
          <a:stretch/>
        </p:blipFill>
        <p:spPr>
          <a:xfrm>
            <a:off x="4438900" y="1210388"/>
            <a:ext cx="3384000" cy="3384000"/>
          </a:xfrm>
          <a:prstGeom prst="rect">
            <a:avLst/>
          </a:prstGeom>
          <a:noFill/>
          <a:ln w="38100" cap="flat" cmpd="sng">
            <a:solidFill>
              <a:srgbClr val="24406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114" descr="http://images.saloona.co.il/files/2013/06/kid-and-mom-sec.jpg"/>
          <p:cNvPicPr preferRelativeResize="0">
            <a:picLocks noGrp="1"/>
          </p:cNvPicPr>
          <p:nvPr>
            <p:ph type="body" idx="1"/>
          </p:nvPr>
        </p:nvPicPr>
        <p:blipFill rotWithShape="1">
          <a:blip r:embed="rId3">
            <a:alphaModFix/>
          </a:blip>
          <a:srcRect/>
          <a:stretch/>
        </p:blipFill>
        <p:spPr>
          <a:xfrm>
            <a:off x="4315125" y="3078700"/>
            <a:ext cx="3143100" cy="1976400"/>
          </a:xfrm>
          <a:prstGeom prst="rect">
            <a:avLst/>
          </a:prstGeom>
          <a:noFill/>
          <a:ln w="9525" cap="sq" cmpd="sng">
            <a:solidFill>
              <a:srgbClr val="17365D"/>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721" name="Google Shape;721;p114" descr="http://www.magazin.org.il/userfiles/horim-1(1).jpg"/>
          <p:cNvPicPr preferRelativeResize="0"/>
          <p:nvPr/>
        </p:nvPicPr>
        <p:blipFill rotWithShape="1">
          <a:blip r:embed="rId4">
            <a:alphaModFix/>
          </a:blip>
          <a:srcRect/>
          <a:stretch/>
        </p:blipFill>
        <p:spPr>
          <a:xfrm>
            <a:off x="4315125" y="1251000"/>
            <a:ext cx="3143099" cy="1707650"/>
          </a:xfrm>
          <a:prstGeom prst="rect">
            <a:avLst/>
          </a:prstGeom>
          <a:noFill/>
          <a:ln w="9525" cap="sq" cmpd="sng">
            <a:solidFill>
              <a:srgbClr val="17365D"/>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722" name="Google Shape;722;p114" descr="http://www.imaba.co.il/user_files/495x265/p_1428992237.jpg"/>
          <p:cNvPicPr preferRelativeResize="0"/>
          <p:nvPr/>
        </p:nvPicPr>
        <p:blipFill rotWithShape="1">
          <a:blip r:embed="rId5">
            <a:alphaModFix/>
          </a:blip>
          <a:srcRect/>
          <a:stretch/>
        </p:blipFill>
        <p:spPr>
          <a:xfrm>
            <a:off x="356850" y="1250995"/>
            <a:ext cx="3189768" cy="1707653"/>
          </a:xfrm>
          <a:prstGeom prst="rect">
            <a:avLst/>
          </a:prstGeom>
          <a:noFill/>
          <a:ln w="9525"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723" name="Google Shape;723;p114" descr="http://panel.sendmsg.co.il/userfiles/site1415/images/999458_265540733594995_155960442_n.jpg"/>
          <p:cNvPicPr preferRelativeResize="0"/>
          <p:nvPr/>
        </p:nvPicPr>
        <p:blipFill rotWithShape="1">
          <a:blip r:embed="rId6">
            <a:alphaModFix/>
          </a:blip>
          <a:srcRect/>
          <a:stretch/>
        </p:blipFill>
        <p:spPr>
          <a:xfrm>
            <a:off x="333525" y="3078725"/>
            <a:ext cx="3189774" cy="1976400"/>
          </a:xfrm>
          <a:prstGeom prst="rect">
            <a:avLst/>
          </a:prstGeom>
          <a:noFill/>
          <a:ln w="9525" cap="sq" cmpd="sng">
            <a:solidFill>
              <a:srgbClr val="17365D"/>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724" name="Google Shape;724;p114" descr="לוגו ללא שוליים.png"/>
          <p:cNvPicPr preferRelativeResize="0"/>
          <p:nvPr/>
        </p:nvPicPr>
        <p:blipFill rotWithShape="1">
          <a:blip r:embed="rId7">
            <a:alphaModFix/>
          </a:blip>
          <a:srcRect/>
          <a:stretch/>
        </p:blipFill>
        <p:spPr>
          <a:xfrm>
            <a:off x="7811325" y="141475"/>
            <a:ext cx="1196675" cy="592900"/>
          </a:xfrm>
          <a:prstGeom prst="rect">
            <a:avLst/>
          </a:prstGeom>
          <a:noFill/>
          <a:ln>
            <a:noFill/>
          </a:ln>
        </p:spPr>
      </p:pic>
      <p:sp>
        <p:nvSpPr>
          <p:cNvPr id="725" name="Google Shape;725;p114"/>
          <p:cNvSpPr txBox="1"/>
          <p:nvPr/>
        </p:nvSpPr>
        <p:spPr>
          <a:xfrm>
            <a:off x="0" y="415425"/>
            <a:ext cx="9144000" cy="7155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Calibri"/>
              <a:buNone/>
            </a:pPr>
            <a:r>
              <a:rPr lang="x-none" sz="2800">
                <a:latin typeface="Calibri"/>
                <a:ea typeface="Calibri"/>
                <a:cs typeface="Calibri"/>
                <a:sym typeface="Calibri"/>
              </a:rPr>
              <a:t>                    </a:t>
            </a:r>
            <a:r>
              <a:rPr lang="x-none" sz="2800" b="0" i="0" u="none" strike="noStrike" cap="none">
                <a:solidFill>
                  <a:schemeClr val="dk2"/>
                </a:solidFill>
                <a:latin typeface="Calibri"/>
                <a:ea typeface="Calibri"/>
                <a:cs typeface="Calibri"/>
                <a:sym typeface="Calibri"/>
              </a:rPr>
              <a:t>המשובים מועברים אל הילד באמצעות תקשורת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15"/>
          <p:cNvSpPr txBox="1">
            <a:spLocks noGrp="1"/>
          </p:cNvSpPr>
          <p:nvPr>
            <p:ph type="body" idx="1"/>
          </p:nvPr>
        </p:nvSpPr>
        <p:spPr>
          <a:xfrm>
            <a:off x="467544" y="1113588"/>
            <a:ext cx="8229600" cy="4042500"/>
          </a:xfrm>
          <a:prstGeom prst="rect">
            <a:avLst/>
          </a:prstGeom>
          <a:noFill/>
          <a:ln>
            <a:noFill/>
          </a:ln>
        </p:spPr>
        <p:txBody>
          <a:bodyPr spcFirstLastPara="1" wrap="square" lIns="91425" tIns="45700" rIns="91425" bIns="45700" anchor="t" anchorCtr="0">
            <a:noAutofit/>
          </a:bodyPr>
          <a:lstStyle/>
          <a:p>
            <a:pPr marL="342900" lvl="0" indent="-342900" algn="r" rtl="1">
              <a:spcBef>
                <a:spcPts val="0"/>
              </a:spcBef>
              <a:spcAft>
                <a:spcPts val="0"/>
              </a:spcAft>
              <a:buClr>
                <a:schemeClr val="dk2"/>
              </a:buClr>
              <a:buSzPts val="3200"/>
              <a:buChar char="•"/>
            </a:pPr>
            <a:r>
              <a:rPr lang="x-none" sz="2400" dirty="0">
                <a:solidFill>
                  <a:schemeClr val="dk2"/>
                </a:solidFill>
              </a:rPr>
              <a:t>התפתחות תקינה קורית במרחב אנושי שבאמצעות </a:t>
            </a:r>
            <a:r>
              <a:rPr lang="x-none" sz="2400" dirty="0">
                <a:solidFill>
                  <a:schemeClr val="dk2"/>
                </a:solidFill>
                <a:latin typeface="Arial"/>
                <a:ea typeface="Arial"/>
                <a:cs typeface="Arial"/>
                <a:sym typeface="Arial"/>
              </a:rPr>
              <a:t>המשובים</a:t>
            </a:r>
            <a:r>
              <a:rPr lang="x-none" sz="2400" dirty="0">
                <a:solidFill>
                  <a:schemeClr val="dk2"/>
                </a:solidFill>
              </a:rPr>
              <a:t> </a:t>
            </a:r>
            <a:r>
              <a:rPr lang="x-none" sz="2400" dirty="0">
                <a:solidFill>
                  <a:schemeClr val="dk2"/>
                </a:solidFill>
                <a:latin typeface="Arial"/>
                <a:ea typeface="Arial"/>
                <a:cs typeface="Arial"/>
                <a:sym typeface="Arial"/>
              </a:rPr>
              <a:t>מאפשר</a:t>
            </a:r>
            <a:r>
              <a:rPr lang="x-none" sz="2400" dirty="0">
                <a:solidFill>
                  <a:schemeClr val="dk2"/>
                </a:solidFill>
              </a:rPr>
              <a:t> לילד לבטא את הפוטנציאלים שלו רק בדרכים שמעודדות גדילה והתפתחות.</a:t>
            </a:r>
            <a:endParaRPr sz="2400" dirty="0"/>
          </a:p>
          <a:p>
            <a:pPr marL="0" lvl="0" indent="0" algn="r" rtl="1">
              <a:spcBef>
                <a:spcPts val="640"/>
              </a:spcBef>
              <a:spcAft>
                <a:spcPts val="0"/>
              </a:spcAft>
              <a:buClr>
                <a:schemeClr val="dk2"/>
              </a:buClr>
              <a:buSzPts val="3200"/>
              <a:buNone/>
            </a:pPr>
            <a:r>
              <a:rPr lang="x-none" dirty="0">
                <a:solidFill>
                  <a:schemeClr val="dk2"/>
                </a:solidFill>
              </a:rPr>
              <a:t> </a:t>
            </a:r>
            <a:endParaRPr dirty="0"/>
          </a:p>
          <a:p>
            <a:pPr marL="342900" lvl="0" indent="-342900" algn="r" rtl="1">
              <a:spcBef>
                <a:spcPts val="640"/>
              </a:spcBef>
              <a:spcAft>
                <a:spcPts val="0"/>
              </a:spcAft>
              <a:buClr>
                <a:schemeClr val="dk2"/>
              </a:buClr>
              <a:buSzPts val="3200"/>
              <a:buChar char="•"/>
            </a:pPr>
            <a:r>
              <a:rPr lang="x-none" sz="2400" dirty="0">
                <a:solidFill>
                  <a:schemeClr val="dk2"/>
                </a:solidFill>
              </a:rPr>
              <a:t>למרחב כזה נקרא </a:t>
            </a:r>
            <a:r>
              <a:rPr lang="x-none" dirty="0">
                <a:solidFill>
                  <a:srgbClr val="1B11ED"/>
                </a:solidFill>
              </a:rPr>
              <a:t>סביבה מגדלת</a:t>
            </a:r>
            <a:endParaRPr dirty="0">
              <a:solidFill>
                <a:schemeClr val="dk2"/>
              </a:solidFill>
            </a:endParaRPr>
          </a:p>
        </p:txBody>
      </p:sp>
      <p:pic>
        <p:nvPicPr>
          <p:cNvPr id="731" name="Google Shape;731;p115" descr="לוגו ללא שוליים.png"/>
          <p:cNvPicPr preferRelativeResize="0"/>
          <p:nvPr/>
        </p:nvPicPr>
        <p:blipFill rotWithShape="1">
          <a:blip r:embed="rId3">
            <a:alphaModFix/>
          </a:blip>
          <a:srcRect/>
          <a:stretch/>
        </p:blipFill>
        <p:spPr>
          <a:xfrm>
            <a:off x="6588224" y="141479"/>
            <a:ext cx="1741641" cy="597521"/>
          </a:xfrm>
          <a:prstGeom prst="rect">
            <a:avLst/>
          </a:prstGeom>
          <a:noFill/>
          <a:ln>
            <a:noFill/>
          </a:ln>
        </p:spPr>
      </p:pic>
      <p:pic>
        <p:nvPicPr>
          <p:cNvPr id="732" name="Google Shape;732;p115" descr="C:\Users\owner\Desktop\ירוק.jpeg"/>
          <p:cNvPicPr preferRelativeResize="0"/>
          <p:nvPr/>
        </p:nvPicPr>
        <p:blipFill rotWithShape="1">
          <a:blip r:embed="rId4">
            <a:alphaModFix/>
          </a:blip>
          <a:srcRect/>
          <a:stretch/>
        </p:blipFill>
        <p:spPr>
          <a:xfrm>
            <a:off x="467544" y="2439675"/>
            <a:ext cx="1836204" cy="2322257"/>
          </a:xfrm>
          <a:prstGeom prst="rect">
            <a:avLst/>
          </a:prstGeom>
          <a:noFill/>
          <a:ln w="28575">
            <a:solidFill>
              <a:schemeClr val="accent1">
                <a:lumMod val="75000"/>
              </a:schemeClr>
            </a:solid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116" descr="http://www.antidrugs.gov.il/download/files/IMG_3794.JPG"/>
          <p:cNvPicPr preferRelativeResize="0">
            <a:picLocks noGrp="1"/>
          </p:cNvPicPr>
          <p:nvPr>
            <p:ph type="body" idx="1"/>
          </p:nvPr>
        </p:nvPicPr>
        <p:blipFill rotWithShape="1">
          <a:blip r:embed="rId3">
            <a:alphaModFix/>
          </a:blip>
          <a:srcRect/>
          <a:stretch/>
        </p:blipFill>
        <p:spPr>
          <a:xfrm>
            <a:off x="4661379" y="250645"/>
            <a:ext cx="4025400" cy="2019600"/>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738" name="Google Shape;738;p116"/>
          <p:cNvPicPr preferRelativeResize="0"/>
          <p:nvPr/>
        </p:nvPicPr>
        <p:blipFill rotWithShape="1">
          <a:blip r:embed="rId4">
            <a:alphaModFix/>
          </a:blip>
          <a:srcRect/>
          <a:stretch/>
        </p:blipFill>
        <p:spPr>
          <a:xfrm>
            <a:off x="107504" y="250645"/>
            <a:ext cx="3019066" cy="2019672"/>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739" name="Google Shape;739;p116"/>
          <p:cNvPicPr preferRelativeResize="0"/>
          <p:nvPr/>
        </p:nvPicPr>
        <p:blipFill rotWithShape="1">
          <a:blip r:embed="rId5">
            <a:alphaModFix/>
          </a:blip>
          <a:srcRect/>
          <a:stretch/>
        </p:blipFill>
        <p:spPr>
          <a:xfrm>
            <a:off x="2559289" y="2787774"/>
            <a:ext cx="3019066" cy="2028391"/>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17"/>
          <p:cNvSpPr txBox="1">
            <a:spLocks noGrp="1"/>
          </p:cNvSpPr>
          <p:nvPr>
            <p:ph type="body" idx="1"/>
          </p:nvPr>
        </p:nvSpPr>
        <p:spPr>
          <a:xfrm>
            <a:off x="0" y="793000"/>
            <a:ext cx="8943000" cy="3456600"/>
          </a:xfrm>
          <a:prstGeom prst="rect">
            <a:avLst/>
          </a:prstGeom>
          <a:noFill/>
          <a:ln>
            <a:noFill/>
          </a:ln>
        </p:spPr>
        <p:txBody>
          <a:bodyPr spcFirstLastPara="1" wrap="square" lIns="91425" tIns="45700" rIns="91425" bIns="45700" anchor="t" anchorCtr="0">
            <a:noAutofit/>
          </a:bodyPr>
          <a:lstStyle/>
          <a:p>
            <a:pPr marL="342900" lvl="0" indent="-400050" algn="r" rtl="1">
              <a:spcBef>
                <a:spcPts val="560"/>
              </a:spcBef>
              <a:spcAft>
                <a:spcPts val="0"/>
              </a:spcAft>
              <a:buClr>
                <a:schemeClr val="dk2"/>
              </a:buClr>
              <a:buSzPts val="2700"/>
              <a:buChar char="•"/>
            </a:pPr>
            <a:r>
              <a:rPr lang="x-none" sz="1800" dirty="0">
                <a:solidFill>
                  <a:schemeClr val="dk2"/>
                </a:solidFill>
              </a:rPr>
              <a:t>התפתחות לא תקינה מתרחשת כאשר המרחב האנושי מאפשר לילד להמשיך ולהתקדם מבלי לפתח </a:t>
            </a:r>
            <a:r>
              <a:rPr lang="he-IL" sz="1800" dirty="0">
                <a:solidFill>
                  <a:schemeClr val="dk2"/>
                </a:solidFill>
              </a:rPr>
              <a:t>   </a:t>
            </a:r>
            <a:r>
              <a:rPr lang="x-none" sz="1800" dirty="0">
                <a:solidFill>
                  <a:schemeClr val="dk2"/>
                </a:solidFill>
              </a:rPr>
              <a:t>יכולות המתאימות לשלב ההתפתחותי בו הוא נמצא</a:t>
            </a:r>
            <a:r>
              <a:rPr lang="he-IL" sz="1800" dirty="0">
                <a:solidFill>
                  <a:schemeClr val="dk2"/>
                </a:solidFill>
              </a:rPr>
              <a:t>.</a:t>
            </a:r>
          </a:p>
          <a:p>
            <a:pPr marL="342900" lvl="0" indent="-400050" algn="r" rtl="1">
              <a:spcBef>
                <a:spcPts val="560"/>
              </a:spcBef>
              <a:spcAft>
                <a:spcPts val="0"/>
              </a:spcAft>
              <a:buClr>
                <a:schemeClr val="dk2"/>
              </a:buClr>
              <a:buSzPts val="2700"/>
              <a:buChar char="•"/>
            </a:pPr>
            <a:r>
              <a:rPr lang="he-IL" sz="1800" dirty="0">
                <a:solidFill>
                  <a:schemeClr val="dk2"/>
                </a:solidFill>
              </a:rPr>
              <a:t>כאשר המרחב האנושי מאפשר לילד לא להפעיל יכולות שיש לו במקום שהן נדרשות.</a:t>
            </a:r>
          </a:p>
          <a:p>
            <a:pPr marL="342900" lvl="0" indent="-400050" algn="r" rtl="1">
              <a:spcBef>
                <a:spcPts val="560"/>
              </a:spcBef>
              <a:spcAft>
                <a:spcPts val="0"/>
              </a:spcAft>
              <a:buClr>
                <a:schemeClr val="dk2"/>
              </a:buClr>
              <a:buSzPts val="2700"/>
              <a:buChar char="•"/>
            </a:pPr>
            <a:r>
              <a:rPr lang="x-none" sz="1800" dirty="0">
                <a:solidFill>
                  <a:schemeClr val="dk2"/>
                </a:solidFill>
              </a:rPr>
              <a:t>כאשר המרחב האנושי בתוכו גדל הילד נותן לילד משובים מהם הוא מבין </a:t>
            </a:r>
            <a:r>
              <a:rPr lang="he-IL" sz="1800" dirty="0">
                <a:solidFill>
                  <a:schemeClr val="dk2"/>
                </a:solidFill>
              </a:rPr>
              <a:t>(</a:t>
            </a:r>
            <a:r>
              <a:rPr lang="x-none" sz="1800" dirty="0">
                <a:solidFill>
                  <a:schemeClr val="dk2"/>
                </a:solidFill>
              </a:rPr>
              <a:t>לעיתים בטעות</a:t>
            </a:r>
            <a:r>
              <a:rPr lang="he-IL" sz="1800" dirty="0">
                <a:solidFill>
                  <a:schemeClr val="dk2"/>
                </a:solidFill>
              </a:rPr>
              <a:t>)</a:t>
            </a:r>
            <a:r>
              <a:rPr lang="x-none" sz="1800" dirty="0">
                <a:solidFill>
                  <a:schemeClr val="dk2"/>
                </a:solidFill>
              </a:rPr>
              <a:t> שניתן לבטא את הפוטנציאלים שלו בדרכים שגורמות נזק לו או לסביבתו. </a:t>
            </a:r>
            <a:endParaRPr sz="1800" dirty="0"/>
          </a:p>
          <a:p>
            <a:pPr marL="0" lvl="0" indent="0" algn="r" rtl="1">
              <a:spcBef>
                <a:spcPts val="560"/>
              </a:spcBef>
              <a:spcAft>
                <a:spcPts val="0"/>
              </a:spcAft>
              <a:buClr>
                <a:schemeClr val="dk2"/>
              </a:buClr>
              <a:buSzPts val="2800"/>
              <a:buNone/>
            </a:pPr>
            <a:r>
              <a:rPr lang="x-none" sz="2800" dirty="0">
                <a:solidFill>
                  <a:schemeClr val="dk2"/>
                </a:solidFill>
              </a:rPr>
              <a:t>   </a:t>
            </a:r>
            <a:endParaRPr dirty="0"/>
          </a:p>
          <a:p>
            <a:pPr marL="0" lvl="0" indent="0" algn="r" rtl="1">
              <a:spcBef>
                <a:spcPts val="640"/>
              </a:spcBef>
              <a:spcAft>
                <a:spcPts val="0"/>
              </a:spcAft>
              <a:buClr>
                <a:schemeClr val="dk2"/>
              </a:buClr>
              <a:buSzPts val="3200"/>
              <a:buNone/>
            </a:pPr>
            <a:r>
              <a:rPr lang="x-none" sz="2400" dirty="0">
                <a:solidFill>
                  <a:schemeClr val="dk2"/>
                </a:solidFill>
              </a:rPr>
              <a:t>   </a:t>
            </a:r>
            <a:r>
              <a:rPr lang="x-none" sz="2000" dirty="0">
                <a:solidFill>
                  <a:schemeClr val="dk2"/>
                </a:solidFill>
              </a:rPr>
              <a:t>למרחב כזה נקרא </a:t>
            </a:r>
            <a:r>
              <a:rPr lang="x-none" b="1" dirty="0">
                <a:solidFill>
                  <a:srgbClr val="FF0000"/>
                </a:solidFill>
              </a:rPr>
              <a:t>סביבה מתירה</a:t>
            </a:r>
            <a:endParaRPr b="1" dirty="0">
              <a:solidFill>
                <a:schemeClr val="dk2"/>
              </a:solidFill>
            </a:endParaRPr>
          </a:p>
          <a:p>
            <a:pPr marL="0" lvl="0" indent="0" algn="r" rtl="1">
              <a:spcBef>
                <a:spcPts val="640"/>
              </a:spcBef>
              <a:spcAft>
                <a:spcPts val="0"/>
              </a:spcAft>
              <a:buClr>
                <a:schemeClr val="dk1"/>
              </a:buClr>
              <a:buSzPts val="3200"/>
              <a:buNone/>
            </a:pPr>
            <a:endParaRPr dirty="0">
              <a:solidFill>
                <a:schemeClr val="dk2"/>
              </a:solidFill>
            </a:endParaRPr>
          </a:p>
        </p:txBody>
      </p:sp>
      <p:pic>
        <p:nvPicPr>
          <p:cNvPr id="746" name="Google Shape;746;p117" descr="לוגו ללא שוליים.png"/>
          <p:cNvPicPr preferRelativeResize="0"/>
          <p:nvPr/>
        </p:nvPicPr>
        <p:blipFill rotWithShape="1">
          <a:blip r:embed="rId3">
            <a:alphaModFix/>
          </a:blip>
          <a:srcRect/>
          <a:stretch/>
        </p:blipFill>
        <p:spPr>
          <a:xfrm>
            <a:off x="6588224" y="141479"/>
            <a:ext cx="1741641" cy="597521"/>
          </a:xfrm>
          <a:prstGeom prst="rect">
            <a:avLst/>
          </a:prstGeom>
          <a:noFill/>
          <a:ln>
            <a:noFill/>
          </a:ln>
        </p:spPr>
      </p:pic>
      <p:pic>
        <p:nvPicPr>
          <p:cNvPr id="747" name="Google Shape;747;p117" descr="C:\Users\owner\Desktop\פרוץ.jpeg"/>
          <p:cNvPicPr preferRelativeResize="0"/>
          <p:nvPr/>
        </p:nvPicPr>
        <p:blipFill rotWithShape="1">
          <a:blip r:embed="rId4">
            <a:alphaModFix/>
          </a:blip>
          <a:srcRect/>
          <a:stretch/>
        </p:blipFill>
        <p:spPr>
          <a:xfrm>
            <a:off x="545138" y="2645105"/>
            <a:ext cx="2278950" cy="2101950"/>
          </a:xfrm>
          <a:prstGeom prst="rect">
            <a:avLst/>
          </a:prstGeom>
          <a:noFill/>
          <a:ln w="28575">
            <a:solidFill>
              <a:schemeClr val="accent1">
                <a:lumMod val="75000"/>
              </a:schemeClr>
            </a:solidFill>
          </a:ln>
        </p:spPr>
      </p:pic>
      <p:cxnSp>
        <p:nvCxnSpPr>
          <p:cNvPr id="748" name="Google Shape;748;p117"/>
          <p:cNvCxnSpPr/>
          <p:nvPr/>
        </p:nvCxnSpPr>
        <p:spPr>
          <a:xfrm>
            <a:off x="2118973" y="4525472"/>
            <a:ext cx="720000" cy="162000"/>
          </a:xfrm>
          <a:prstGeom prst="straightConnector1">
            <a:avLst/>
          </a:prstGeom>
          <a:noFill/>
          <a:ln w="9525" cap="flat" cmpd="sng">
            <a:solidFill>
              <a:schemeClr val="dk1"/>
            </a:solidFill>
            <a:prstDash val="solid"/>
            <a:round/>
            <a:headEnd type="none" w="sm" len="sm"/>
            <a:tailEnd type="stealth" w="med" len="med"/>
          </a:ln>
        </p:spPr>
      </p:cxnSp>
      <p:sp>
        <p:nvSpPr>
          <p:cNvPr id="749" name="Google Shape;749;p117"/>
          <p:cNvSpPr txBox="1"/>
          <p:nvPr/>
        </p:nvSpPr>
        <p:spPr>
          <a:xfrm>
            <a:off x="873213" y="2175033"/>
            <a:ext cx="1245760" cy="38501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1800" dirty="0">
                <a:solidFill>
                  <a:schemeClr val="accent3"/>
                </a:solidFill>
                <a:latin typeface="Calibri"/>
                <a:ea typeface="Calibri"/>
                <a:cs typeface="Calibri"/>
                <a:sym typeface="Calibri"/>
              </a:rPr>
              <a:t>כיוון בריא</a:t>
            </a:r>
            <a:endParaRPr dirty="0"/>
          </a:p>
        </p:txBody>
      </p:sp>
      <p:sp>
        <p:nvSpPr>
          <p:cNvPr id="750" name="Google Shape;750;p117"/>
          <p:cNvSpPr txBox="1"/>
          <p:nvPr/>
        </p:nvSpPr>
        <p:spPr>
          <a:xfrm flipH="1">
            <a:off x="3044425" y="4680450"/>
            <a:ext cx="720000" cy="4320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1800">
                <a:solidFill>
                  <a:schemeClr val="dk1"/>
                </a:solidFill>
                <a:latin typeface="Calibri"/>
                <a:ea typeface="Calibri"/>
                <a:cs typeface="Calibri"/>
                <a:sym typeface="Calibri"/>
              </a:rPr>
              <a:t>כיוון </a:t>
            </a:r>
            <a:endParaRPr/>
          </a:p>
        </p:txBody>
      </p:sp>
      <p:sp>
        <p:nvSpPr>
          <p:cNvPr id="751" name="Google Shape;751;p117"/>
          <p:cNvSpPr/>
          <p:nvPr/>
        </p:nvSpPr>
        <p:spPr>
          <a:xfrm flipH="1">
            <a:off x="2351250" y="4667850"/>
            <a:ext cx="1014900" cy="4320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x-none" sz="1800">
                <a:solidFill>
                  <a:schemeClr val="dk1"/>
                </a:solidFill>
                <a:latin typeface="Calibri"/>
                <a:ea typeface="Calibri"/>
                <a:cs typeface="Calibri"/>
                <a:sym typeface="Calibri"/>
              </a:rPr>
              <a:t>מזיק</a:t>
            </a:r>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118" descr="http://www.belibi.co.il/adm/uplaod/p_picture-27.jpg"/>
          <p:cNvPicPr preferRelativeResize="0"/>
          <p:nvPr/>
        </p:nvPicPr>
        <p:blipFill rotWithShape="1">
          <a:blip r:embed="rId3">
            <a:alphaModFix/>
          </a:blip>
          <a:srcRect/>
          <a:stretch/>
        </p:blipFill>
        <p:spPr>
          <a:xfrm>
            <a:off x="458045" y="789551"/>
            <a:ext cx="3744416" cy="1735931"/>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758" name="Google Shape;758;p118" descr="http://www.pitria.com/wp-content/uploads/2014/01/%D7%A1%D7%9E%D7%99%D7%9D-4-605x345.jpg"/>
          <p:cNvPicPr preferRelativeResize="0"/>
          <p:nvPr/>
        </p:nvPicPr>
        <p:blipFill rotWithShape="1">
          <a:blip r:embed="rId4">
            <a:alphaModFix/>
          </a:blip>
          <a:srcRect/>
          <a:stretch/>
        </p:blipFill>
        <p:spPr>
          <a:xfrm>
            <a:off x="4788024" y="789552"/>
            <a:ext cx="3816423" cy="1735931"/>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759" name="Google Shape;759;p118" descr="תוצאת תמונה עבור תמונה של נער מכור לסמים"/>
          <p:cNvPicPr preferRelativeResize="0"/>
          <p:nvPr/>
        </p:nvPicPr>
        <p:blipFill rotWithShape="1">
          <a:blip r:embed="rId5">
            <a:alphaModFix/>
          </a:blip>
          <a:srcRect/>
          <a:stretch/>
        </p:blipFill>
        <p:spPr>
          <a:xfrm>
            <a:off x="2672389" y="3111810"/>
            <a:ext cx="3799222" cy="1735930"/>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1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None/>
            </a:pPr>
            <a:r>
              <a:rPr lang="x-none" sz="2400" dirty="0">
                <a:solidFill>
                  <a:schemeClr val="dk2"/>
                </a:solidFill>
                <a:latin typeface="+mn-lt"/>
              </a:rPr>
              <a:t>אייכה מתבוננת בכל התפתחות חריגה כשקלול בין שני יסודות: </a:t>
            </a:r>
            <a:r>
              <a:rPr lang="x-none" sz="2400" b="1" dirty="0">
                <a:solidFill>
                  <a:schemeClr val="dk2"/>
                </a:solidFill>
                <a:latin typeface="+mn-lt"/>
                <a:ea typeface="Arial"/>
                <a:cs typeface="Arial"/>
                <a:sym typeface="Arial"/>
              </a:rPr>
              <a:t>מניע</a:t>
            </a:r>
            <a:r>
              <a:rPr lang="x-none" sz="2400" dirty="0">
                <a:solidFill>
                  <a:schemeClr val="dk2"/>
                </a:solidFill>
                <a:latin typeface="+mn-lt"/>
              </a:rPr>
              <a:t> המפעיל את הפרט, ו</a:t>
            </a:r>
            <a:r>
              <a:rPr lang="x-none" sz="2400" b="1" dirty="0">
                <a:solidFill>
                  <a:srgbClr val="FF0000"/>
                </a:solidFill>
                <a:latin typeface="+mn-lt"/>
              </a:rPr>
              <a:t>סביבה מתירה</a:t>
            </a:r>
            <a:r>
              <a:rPr lang="x-none" sz="2400" b="1" dirty="0">
                <a:solidFill>
                  <a:schemeClr val="dk2"/>
                </a:solidFill>
                <a:latin typeface="+mn-lt"/>
              </a:rPr>
              <a:t> </a:t>
            </a:r>
            <a:r>
              <a:rPr lang="x-none" sz="2400" dirty="0">
                <a:solidFill>
                  <a:schemeClr val="dk2"/>
                </a:solidFill>
                <a:latin typeface="+mn-lt"/>
              </a:rPr>
              <a:t>המאפשרת למניע לדחוף לכיוון היוצר סבל או נזק.</a:t>
            </a:r>
            <a:r>
              <a:rPr lang="he-IL" sz="2400" dirty="0">
                <a:solidFill>
                  <a:schemeClr val="dk2"/>
                </a:solidFill>
                <a:latin typeface="+mn-lt"/>
              </a:rPr>
              <a:t> (</a:t>
            </a:r>
            <a:r>
              <a:rPr lang="x-none" sz="2400" dirty="0">
                <a:solidFill>
                  <a:schemeClr val="dk2"/>
                </a:solidFill>
                <a:latin typeface="+mn-lt"/>
              </a:rPr>
              <a:t>מעבר ממשוואה א</a:t>
            </a:r>
            <a:r>
              <a:rPr lang="he-IL" sz="2400" dirty="0">
                <a:solidFill>
                  <a:schemeClr val="dk2"/>
                </a:solidFill>
                <a:latin typeface="+mn-lt"/>
              </a:rPr>
              <a:t>'</a:t>
            </a:r>
            <a:r>
              <a:rPr lang="x-none" sz="2400" dirty="0">
                <a:solidFill>
                  <a:schemeClr val="dk2"/>
                </a:solidFill>
                <a:latin typeface="+mn-lt"/>
              </a:rPr>
              <a:t> למשוואה ב</a:t>
            </a:r>
            <a:r>
              <a:rPr lang="he-IL" sz="2400" dirty="0">
                <a:solidFill>
                  <a:schemeClr val="dk2"/>
                </a:solidFill>
                <a:latin typeface="+mn-lt"/>
              </a:rPr>
              <a:t>') לצורת החשיבה הזאת אנחנו קוראים </a:t>
            </a:r>
            <a:r>
              <a:rPr lang="he-IL" sz="2400" b="1" dirty="0">
                <a:solidFill>
                  <a:srgbClr val="FF0000"/>
                </a:solidFill>
                <a:latin typeface="+mn-lt"/>
              </a:rPr>
              <a:t>פסיכולוגיה של ההיתר</a:t>
            </a:r>
          </a:p>
          <a:p>
            <a:pPr marL="0" lvl="0" indent="0" algn="r" rtl="1">
              <a:spcBef>
                <a:spcPts val="0"/>
              </a:spcBef>
              <a:spcAft>
                <a:spcPts val="0"/>
              </a:spcAft>
              <a:buClr>
                <a:schemeClr val="dk2"/>
              </a:buClr>
              <a:buSzPts val="3200"/>
              <a:buNone/>
            </a:pPr>
            <a:endParaRPr sz="2400" dirty="0">
              <a:solidFill>
                <a:schemeClr val="dk2"/>
              </a:solidFill>
              <a:latin typeface="+mn-lt"/>
            </a:endParaRPr>
          </a:p>
          <a:p>
            <a:pPr marL="0" lvl="0" indent="0" algn="r" rtl="1">
              <a:spcBef>
                <a:spcPts val="560"/>
              </a:spcBef>
              <a:spcAft>
                <a:spcPts val="0"/>
              </a:spcAft>
              <a:buClr>
                <a:schemeClr val="dk2"/>
              </a:buClr>
              <a:buSzPts val="2800"/>
              <a:buNone/>
            </a:pPr>
            <a:r>
              <a:rPr lang="x-none" sz="2800" b="1" dirty="0">
                <a:solidFill>
                  <a:schemeClr val="dk2"/>
                </a:solidFill>
              </a:rPr>
              <a:t>א מניעים </a:t>
            </a:r>
            <a:r>
              <a:rPr lang="x-none" sz="2000" b="1" dirty="0">
                <a:solidFill>
                  <a:schemeClr val="dk2"/>
                </a:solidFill>
              </a:rPr>
              <a:t>                       </a:t>
            </a:r>
            <a:r>
              <a:rPr lang="x-none" sz="2800" b="1" dirty="0">
                <a:solidFill>
                  <a:schemeClr val="dk2"/>
                </a:solidFill>
              </a:rPr>
              <a:t>התנהגות </a:t>
            </a:r>
            <a:endParaRPr dirty="0"/>
          </a:p>
          <a:p>
            <a:pPr marL="342900" lvl="0" indent="-139700" algn="r" rtl="1">
              <a:spcBef>
                <a:spcPts val="640"/>
              </a:spcBef>
              <a:spcAft>
                <a:spcPts val="0"/>
              </a:spcAft>
              <a:buClr>
                <a:schemeClr val="dk1"/>
              </a:buClr>
              <a:buSzPts val="3200"/>
              <a:buNone/>
            </a:pPr>
            <a:endParaRPr dirty="0">
              <a:solidFill>
                <a:schemeClr val="dk2"/>
              </a:solidFill>
            </a:endParaRPr>
          </a:p>
          <a:p>
            <a:pPr marL="0" lvl="0" indent="0" algn="r" rtl="1">
              <a:spcBef>
                <a:spcPts val="560"/>
              </a:spcBef>
              <a:spcAft>
                <a:spcPts val="0"/>
              </a:spcAft>
              <a:buClr>
                <a:schemeClr val="dk2"/>
              </a:buClr>
              <a:buSzPts val="2800"/>
              <a:buNone/>
            </a:pPr>
            <a:r>
              <a:rPr lang="x-none" sz="2800" b="1" dirty="0">
                <a:solidFill>
                  <a:schemeClr val="dk2"/>
                </a:solidFill>
              </a:rPr>
              <a:t>ב</a:t>
            </a:r>
            <a:r>
              <a:rPr lang="he-IL" sz="2800" b="1" dirty="0">
                <a:solidFill>
                  <a:schemeClr val="dk2"/>
                </a:solidFill>
              </a:rPr>
              <a:t> </a:t>
            </a:r>
            <a:r>
              <a:rPr lang="x-none" sz="2800" b="1" dirty="0">
                <a:solidFill>
                  <a:schemeClr val="dk2"/>
                </a:solidFill>
              </a:rPr>
              <a:t>מניעים + </a:t>
            </a:r>
            <a:r>
              <a:rPr lang="he-IL" sz="2800" b="1" dirty="0">
                <a:solidFill>
                  <a:schemeClr val="dk2"/>
                </a:solidFill>
              </a:rPr>
              <a:t> </a:t>
            </a:r>
            <a:r>
              <a:rPr lang="x-none" sz="2800" b="1" dirty="0">
                <a:solidFill>
                  <a:srgbClr val="FF0000"/>
                </a:solidFill>
                <a:latin typeface="Arial"/>
                <a:ea typeface="Arial"/>
                <a:cs typeface="Arial"/>
                <a:sym typeface="Arial"/>
              </a:rPr>
              <a:t>היתרים</a:t>
            </a:r>
            <a:r>
              <a:rPr lang="x-none" sz="2800" b="1" dirty="0">
                <a:solidFill>
                  <a:schemeClr val="dk2"/>
                </a:solidFill>
              </a:rPr>
              <a:t>               התנהגות</a:t>
            </a:r>
            <a:endParaRPr dirty="0"/>
          </a:p>
          <a:p>
            <a:pPr marL="342900" lvl="0" indent="-139700" algn="r" rtl="1">
              <a:spcBef>
                <a:spcPts val="640"/>
              </a:spcBef>
              <a:spcAft>
                <a:spcPts val="0"/>
              </a:spcAft>
              <a:buClr>
                <a:schemeClr val="dk1"/>
              </a:buClr>
              <a:buSzPts val="3200"/>
              <a:buNone/>
            </a:pPr>
            <a:endParaRPr dirty="0"/>
          </a:p>
        </p:txBody>
      </p:sp>
      <p:sp>
        <p:nvSpPr>
          <p:cNvPr id="765" name="Google Shape;765;p119"/>
          <p:cNvSpPr/>
          <p:nvPr/>
        </p:nvSpPr>
        <p:spPr>
          <a:xfrm>
            <a:off x="6314564" y="3234727"/>
            <a:ext cx="756000" cy="3240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6" name="Google Shape;766;p119"/>
          <p:cNvSpPr/>
          <p:nvPr/>
        </p:nvSpPr>
        <p:spPr>
          <a:xfrm>
            <a:off x="4970446" y="4262238"/>
            <a:ext cx="720000" cy="3633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Calibri"/>
              <a:buNone/>
            </a:pPr>
            <a:r>
              <a:rPr lang="x-none" sz="1800" b="0" i="0" u="none" strike="noStrike" cap="none" dirty="0">
                <a:solidFill>
                  <a:srgbClr val="000000"/>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pic>
        <p:nvPicPr>
          <p:cNvPr id="767" name="Google Shape;767;p119" descr="לוגו ללא שוליים.png"/>
          <p:cNvPicPr preferRelativeResize="0"/>
          <p:nvPr/>
        </p:nvPicPr>
        <p:blipFill rotWithShape="1">
          <a:blip r:embed="rId3">
            <a:alphaModFix/>
          </a:blip>
          <a:srcRect/>
          <a:stretch/>
        </p:blipFill>
        <p:spPr>
          <a:xfrm>
            <a:off x="6588224" y="141480"/>
            <a:ext cx="1741641" cy="597521"/>
          </a:xfrm>
          <a:prstGeom prst="rect">
            <a:avLst/>
          </a:prstGeom>
          <a:noFill/>
          <a:ln>
            <a:noFill/>
          </a:ln>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88DD00-EDDA-4440-917C-24C1D78752F8}"/>
              </a:ext>
            </a:extLst>
          </p:cNvPr>
          <p:cNvSpPr>
            <a:spLocks noGrp="1"/>
          </p:cNvSpPr>
          <p:nvPr>
            <p:ph type="title"/>
          </p:nvPr>
        </p:nvSpPr>
        <p:spPr>
          <a:xfrm>
            <a:off x="982437" y="122356"/>
            <a:ext cx="7200897" cy="937202"/>
          </a:xfrm>
        </p:spPr>
        <p:txBody>
          <a:bodyPr>
            <a:normAutofit fontScale="90000"/>
          </a:bodyPr>
          <a:lstStyle/>
          <a:p>
            <a:r>
              <a:rPr lang="he-IL" b="1" dirty="0">
                <a:solidFill>
                  <a:schemeClr val="accent6">
                    <a:lumMod val="75000"/>
                  </a:schemeClr>
                </a:solidFill>
                <a:latin typeface="David" panose="020E0502060401010101" pitchFamily="34" charset="-79"/>
                <a:cs typeface="+mn-cs"/>
              </a:rPr>
              <a:t>סביבה מתירה   </a:t>
            </a:r>
            <a:r>
              <a:rPr lang="he-IL" sz="2700" b="1" dirty="0">
                <a:solidFill>
                  <a:schemeClr val="accent6">
                    <a:lumMod val="75000"/>
                  </a:schemeClr>
                </a:solidFill>
                <a:latin typeface="David" panose="020E0502060401010101" pitchFamily="34" charset="-79"/>
                <a:cs typeface="+mn-cs"/>
              </a:rPr>
              <a:t>מול</a:t>
            </a:r>
            <a:r>
              <a:rPr lang="he-IL" sz="3000" b="1" dirty="0">
                <a:solidFill>
                  <a:schemeClr val="accent6">
                    <a:lumMod val="75000"/>
                  </a:schemeClr>
                </a:solidFill>
                <a:latin typeface="David" panose="020E0502060401010101" pitchFamily="34" charset="-79"/>
                <a:cs typeface="+mn-cs"/>
              </a:rPr>
              <a:t>   </a:t>
            </a:r>
            <a:r>
              <a:rPr lang="he-IL" b="1" dirty="0">
                <a:solidFill>
                  <a:schemeClr val="accent6">
                    <a:lumMod val="75000"/>
                  </a:schemeClr>
                </a:solidFill>
                <a:latin typeface="David" panose="020E0502060401010101" pitchFamily="34" charset="-79"/>
                <a:cs typeface="+mn-cs"/>
              </a:rPr>
              <a:t>סביבה מגדלת </a:t>
            </a:r>
            <a:endParaRPr lang="he-IL" sz="3000" b="1" dirty="0">
              <a:solidFill>
                <a:schemeClr val="accent6">
                  <a:lumMod val="75000"/>
                </a:schemeClr>
              </a:solidFill>
              <a:latin typeface="David" panose="020E0502060401010101" pitchFamily="34" charset="-79"/>
              <a:cs typeface="+mn-cs"/>
            </a:endParaRPr>
          </a:p>
        </p:txBody>
      </p:sp>
      <p:pic>
        <p:nvPicPr>
          <p:cNvPr id="6" name="מציין מיקום תוכן 5">
            <a:extLst>
              <a:ext uri="{FF2B5EF4-FFF2-40B4-BE49-F238E27FC236}">
                <a16:creationId xmlns:a16="http://schemas.microsoft.com/office/drawing/2014/main" id="{C62CFEB2-5CFD-473E-9DB9-AB6444A9616A}"/>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831529" y="1418037"/>
            <a:ext cx="1971000" cy="2189163"/>
          </a:xfrm>
          <a:prstGeom prst="rect">
            <a:avLst/>
          </a:prstGeom>
          <a:ln w="38100">
            <a:solidFill>
              <a:schemeClr val="accent1">
                <a:lumMod val="50000"/>
              </a:schemeClr>
            </a:solidFill>
          </a:ln>
        </p:spPr>
      </p:pic>
      <p:pic>
        <p:nvPicPr>
          <p:cNvPr id="5" name="מציין מיקום תוכן 4">
            <a:extLst>
              <a:ext uri="{FF2B5EF4-FFF2-40B4-BE49-F238E27FC236}">
                <a16:creationId xmlns:a16="http://schemas.microsoft.com/office/drawing/2014/main" id="{21882FA9-1A94-426D-BDE5-A769A627B814}"/>
              </a:ext>
            </a:extLst>
          </p:cNvPr>
          <p:cNvPicPr>
            <a:picLocks noGrp="1" noChangeAspect="1"/>
          </p:cNvPicPr>
          <p:nvPr>
            <p:ph sz="half" idx="2"/>
          </p:nvPr>
        </p:nvPicPr>
        <p:blipFill>
          <a:blip r:embed="rId5"/>
          <a:stretch>
            <a:fillRect/>
          </a:stretch>
        </p:blipFill>
        <p:spPr>
          <a:xfrm>
            <a:off x="5300442" y="1408365"/>
            <a:ext cx="2155289" cy="2152599"/>
          </a:xfrm>
          <a:prstGeom prst="rect">
            <a:avLst/>
          </a:prstGeom>
          <a:ln w="28575">
            <a:solidFill>
              <a:schemeClr val="accent1">
                <a:lumMod val="50000"/>
              </a:schemeClr>
            </a:solidFill>
          </a:ln>
        </p:spPr>
      </p:pic>
      <p:sp>
        <p:nvSpPr>
          <p:cNvPr id="7" name="TextBox 6">
            <a:extLst>
              <a:ext uri="{FF2B5EF4-FFF2-40B4-BE49-F238E27FC236}">
                <a16:creationId xmlns:a16="http://schemas.microsoft.com/office/drawing/2014/main" id="{A29D0319-911C-4291-A4AC-EDBF44CDB0B8}"/>
              </a:ext>
            </a:extLst>
          </p:cNvPr>
          <p:cNvSpPr txBox="1"/>
          <p:nvPr/>
        </p:nvSpPr>
        <p:spPr>
          <a:xfrm>
            <a:off x="1504072" y="3607200"/>
            <a:ext cx="2625914" cy="461665"/>
          </a:xfrm>
          <a:prstGeom prst="rect">
            <a:avLst/>
          </a:prstGeom>
          <a:noFill/>
        </p:spPr>
        <p:txBody>
          <a:bodyPr wrap="square" rtlCol="1">
            <a:spAutoFit/>
          </a:bodyPr>
          <a:lstStyle/>
          <a:p>
            <a:pPr algn="ctr"/>
            <a:r>
              <a:rPr lang="he-IL" sz="1200" b="1" dirty="0">
                <a:solidFill>
                  <a:schemeClr val="accent1">
                    <a:lumMod val="50000"/>
                  </a:schemeClr>
                </a:solidFill>
                <a:latin typeface="David" panose="020E0502060401010101" pitchFamily="34" charset="-79"/>
              </a:rPr>
              <a:t>איתור וסגירת פרצות במסרים מהסביבה</a:t>
            </a:r>
          </a:p>
          <a:p>
            <a:pPr algn="ctr"/>
            <a:r>
              <a:rPr lang="he-IL" sz="1200" b="1" dirty="0">
                <a:solidFill>
                  <a:schemeClr val="accent1">
                    <a:lumMod val="50000"/>
                  </a:schemeClr>
                </a:solidFill>
                <a:latin typeface="David" panose="020E0502060401010101" pitchFamily="34" charset="-79"/>
              </a:rPr>
              <a:t>ונתינת כיוון</a:t>
            </a:r>
          </a:p>
        </p:txBody>
      </p:sp>
      <p:sp>
        <p:nvSpPr>
          <p:cNvPr id="8" name="TextBox 7">
            <a:extLst>
              <a:ext uri="{FF2B5EF4-FFF2-40B4-BE49-F238E27FC236}">
                <a16:creationId xmlns:a16="http://schemas.microsoft.com/office/drawing/2014/main" id="{1AC22FBB-21F4-4A12-A0AA-0982565D1386}"/>
              </a:ext>
            </a:extLst>
          </p:cNvPr>
          <p:cNvSpPr txBox="1"/>
          <p:nvPr/>
        </p:nvSpPr>
        <p:spPr>
          <a:xfrm>
            <a:off x="5309340" y="3579241"/>
            <a:ext cx="2135505" cy="461665"/>
          </a:xfrm>
          <a:prstGeom prst="rect">
            <a:avLst/>
          </a:prstGeom>
          <a:noFill/>
        </p:spPr>
        <p:txBody>
          <a:bodyPr wrap="square" rtlCol="1">
            <a:spAutoFit/>
          </a:bodyPr>
          <a:lstStyle/>
          <a:p>
            <a:pPr algn="ctr"/>
            <a:r>
              <a:rPr lang="he-IL" sz="1200" b="1" dirty="0">
                <a:solidFill>
                  <a:schemeClr val="accent1">
                    <a:lumMod val="50000"/>
                  </a:schemeClr>
                </a:solidFill>
                <a:latin typeface="David" panose="020E0502060401010101" pitchFamily="34" charset="-79"/>
              </a:rPr>
              <a:t>התפתחות פתולוגיה </a:t>
            </a:r>
          </a:p>
          <a:p>
            <a:pPr algn="ctr"/>
            <a:r>
              <a:rPr lang="he-IL" sz="1200" b="1" dirty="0">
                <a:solidFill>
                  <a:schemeClr val="accent1">
                    <a:lumMod val="50000"/>
                  </a:schemeClr>
                </a:solidFill>
                <a:latin typeface="David" panose="020E0502060401010101" pitchFamily="34" charset="-79"/>
              </a:rPr>
              <a:t>בשל פתחים ב"דופן-הסביבה"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23" y="4403079"/>
            <a:ext cx="1491012" cy="659630"/>
          </a:xfrm>
          <a:prstGeom prst="rect">
            <a:avLst/>
          </a:prstGeom>
        </p:spPr>
      </p:pic>
      <p:sp>
        <p:nvSpPr>
          <p:cNvPr id="4" name="TextBox 3"/>
          <p:cNvSpPr txBox="1"/>
          <p:nvPr/>
        </p:nvSpPr>
        <p:spPr>
          <a:xfrm>
            <a:off x="76822" y="4956115"/>
            <a:ext cx="616226" cy="253916"/>
          </a:xfrm>
          <a:prstGeom prst="rect">
            <a:avLst/>
          </a:prstGeom>
          <a:noFill/>
        </p:spPr>
        <p:txBody>
          <a:bodyPr wrap="square" rtlCol="1">
            <a:spAutoFit/>
          </a:bodyPr>
          <a:lstStyle/>
          <a:p>
            <a:r>
              <a:rPr lang="he-IL" sz="1050" dirty="0">
                <a:solidFill>
                  <a:schemeClr val="accent1">
                    <a:lumMod val="50000"/>
                  </a:schemeClr>
                </a:solidFill>
              </a:rPr>
              <a:t>קלאודיה</a:t>
            </a:r>
          </a:p>
        </p:txBody>
      </p:sp>
    </p:spTree>
    <p:extLst>
      <p:ext uri="{BB962C8B-B14F-4D97-AF65-F5344CB8AC3E}">
        <p14:creationId xmlns:p14="http://schemas.microsoft.com/office/powerpoint/2010/main" val="317913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2800" dirty="0">
                <a:solidFill>
                  <a:schemeClr val="accent1">
                    <a:lumMod val="50000"/>
                  </a:schemeClr>
                </a:solidFill>
              </a:rPr>
              <a:t>הפסיכולוגיה של ההיתר מביאה אותנו לשאול שאלות חדשות</a:t>
            </a:r>
            <a:br>
              <a:rPr lang="he-IL" sz="3600" dirty="0">
                <a:solidFill>
                  <a:schemeClr val="accent1">
                    <a:lumMod val="50000"/>
                  </a:schemeClr>
                </a:solidFill>
              </a:rPr>
            </a:br>
            <a:endParaRPr lang="he-IL" sz="3600" dirty="0">
              <a:solidFill>
                <a:schemeClr val="accent1">
                  <a:lumMod val="50000"/>
                </a:schemeClr>
              </a:solidFill>
            </a:endParaRPr>
          </a:p>
        </p:txBody>
      </p:sp>
      <p:sp>
        <p:nvSpPr>
          <p:cNvPr id="3" name="מציין מיקום טקסט 2"/>
          <p:cNvSpPr>
            <a:spLocks noGrp="1"/>
          </p:cNvSpPr>
          <p:nvPr>
            <p:ph type="body" idx="1"/>
          </p:nvPr>
        </p:nvSpPr>
        <p:spPr>
          <a:xfrm>
            <a:off x="457200" y="1200150"/>
            <a:ext cx="8229600" cy="3711892"/>
          </a:xfrm>
        </p:spPr>
        <p:txBody>
          <a:bodyPr/>
          <a:lstStyle/>
          <a:p>
            <a:pPr marL="139697" indent="0">
              <a:buNone/>
            </a:pPr>
            <a:r>
              <a:rPr lang="he-IL" sz="1800" dirty="0">
                <a:solidFill>
                  <a:schemeClr val="accent1">
                    <a:lumMod val="50000"/>
                  </a:schemeClr>
                </a:solidFill>
              </a:rPr>
              <a:t>במקום</a:t>
            </a:r>
            <a:r>
              <a:rPr lang="he-IL" sz="1800" dirty="0">
                <a:solidFill>
                  <a:srgbClr val="FF0000"/>
                </a:solidFill>
              </a:rPr>
              <a:t> למה </a:t>
            </a:r>
            <a:r>
              <a:rPr lang="he-IL" sz="1800" dirty="0">
                <a:solidFill>
                  <a:schemeClr val="accent1">
                    <a:lumMod val="50000"/>
                  </a:schemeClr>
                </a:solidFill>
              </a:rPr>
              <a:t>הוא מתנהג כך???</a:t>
            </a:r>
          </a:p>
          <a:p>
            <a:pPr marL="139697" indent="0">
              <a:buNone/>
            </a:pPr>
            <a:r>
              <a:rPr lang="he-IL" sz="1800" dirty="0">
                <a:solidFill>
                  <a:schemeClr val="accent1">
                    <a:lumMod val="50000"/>
                  </a:schemeClr>
                </a:solidFill>
              </a:rPr>
              <a:t>נשאל:</a:t>
            </a:r>
          </a:p>
          <a:p>
            <a:pPr marL="139697" indent="0">
              <a:buNone/>
            </a:pPr>
            <a:r>
              <a:rPr lang="he-IL" sz="1800" u="sng" dirty="0">
                <a:solidFill>
                  <a:schemeClr val="accent1">
                    <a:lumMod val="50000"/>
                  </a:schemeClr>
                </a:solidFill>
              </a:rPr>
              <a:t>לגבי הילד </a:t>
            </a:r>
            <a:r>
              <a:rPr lang="he-IL" sz="1800" dirty="0">
                <a:solidFill>
                  <a:schemeClr val="accent1">
                    <a:lumMod val="50000"/>
                  </a:schemeClr>
                </a:solidFill>
              </a:rPr>
              <a:t>- איך הילד מתנהל מול הקושי? אילו בחירות הוא עושה? האם הן מקדמות יכולת התמודדות טובה עם הקושי? עד כמה הילד מגויס להתמודד עם הקושי שלו?</a:t>
            </a:r>
          </a:p>
          <a:p>
            <a:pPr marL="139697" indent="0">
              <a:buNone/>
            </a:pPr>
            <a:endParaRPr lang="he-IL" sz="1800" dirty="0">
              <a:solidFill>
                <a:schemeClr val="accent1">
                  <a:lumMod val="50000"/>
                </a:schemeClr>
              </a:solidFill>
            </a:endParaRPr>
          </a:p>
          <a:p>
            <a:pPr marL="139697" indent="0">
              <a:buNone/>
            </a:pPr>
            <a:r>
              <a:rPr lang="he-IL" sz="1800" u="sng" dirty="0">
                <a:solidFill>
                  <a:schemeClr val="accent1">
                    <a:lumMod val="50000"/>
                  </a:schemeClr>
                </a:solidFill>
              </a:rPr>
              <a:t>לגבי הסביבה </a:t>
            </a:r>
            <a:r>
              <a:rPr lang="he-IL" sz="1800" dirty="0">
                <a:solidFill>
                  <a:schemeClr val="accent1">
                    <a:lumMod val="50000"/>
                  </a:schemeClr>
                </a:solidFill>
              </a:rPr>
              <a:t>- עד כמה ההורים מכוונים אותו להתמודדות בריאה ובכך מאפשרים התפתחות של יכולות הדרושות להתמודדות עם הקושי?</a:t>
            </a:r>
          </a:p>
          <a:p>
            <a:pPr marL="139697" indent="0">
              <a:buNone/>
            </a:pPr>
            <a:endParaRPr lang="he-IL" sz="1800" dirty="0">
              <a:solidFill>
                <a:schemeClr val="accent1">
                  <a:lumMod val="50000"/>
                </a:schemeClr>
              </a:solidFill>
            </a:endParaRPr>
          </a:p>
          <a:p>
            <a:pPr marL="139697" indent="0">
              <a:buNone/>
            </a:pPr>
            <a:r>
              <a:rPr lang="he-IL" sz="1800" dirty="0">
                <a:solidFill>
                  <a:schemeClr val="accent1">
                    <a:lumMod val="50000"/>
                  </a:schemeClr>
                </a:solidFill>
              </a:rPr>
              <a:t>-עד כמה הם </a:t>
            </a:r>
            <a:r>
              <a:rPr lang="he-IL" sz="1800" dirty="0">
                <a:solidFill>
                  <a:srgbClr val="FF0000"/>
                </a:solidFill>
              </a:rPr>
              <a:t>מתירים</a:t>
            </a:r>
            <a:r>
              <a:rPr lang="he-IL" sz="1800" dirty="0">
                <a:solidFill>
                  <a:schemeClr val="accent1">
                    <a:lumMod val="50000"/>
                  </a:schemeClr>
                </a:solidFill>
              </a:rPr>
              <a:t> התמודדויות בריאות פחות? ובכך מאפשרים לילד לא לפתח את היכולות להן הוא זקוק על מנת להתמודד עם הקושי, או לעיתים אפילו מאפשרים התפתחות של דרכים ויכולות לא רצויות על מנת להתמודד עם הבעיה.</a:t>
            </a:r>
            <a:r>
              <a:rPr lang="he-IL" sz="1800" dirty="0">
                <a:solidFill>
                  <a:srgbClr val="FF0000"/>
                </a:solidFill>
              </a:rPr>
              <a:t> חשוב לזכור: כל החלק המתיר קורה להורה/מורה טוב, בניגוד לכוונות הטובות שלו!!!</a:t>
            </a:r>
          </a:p>
        </p:txBody>
      </p:sp>
    </p:spTree>
    <p:extLst>
      <p:ext uri="{BB962C8B-B14F-4D97-AF65-F5344CB8AC3E}">
        <p14:creationId xmlns:p14="http://schemas.microsoft.com/office/powerpoint/2010/main" val="1565564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2800" dirty="0">
                <a:solidFill>
                  <a:schemeClr val="accent1">
                    <a:lumMod val="50000"/>
                  </a:schemeClr>
                </a:solidFill>
              </a:rPr>
              <a:t>הפסיכולוגיה של ההיתר מביאה אותנו לשאול שאלות חדשות</a:t>
            </a:r>
            <a:br>
              <a:rPr lang="he-IL" sz="2800" dirty="0">
                <a:solidFill>
                  <a:schemeClr val="accent1">
                    <a:lumMod val="50000"/>
                  </a:schemeClr>
                </a:solidFill>
              </a:rPr>
            </a:br>
            <a:endParaRPr lang="he-IL" sz="2800" dirty="0">
              <a:solidFill>
                <a:schemeClr val="accent1">
                  <a:lumMod val="50000"/>
                </a:schemeClr>
              </a:solidFill>
            </a:endParaRPr>
          </a:p>
        </p:txBody>
      </p:sp>
      <p:sp>
        <p:nvSpPr>
          <p:cNvPr id="3" name="מציין מיקום טקסט 2"/>
          <p:cNvSpPr>
            <a:spLocks noGrp="1"/>
          </p:cNvSpPr>
          <p:nvPr>
            <p:ph type="body" idx="1"/>
          </p:nvPr>
        </p:nvSpPr>
        <p:spPr>
          <a:xfrm>
            <a:off x="457200" y="1200150"/>
            <a:ext cx="8229600" cy="3711892"/>
          </a:xfrm>
        </p:spPr>
        <p:txBody>
          <a:bodyPr/>
          <a:lstStyle/>
          <a:p>
            <a:pPr marL="139697" indent="0">
              <a:buNone/>
            </a:pPr>
            <a:r>
              <a:rPr lang="he-IL" sz="1800" dirty="0">
                <a:solidFill>
                  <a:schemeClr val="accent1">
                    <a:lumMod val="50000"/>
                  </a:schemeClr>
                </a:solidFill>
              </a:rPr>
              <a:t>במקום</a:t>
            </a:r>
            <a:r>
              <a:rPr lang="he-IL" sz="1800" dirty="0">
                <a:solidFill>
                  <a:srgbClr val="FF0000"/>
                </a:solidFill>
              </a:rPr>
              <a:t> למה </a:t>
            </a:r>
            <a:r>
              <a:rPr lang="he-IL" sz="1800" dirty="0">
                <a:solidFill>
                  <a:schemeClr val="accent1">
                    <a:lumMod val="50000"/>
                  </a:schemeClr>
                </a:solidFill>
              </a:rPr>
              <a:t>הוא מתנהג כך???</a:t>
            </a:r>
          </a:p>
          <a:p>
            <a:pPr marL="139697" indent="0">
              <a:buNone/>
            </a:pPr>
            <a:r>
              <a:rPr lang="he-IL" sz="1800" dirty="0">
                <a:solidFill>
                  <a:schemeClr val="accent1">
                    <a:lumMod val="50000"/>
                  </a:schemeClr>
                </a:solidFill>
              </a:rPr>
              <a:t>נשאל:</a:t>
            </a:r>
          </a:p>
          <a:p>
            <a:pPr marL="139697" indent="0">
              <a:buNone/>
            </a:pPr>
            <a:r>
              <a:rPr lang="he-IL" sz="1800" u="sng" dirty="0">
                <a:solidFill>
                  <a:schemeClr val="accent1">
                    <a:lumMod val="50000"/>
                  </a:schemeClr>
                </a:solidFill>
              </a:rPr>
              <a:t>לגבי הילד </a:t>
            </a:r>
            <a:r>
              <a:rPr lang="he-IL" sz="1800" dirty="0">
                <a:solidFill>
                  <a:schemeClr val="accent1">
                    <a:lumMod val="50000"/>
                  </a:schemeClr>
                </a:solidFill>
              </a:rPr>
              <a:t>- איך הילד מתנהל מול הקושי? אילו בחירות הוא עושה? האם הן מקדמות יכולת התמודדות טובה עם הקושי? עד כמה הילד מגויס להתמודד עם הקושי שלו?</a:t>
            </a:r>
          </a:p>
          <a:p>
            <a:pPr marL="139697" indent="0">
              <a:buNone/>
            </a:pPr>
            <a:r>
              <a:rPr lang="he-IL" sz="1800" dirty="0">
                <a:solidFill>
                  <a:schemeClr val="accent1">
                    <a:lumMod val="50000"/>
                  </a:schemeClr>
                </a:solidFill>
              </a:rPr>
              <a:t>                - נבחן איזה שימוש עושה הילד במשאבי ההורה- </a:t>
            </a:r>
            <a:r>
              <a:rPr lang="en-US" sz="1800" dirty="0">
                <a:solidFill>
                  <a:srgbClr val="FF0000"/>
                </a:solidFill>
              </a:rPr>
              <a:t>USE/MISUSE/UBUSE</a:t>
            </a:r>
          </a:p>
          <a:p>
            <a:pPr>
              <a:buFontTx/>
              <a:buChar char="-"/>
            </a:pPr>
            <a:endParaRPr lang="he-IL" sz="1800" dirty="0">
              <a:solidFill>
                <a:schemeClr val="accent1">
                  <a:lumMod val="50000"/>
                </a:schemeClr>
              </a:solidFill>
            </a:endParaRPr>
          </a:p>
          <a:p>
            <a:pPr marL="139697" indent="0">
              <a:buNone/>
            </a:pPr>
            <a:r>
              <a:rPr lang="he-IL" sz="1800" u="sng" dirty="0">
                <a:solidFill>
                  <a:schemeClr val="accent1">
                    <a:lumMod val="50000"/>
                  </a:schemeClr>
                </a:solidFill>
              </a:rPr>
              <a:t>לגבי הסביבה </a:t>
            </a:r>
            <a:r>
              <a:rPr lang="he-IL" sz="1800" dirty="0">
                <a:solidFill>
                  <a:schemeClr val="accent1">
                    <a:lumMod val="50000"/>
                  </a:schemeClr>
                </a:solidFill>
              </a:rPr>
              <a:t>- עד כמה ההורים </a:t>
            </a:r>
            <a:r>
              <a:rPr lang="he-IL" sz="1800" dirty="0">
                <a:solidFill>
                  <a:srgbClr val="FF0000"/>
                </a:solidFill>
              </a:rPr>
              <a:t>מכוונים להתמודדות בריאה</a:t>
            </a:r>
            <a:r>
              <a:rPr lang="he-IL" sz="1800" dirty="0">
                <a:solidFill>
                  <a:schemeClr val="accent1">
                    <a:lumMod val="50000"/>
                  </a:schemeClr>
                </a:solidFill>
              </a:rPr>
              <a:t> ובכך מאפשרים התפתחות של יכולות הדרושות להתמודדות עם הקושי?</a:t>
            </a:r>
          </a:p>
          <a:p>
            <a:pPr marL="139697" indent="0">
              <a:buNone/>
            </a:pPr>
            <a:r>
              <a:rPr lang="he-IL" sz="1800" dirty="0">
                <a:solidFill>
                  <a:schemeClr val="accent1">
                    <a:lumMod val="50000"/>
                  </a:schemeClr>
                </a:solidFill>
              </a:rPr>
              <a:t>-עד כמה הם </a:t>
            </a:r>
            <a:r>
              <a:rPr lang="he-IL" sz="1800" dirty="0">
                <a:solidFill>
                  <a:srgbClr val="FF0000"/>
                </a:solidFill>
              </a:rPr>
              <a:t>מתירים</a:t>
            </a:r>
            <a:r>
              <a:rPr lang="he-IL" sz="1800" dirty="0">
                <a:solidFill>
                  <a:schemeClr val="accent1">
                    <a:lumMod val="50000"/>
                  </a:schemeClr>
                </a:solidFill>
              </a:rPr>
              <a:t> התמודדויות בריאות פחות? ובכך מאפשרים לילד לא לפתח את היכולות להן הוא זקוק על מנת להתמודד עם הקושי, או לעיתים אפילו מאפשרים התפתחות של דרכים ויכולות לא רצויות על מנת להתמודד עם הבעיה.</a:t>
            </a:r>
            <a:r>
              <a:rPr lang="he-IL" sz="1800" dirty="0">
                <a:solidFill>
                  <a:srgbClr val="FF0000"/>
                </a:solidFill>
              </a:rPr>
              <a:t> חשוב לזכור: כל החלק המתיר קורה להורה/מורה טוב, בניגוד לכוונות הטובות שלו!!!</a:t>
            </a:r>
          </a:p>
        </p:txBody>
      </p:sp>
    </p:spTree>
    <p:extLst>
      <p:ext uri="{BB962C8B-B14F-4D97-AF65-F5344CB8AC3E}">
        <p14:creationId xmlns:p14="http://schemas.microsoft.com/office/powerpoint/2010/main" val="58682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solidFill>
                  <a:schemeClr val="accent1">
                    <a:lumMod val="50000"/>
                  </a:schemeClr>
                </a:solidFill>
              </a:rPr>
              <a:t>מה עושים בהדרכה?</a:t>
            </a:r>
          </a:p>
        </p:txBody>
      </p:sp>
      <p:sp>
        <p:nvSpPr>
          <p:cNvPr id="5" name="מציין מיקום טקסט 4"/>
          <p:cNvSpPr>
            <a:spLocks noGrp="1"/>
          </p:cNvSpPr>
          <p:nvPr>
            <p:ph type="body" idx="1"/>
          </p:nvPr>
        </p:nvSpPr>
        <p:spPr/>
        <p:txBody>
          <a:bodyPr/>
          <a:lstStyle/>
          <a:p>
            <a:r>
              <a:rPr lang="he-IL" sz="2400" dirty="0">
                <a:solidFill>
                  <a:schemeClr val="accent1">
                    <a:lumMod val="50000"/>
                  </a:schemeClr>
                </a:solidFill>
              </a:rPr>
              <a:t>בתהליך ההדרכה נרצה לעזור להורה להפוך לסביבה מגדלת ולהזמין את הילד לפתח את יכולות החסרות או הדרושות לו על מנת שיוכל להתמודד בצורה מיטבית עם האתגרים ההתפתחותיים בפניהם הוא ניצב.</a:t>
            </a:r>
          </a:p>
          <a:p>
            <a:endParaRPr lang="he-IL" dirty="0"/>
          </a:p>
        </p:txBody>
      </p:sp>
    </p:spTree>
    <p:extLst>
      <p:ext uri="{BB962C8B-B14F-4D97-AF65-F5344CB8AC3E}">
        <p14:creationId xmlns:p14="http://schemas.microsoft.com/office/powerpoint/2010/main" val="427727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p>
            <a:pPr marL="0" lvl="0" indent="0" algn="ctr" rtl="1">
              <a:spcBef>
                <a:spcPts val="0"/>
              </a:spcBef>
              <a:spcAft>
                <a:spcPts val="0"/>
              </a:spcAft>
              <a:buClr>
                <a:srgbClr val="366092"/>
              </a:buClr>
              <a:buSzPts val="3300"/>
              <a:buFont typeface="Calibri"/>
              <a:buNone/>
            </a:pPr>
            <a:r>
              <a:rPr lang="x-none">
                <a:solidFill>
                  <a:srgbClr val="366092"/>
                </a:solidFill>
                <a:latin typeface="Arial"/>
                <a:ea typeface="Arial"/>
                <a:cs typeface="Arial"/>
                <a:sym typeface="Arial"/>
              </a:rPr>
              <a:t>הכל</a:t>
            </a:r>
            <a:r>
              <a:rPr lang="x-none">
                <a:solidFill>
                  <a:srgbClr val="366092"/>
                </a:solidFill>
              </a:rPr>
              <a:t> עניין של זווית ראייה ☺ </a:t>
            </a:r>
            <a:endParaRPr>
              <a:solidFill>
                <a:srgbClr val="366092"/>
              </a:solidFill>
            </a:endParaRPr>
          </a:p>
        </p:txBody>
      </p:sp>
      <p:pic>
        <p:nvPicPr>
          <p:cNvPr id="607" name="Google Shape;607;p101"/>
          <p:cNvPicPr preferRelativeResize="0">
            <a:picLocks noGrp="1"/>
          </p:cNvPicPr>
          <p:nvPr>
            <p:ph type="body" idx="1"/>
          </p:nvPr>
        </p:nvPicPr>
        <p:blipFill rotWithShape="1">
          <a:blip r:embed="rId3">
            <a:alphaModFix/>
          </a:blip>
          <a:srcRect/>
          <a:stretch/>
        </p:blipFill>
        <p:spPr>
          <a:xfrm rot="10800000">
            <a:off x="2741250" y="1382389"/>
            <a:ext cx="3528000" cy="3528000"/>
          </a:xfrm>
          <a:prstGeom prst="rect">
            <a:avLst/>
          </a:prstGeom>
          <a:noFill/>
          <a:ln w="38100" cap="sq" cmpd="sng">
            <a:solidFill>
              <a:srgbClr val="244061"/>
            </a:solidFill>
            <a:prstDash val="solid"/>
            <a:miter lim="800000"/>
            <a:headEnd type="none" w="sm" len="sm"/>
            <a:tailEnd type="none" w="sm" len="sm"/>
          </a:ln>
          <a:effectLst>
            <a:outerShdw blurRad="50800" dist="38100" dir="2700000" algn="tl" rotWithShape="0">
              <a:srgbClr val="000000">
                <a:alpha val="4275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4" name="Google Shape;774;p12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342900" algn="r" rtl="1">
              <a:spcBef>
                <a:spcPts val="0"/>
              </a:spcBef>
              <a:spcAft>
                <a:spcPts val="0"/>
              </a:spcAft>
              <a:buClr>
                <a:schemeClr val="dk1"/>
              </a:buClr>
              <a:buSzPts val="3200"/>
              <a:buChar char="•"/>
            </a:pPr>
            <a:r>
              <a:rPr lang="x-none"/>
              <a:t>דוגמא</a:t>
            </a:r>
            <a:endParaRPr/>
          </a:p>
          <a:p>
            <a:pPr marL="342900" lvl="0" indent="-342900" algn="r" rtl="1">
              <a:spcBef>
                <a:spcPts val="220"/>
              </a:spcBef>
              <a:spcAft>
                <a:spcPts val="0"/>
              </a:spcAft>
              <a:buClr>
                <a:schemeClr val="dk1"/>
              </a:buClr>
              <a:buSzPts val="1100"/>
              <a:buChar char="•"/>
            </a:pPr>
            <a:r>
              <a:rPr lang="x-none" sz="1100"/>
              <a:t>ילד בן 5</a:t>
            </a:r>
            <a:endParaRPr/>
          </a:p>
          <a:p>
            <a:pPr marL="342900" lvl="0" indent="-273050" algn="r" rtl="1">
              <a:spcBef>
                <a:spcPts val="220"/>
              </a:spcBef>
              <a:spcAft>
                <a:spcPts val="0"/>
              </a:spcAft>
              <a:buClr>
                <a:schemeClr val="dk1"/>
              </a:buClr>
              <a:buSzPts val="1100"/>
              <a:buNone/>
            </a:pPr>
            <a:endParaRPr sz="1100"/>
          </a:p>
          <a:p>
            <a:pPr marL="342900" lvl="0" indent="-273050" algn="r" rtl="1">
              <a:spcBef>
                <a:spcPts val="220"/>
              </a:spcBef>
              <a:spcAft>
                <a:spcPts val="0"/>
              </a:spcAft>
              <a:buClr>
                <a:schemeClr val="dk1"/>
              </a:buClr>
              <a:buSzPts val="1100"/>
              <a:buNone/>
            </a:pPr>
            <a:endParaRPr sz="1100"/>
          </a:p>
          <a:p>
            <a:pPr marL="342900" lvl="0" indent="-273050" algn="r" rtl="1">
              <a:spcBef>
                <a:spcPts val="220"/>
              </a:spcBef>
              <a:spcAft>
                <a:spcPts val="0"/>
              </a:spcAft>
              <a:buClr>
                <a:schemeClr val="dk1"/>
              </a:buClr>
              <a:buSzPts val="1100"/>
              <a:buNone/>
            </a:pPr>
            <a:endParaRPr sz="1100"/>
          </a:p>
          <a:p>
            <a:pPr marL="342900" lvl="0" indent="-273050" algn="r" rtl="1">
              <a:spcBef>
                <a:spcPts val="220"/>
              </a:spcBef>
              <a:spcAft>
                <a:spcPts val="0"/>
              </a:spcAft>
              <a:buClr>
                <a:schemeClr val="dk1"/>
              </a:buClr>
              <a:buSzPts val="1100"/>
              <a:buNone/>
            </a:pPr>
            <a:endParaRPr sz="1100"/>
          </a:p>
          <a:p>
            <a:pPr marL="342900" lvl="0" indent="-273050" algn="r" rtl="1">
              <a:spcBef>
                <a:spcPts val="220"/>
              </a:spcBef>
              <a:spcAft>
                <a:spcPts val="0"/>
              </a:spcAft>
              <a:buClr>
                <a:schemeClr val="dk1"/>
              </a:buClr>
              <a:buSzPts val="1100"/>
              <a:buNone/>
            </a:pPr>
            <a:endParaRPr sz="1100"/>
          </a:p>
          <a:p>
            <a:pPr marL="342900" lvl="0" indent="-273050" algn="r" rtl="1">
              <a:spcBef>
                <a:spcPts val="220"/>
              </a:spcBef>
              <a:spcAft>
                <a:spcPts val="0"/>
              </a:spcAft>
              <a:buClr>
                <a:schemeClr val="dk1"/>
              </a:buClr>
              <a:buSzPts val="1100"/>
              <a:buNone/>
            </a:pPr>
            <a:endParaRPr sz="1100"/>
          </a:p>
          <a:p>
            <a:pPr marL="342900" lvl="0" indent="-273050" algn="r" rtl="1">
              <a:spcBef>
                <a:spcPts val="220"/>
              </a:spcBef>
              <a:spcAft>
                <a:spcPts val="0"/>
              </a:spcAft>
              <a:buClr>
                <a:schemeClr val="dk1"/>
              </a:buClr>
              <a:buSzPts val="1100"/>
              <a:buNone/>
            </a:pPr>
            <a:endParaRPr sz="1100"/>
          </a:p>
          <a:p>
            <a:pPr marL="342900" lvl="0" indent="-273050" algn="r" rtl="1">
              <a:spcBef>
                <a:spcPts val="220"/>
              </a:spcBef>
              <a:spcAft>
                <a:spcPts val="0"/>
              </a:spcAft>
              <a:buClr>
                <a:schemeClr val="dk1"/>
              </a:buClr>
              <a:buSzPts val="1100"/>
              <a:buNone/>
            </a:pP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21"/>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1">
              <a:spcBef>
                <a:spcPts val="0"/>
              </a:spcBef>
              <a:spcAft>
                <a:spcPts val="0"/>
              </a:spcAft>
              <a:buNone/>
            </a:pPr>
            <a:r>
              <a:rPr lang="x-none" dirty="0">
                <a:solidFill>
                  <a:srgbClr val="CC0000"/>
                </a:solidFill>
              </a:rPr>
              <a:t>תרגיל</a:t>
            </a:r>
            <a:r>
              <a:rPr lang="en-US" dirty="0">
                <a:solidFill>
                  <a:srgbClr val="CC0000"/>
                </a:solidFill>
              </a:rPr>
              <a:t> </a:t>
            </a:r>
            <a:r>
              <a:rPr lang="he-IL" dirty="0">
                <a:solidFill>
                  <a:srgbClr val="CC0000"/>
                </a:solidFill>
              </a:rPr>
              <a:t>בקבוצות</a:t>
            </a:r>
            <a:endParaRPr dirty="0">
              <a:solidFill>
                <a:srgbClr val="CC0000"/>
              </a:solidFill>
            </a:endParaRPr>
          </a:p>
        </p:txBody>
      </p:sp>
      <p:sp>
        <p:nvSpPr>
          <p:cNvPr id="780" name="Google Shape;780;p121"/>
          <p:cNvSpPr txBox="1">
            <a:spLocks noGrp="1"/>
          </p:cNvSpPr>
          <p:nvPr>
            <p:ph type="body" idx="1"/>
          </p:nvPr>
        </p:nvSpPr>
        <p:spPr>
          <a:xfrm>
            <a:off x="457200" y="1200151"/>
            <a:ext cx="8229600" cy="3394500"/>
          </a:xfrm>
          <a:prstGeom prst="rect">
            <a:avLst/>
          </a:prstGeom>
        </p:spPr>
        <p:txBody>
          <a:bodyPr spcFirstLastPara="1" wrap="square" lIns="68575" tIns="34275" rIns="68575" bIns="34275" anchor="t" anchorCtr="0">
            <a:noAutofit/>
          </a:bodyPr>
          <a:lstStyle/>
          <a:p>
            <a:pPr marL="0" lvl="0" indent="0" algn="r" rtl="1">
              <a:spcBef>
                <a:spcPts val="300"/>
              </a:spcBef>
              <a:spcAft>
                <a:spcPts val="0"/>
              </a:spcAft>
              <a:buNone/>
            </a:pPr>
            <a:endParaRPr dirty="0"/>
          </a:p>
          <a:p>
            <a:pPr marL="0" lvl="0" indent="0" algn="r" rtl="1">
              <a:spcBef>
                <a:spcPts val="300"/>
              </a:spcBef>
              <a:spcAft>
                <a:spcPts val="0"/>
              </a:spcAft>
              <a:buNone/>
            </a:pPr>
            <a:r>
              <a:rPr lang="x-none" dirty="0"/>
              <a:t>מה אני </a:t>
            </a:r>
            <a:r>
              <a:rPr lang="he-IL" dirty="0"/>
              <a:t>מתיר</a:t>
            </a:r>
            <a:r>
              <a:rPr lang="x-none" dirty="0"/>
              <a:t> לילד שלי ו</a:t>
            </a:r>
            <a:r>
              <a:rPr lang="x-none" b="1" dirty="0">
                <a:solidFill>
                  <a:srgbClr val="FF0000"/>
                </a:solidFill>
              </a:rPr>
              <a:t>חבל</a:t>
            </a:r>
            <a:r>
              <a:rPr lang="x-none" dirty="0"/>
              <a:t>../מה </a:t>
            </a:r>
            <a:r>
              <a:rPr lang="he-IL" dirty="0"/>
              <a:t>אני לא מתיר לו ו</a:t>
            </a:r>
            <a:r>
              <a:rPr lang="he-IL" b="1" dirty="0">
                <a:solidFill>
                  <a:srgbClr val="0000FF"/>
                </a:solidFill>
              </a:rPr>
              <a:t>מזל</a:t>
            </a:r>
            <a:r>
              <a:rPr lang="x-none" dirty="0"/>
              <a:t>…</a:t>
            </a:r>
            <a:endParaRPr dirty="0"/>
          </a:p>
          <a:p>
            <a:pPr marL="0" lvl="0" indent="0" algn="r" rtl="1">
              <a:spcBef>
                <a:spcPts val="300"/>
              </a:spcBef>
              <a:spcAft>
                <a:spcPts val="0"/>
              </a:spcAft>
              <a:buNone/>
            </a:pPr>
            <a:endParaRPr dirty="0"/>
          </a:p>
          <a:p>
            <a:pPr marL="0" lvl="0" indent="0" algn="r" rtl="1">
              <a:spcBef>
                <a:spcPts val="300"/>
              </a:spcBef>
              <a:spcAft>
                <a:spcPts val="0"/>
              </a:spcAft>
              <a:buNone/>
            </a:pPr>
            <a:r>
              <a:rPr lang="x-none" dirty="0"/>
              <a:t>מה </a:t>
            </a:r>
            <a:r>
              <a:rPr lang="he-IL" dirty="0"/>
              <a:t>הסביבה בה גדלתי התירה</a:t>
            </a:r>
            <a:r>
              <a:rPr lang="x-none" dirty="0"/>
              <a:t> ו</a:t>
            </a:r>
            <a:r>
              <a:rPr lang="he-IL" b="1" dirty="0">
                <a:solidFill>
                  <a:srgbClr val="FF0000"/>
                </a:solidFill>
              </a:rPr>
              <a:t>חבל</a:t>
            </a:r>
            <a:r>
              <a:rPr lang="x-none" dirty="0"/>
              <a:t>… /מה הסביבה בה גדלתי </a:t>
            </a:r>
            <a:r>
              <a:rPr lang="he-IL" dirty="0"/>
              <a:t>לא התירה</a:t>
            </a:r>
            <a:r>
              <a:rPr lang="x-none" dirty="0"/>
              <a:t>  ו</a:t>
            </a:r>
            <a:r>
              <a:rPr lang="x-none" b="1" dirty="0">
                <a:solidFill>
                  <a:srgbClr val="0000FF"/>
                </a:solidFill>
              </a:rPr>
              <a:t>מזל</a:t>
            </a:r>
            <a:r>
              <a:rPr lang="x-none" dirty="0"/>
              <a: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mt="28000"/>
          </a:blip>
          <a:stretch>
            <a:fillRect/>
          </a:stretch>
        </a:blipFill>
        <a:effectLst/>
      </p:bgPr>
    </p:bg>
    <p:spTree>
      <p:nvGrpSpPr>
        <p:cNvPr id="1" name="Shape 784"/>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accent1">
                    <a:lumMod val="50000"/>
                  </a:schemeClr>
                </a:solidFill>
              </a:rPr>
              <a:t>כיצד נותן ההורה כיוון להתפתחות</a:t>
            </a:r>
          </a:p>
        </p:txBody>
      </p:sp>
      <p:sp>
        <p:nvSpPr>
          <p:cNvPr id="785" name="Google Shape;785;p122"/>
          <p:cNvSpPr txBox="1">
            <a:spLocks noGrp="1"/>
          </p:cNvSpPr>
          <p:nvPr>
            <p:ph type="body" idx="1"/>
          </p:nvPr>
        </p:nvSpPr>
        <p:spPr>
          <a:xfrm>
            <a:off x="457200" y="1241340"/>
            <a:ext cx="8229600" cy="3759028"/>
          </a:xfrm>
          <a:prstGeom prst="rect">
            <a:avLst/>
          </a:prstGeom>
          <a:noFill/>
          <a:ln>
            <a:noFill/>
          </a:ln>
        </p:spPr>
        <p:txBody>
          <a:bodyPr spcFirstLastPara="1" wrap="square" lIns="68575" tIns="34275" rIns="68575" bIns="34275" anchor="t" anchorCtr="0">
            <a:noAutofit/>
          </a:bodyPr>
          <a:lstStyle/>
          <a:p>
            <a:pPr marL="254000" lvl="0" indent="-254000" algn="r" rtl="1">
              <a:spcBef>
                <a:spcPts val="0"/>
              </a:spcBef>
              <a:spcAft>
                <a:spcPts val="0"/>
              </a:spcAft>
              <a:buClr>
                <a:srgbClr val="244061"/>
              </a:buClr>
              <a:buSzPts val="2400"/>
              <a:buChar char="•"/>
            </a:pPr>
            <a:r>
              <a:rPr lang="x-none" sz="2000" dirty="0">
                <a:solidFill>
                  <a:srgbClr val="244061"/>
                </a:solidFill>
              </a:rPr>
              <a:t>על מנת שההורה יוכל לתת כיוון </a:t>
            </a:r>
            <a:r>
              <a:rPr lang="he-IL" sz="2000" dirty="0">
                <a:solidFill>
                  <a:srgbClr val="244061"/>
                </a:solidFill>
              </a:rPr>
              <a:t>להתפתחות </a:t>
            </a:r>
            <a:r>
              <a:rPr lang="x-none" sz="2000" dirty="0">
                <a:solidFill>
                  <a:srgbClr val="244061"/>
                </a:solidFill>
              </a:rPr>
              <a:t>הוא חייב להיראות על ידי  הילד.</a:t>
            </a:r>
            <a:endParaRPr sz="2000" dirty="0"/>
          </a:p>
          <a:p>
            <a:pPr marL="254000" lvl="0" indent="-101600" algn="r" rtl="1">
              <a:spcBef>
                <a:spcPts val="500"/>
              </a:spcBef>
              <a:spcAft>
                <a:spcPts val="0"/>
              </a:spcAft>
              <a:buClr>
                <a:schemeClr val="dk1"/>
              </a:buClr>
              <a:buSzPts val="2400"/>
              <a:buNone/>
            </a:pPr>
            <a:endParaRPr lang="he-IL" dirty="0">
              <a:solidFill>
                <a:srgbClr val="244061"/>
              </a:solidFill>
            </a:endParaRPr>
          </a:p>
          <a:p>
            <a:pPr marL="254000" lvl="0" indent="-101600" algn="r" rtl="1">
              <a:spcBef>
                <a:spcPts val="500"/>
              </a:spcBef>
              <a:spcAft>
                <a:spcPts val="0"/>
              </a:spcAft>
              <a:buClr>
                <a:schemeClr val="dk1"/>
              </a:buClr>
              <a:buSzPts val="2400"/>
              <a:buNone/>
            </a:pPr>
            <a:endParaRPr lang="he-IL" dirty="0">
              <a:solidFill>
                <a:srgbClr val="244061"/>
              </a:solidFill>
            </a:endParaRPr>
          </a:p>
          <a:p>
            <a:pPr marL="254000" lvl="0" indent="-101600" algn="r" rtl="1">
              <a:spcBef>
                <a:spcPts val="500"/>
              </a:spcBef>
              <a:spcAft>
                <a:spcPts val="0"/>
              </a:spcAft>
              <a:buClr>
                <a:schemeClr val="dk1"/>
              </a:buClr>
              <a:buSzPts val="2400"/>
              <a:buNone/>
            </a:pPr>
            <a:endParaRPr lang="he-IL" sz="2000" dirty="0">
              <a:solidFill>
                <a:srgbClr val="244061"/>
              </a:solidFill>
            </a:endParaRPr>
          </a:p>
          <a:p>
            <a:pPr marL="254000" lvl="0" indent="-101600" algn="r" rtl="1">
              <a:spcBef>
                <a:spcPts val="500"/>
              </a:spcBef>
              <a:spcAft>
                <a:spcPts val="0"/>
              </a:spcAft>
              <a:buClr>
                <a:schemeClr val="dk1"/>
              </a:buClr>
              <a:buSzPts val="2400"/>
              <a:buNone/>
            </a:pPr>
            <a:endParaRPr sz="2000" dirty="0">
              <a:solidFill>
                <a:srgbClr val="244061"/>
              </a:solidFill>
            </a:endParaRPr>
          </a:p>
          <a:p>
            <a:pPr marL="254000" lvl="0" indent="-254000" algn="r" rtl="1">
              <a:spcBef>
                <a:spcPts val="500"/>
              </a:spcBef>
              <a:spcAft>
                <a:spcPts val="0"/>
              </a:spcAft>
              <a:buClr>
                <a:srgbClr val="244061"/>
              </a:buClr>
              <a:buSzPts val="2400"/>
              <a:buChar char="•"/>
            </a:pPr>
            <a:r>
              <a:rPr lang="x-none" sz="2000" dirty="0">
                <a:solidFill>
                  <a:srgbClr val="244061"/>
                </a:solidFill>
              </a:rPr>
              <a:t>ההורה נראה כאשר הוא מנכיח את עצמו</a:t>
            </a:r>
            <a:r>
              <a:rPr lang="he-IL" sz="2000" dirty="0">
                <a:solidFill>
                  <a:srgbClr val="244061"/>
                </a:solidFill>
              </a:rPr>
              <a:t>,</a:t>
            </a:r>
            <a:r>
              <a:rPr lang="x-none" sz="2000" dirty="0">
                <a:solidFill>
                  <a:srgbClr val="244061"/>
                </a:solidFill>
              </a:rPr>
              <a:t> את צרכיו ואת מה שחשוב לו</a:t>
            </a:r>
            <a:r>
              <a:rPr lang="he-IL" sz="2000" dirty="0">
                <a:solidFill>
                  <a:srgbClr val="244061"/>
                </a:solidFill>
              </a:rPr>
              <a:t> כהורה </a:t>
            </a:r>
            <a:r>
              <a:rPr lang="x-none" sz="2000" dirty="0">
                <a:solidFill>
                  <a:srgbClr val="244061"/>
                </a:solidFill>
              </a:rPr>
              <a:t>בשדה הקשר עם הילד</a:t>
            </a:r>
            <a:r>
              <a:rPr lang="he-IL" sz="2000" dirty="0">
                <a:solidFill>
                  <a:srgbClr val="244061"/>
                </a:solidFill>
              </a:rPr>
              <a:t>.</a:t>
            </a:r>
            <a:r>
              <a:rPr lang="x-none" sz="2000" dirty="0">
                <a:solidFill>
                  <a:srgbClr val="244061"/>
                </a:solidFill>
              </a:rPr>
              <a:t> זהו המגדלור!</a:t>
            </a:r>
            <a:endParaRPr sz="2000" dirty="0"/>
          </a:p>
          <a:p>
            <a:pPr marL="254000" lvl="0" indent="-101600" algn="r" rtl="1">
              <a:spcBef>
                <a:spcPts val="500"/>
              </a:spcBef>
              <a:spcAft>
                <a:spcPts val="0"/>
              </a:spcAft>
              <a:buClr>
                <a:schemeClr val="dk1"/>
              </a:buClr>
              <a:buSzPts val="2400"/>
              <a:buNone/>
            </a:pPr>
            <a:endParaRPr dirty="0"/>
          </a:p>
        </p:txBody>
      </p:sp>
      <p:pic>
        <p:nvPicPr>
          <p:cNvPr id="786" name="Google Shape;786;p122"/>
          <p:cNvPicPr preferRelativeResize="0"/>
          <p:nvPr/>
        </p:nvPicPr>
        <p:blipFill rotWithShape="1">
          <a:blip r:embed="rId4">
            <a:alphaModFix/>
          </a:blip>
          <a:srcRect/>
          <a:stretch/>
        </p:blipFill>
        <p:spPr>
          <a:xfrm>
            <a:off x="1325348" y="3729870"/>
            <a:ext cx="1188000" cy="1188000"/>
          </a:xfrm>
          <a:prstGeom prst="rect">
            <a:avLst/>
          </a:prstGeom>
          <a:noFill/>
          <a:ln w="38100" cap="sq" cmpd="sng">
            <a:solidFill>
              <a:srgbClr val="244061"/>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3074" name="Picture 2" descr="אופנה סיבים אופטיים זוהר בחושך Led מואר מותאם אישית בגדים - Buy Led מואר  מותאם אישית בגדים,זוהר בחושך בגדים,זוהר בחושך בגדים Product on Alibaba.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348" y="1817700"/>
            <a:ext cx="1188000" cy="118800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123"/>
          <p:cNvSpPr txBox="1">
            <a:spLocks noGrp="1"/>
          </p:cNvSpPr>
          <p:nvPr>
            <p:ph type="title"/>
          </p:nvPr>
        </p:nvSpPr>
        <p:spPr>
          <a:xfrm>
            <a:off x="457200" y="342900"/>
            <a:ext cx="8229600" cy="8574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2"/>
              </a:buClr>
              <a:buSzPts val="4400"/>
              <a:buFont typeface="Calibri"/>
              <a:buNone/>
            </a:pPr>
            <a:r>
              <a:rPr lang="x-none" dirty="0">
                <a:solidFill>
                  <a:schemeClr val="accent6">
                    <a:lumMod val="75000"/>
                  </a:schemeClr>
                </a:solidFill>
              </a:rPr>
              <a:t>ערכים התפתחותיים/ערכים מגדלים</a:t>
            </a:r>
            <a:endParaRPr dirty="0">
              <a:solidFill>
                <a:schemeClr val="accent6">
                  <a:lumMod val="75000"/>
                </a:schemeClr>
              </a:solidFill>
            </a:endParaRPr>
          </a:p>
        </p:txBody>
      </p:sp>
      <p:sp>
        <p:nvSpPr>
          <p:cNvPr id="793" name="Google Shape;793;p123"/>
          <p:cNvSpPr txBox="1">
            <a:spLocks noGrp="1"/>
          </p:cNvSpPr>
          <p:nvPr>
            <p:ph type="body" idx="1"/>
          </p:nvPr>
        </p:nvSpPr>
        <p:spPr>
          <a:xfrm>
            <a:off x="213925" y="1291590"/>
            <a:ext cx="8229600" cy="3470512"/>
          </a:xfrm>
          <a:prstGeom prst="rect">
            <a:avLst/>
          </a:prstGeom>
          <a:noFill/>
          <a:ln>
            <a:noFill/>
          </a:ln>
        </p:spPr>
        <p:txBody>
          <a:bodyPr spcFirstLastPara="1" wrap="square" lIns="91425" tIns="45700" rIns="91425" bIns="45700" anchor="t" anchorCtr="0">
            <a:noAutofit/>
          </a:bodyPr>
          <a:lstStyle/>
          <a:p>
            <a:pPr marL="0" lvl="0" indent="0" algn="r" rtl="1">
              <a:spcBef>
                <a:spcPts val="640"/>
              </a:spcBef>
              <a:spcAft>
                <a:spcPts val="0"/>
              </a:spcAft>
              <a:buClr>
                <a:schemeClr val="dk1"/>
              </a:buClr>
              <a:buSzPts val="3200"/>
              <a:buNone/>
            </a:pPr>
            <a:r>
              <a:rPr lang="x-none" sz="2200" dirty="0">
                <a:solidFill>
                  <a:srgbClr val="073763"/>
                </a:solidFill>
                <a:cs typeface="+mn-cs"/>
              </a:rPr>
              <a:t>ההורה </a:t>
            </a:r>
            <a:r>
              <a:rPr lang="he-IL" sz="2200" dirty="0">
                <a:solidFill>
                  <a:srgbClr val="073763"/>
                </a:solidFill>
                <a:cs typeface="+mn-cs"/>
              </a:rPr>
              <a:t>נותן </a:t>
            </a:r>
            <a:r>
              <a:rPr lang="he-IL" sz="2200" dirty="0">
                <a:solidFill>
                  <a:schemeClr val="accent6">
                    <a:lumMod val="75000"/>
                  </a:schemeClr>
                </a:solidFill>
                <a:cs typeface="+mn-cs"/>
              </a:rPr>
              <a:t>כיוון</a:t>
            </a:r>
            <a:r>
              <a:rPr lang="he-IL" sz="2200" dirty="0">
                <a:solidFill>
                  <a:srgbClr val="073763"/>
                </a:solidFill>
                <a:cs typeface="+mn-cs"/>
              </a:rPr>
              <a:t> להתפתחות </a:t>
            </a:r>
            <a:r>
              <a:rPr lang="x-none" sz="2200" dirty="0">
                <a:solidFill>
                  <a:srgbClr val="073763"/>
                </a:solidFill>
                <a:cs typeface="+mn-cs"/>
              </a:rPr>
              <a:t>הילד בהתאם </a:t>
            </a:r>
            <a:r>
              <a:rPr lang="x-none" sz="2200" dirty="0">
                <a:solidFill>
                  <a:schemeClr val="accent6">
                    <a:lumMod val="75000"/>
                  </a:schemeClr>
                </a:solidFill>
                <a:cs typeface="+mn-cs"/>
              </a:rPr>
              <a:t>לערכים התפתחותיים/מגדלים </a:t>
            </a:r>
            <a:r>
              <a:rPr lang="x-none" sz="2200" dirty="0">
                <a:solidFill>
                  <a:srgbClr val="073763"/>
                </a:solidFill>
                <a:cs typeface="+mn-cs"/>
              </a:rPr>
              <a:t>בהם הוא מאמין</a:t>
            </a:r>
            <a:endParaRPr lang="he-IL" sz="2200" dirty="0">
              <a:solidFill>
                <a:srgbClr val="073763"/>
              </a:solidFill>
              <a:cs typeface="+mn-cs"/>
            </a:endParaRPr>
          </a:p>
          <a:p>
            <a:pPr marL="0" lvl="0" indent="0" algn="r" rtl="1">
              <a:spcBef>
                <a:spcPts val="640"/>
              </a:spcBef>
              <a:spcAft>
                <a:spcPts val="0"/>
              </a:spcAft>
              <a:buClr>
                <a:schemeClr val="dk1"/>
              </a:buClr>
              <a:buSzPts val="3200"/>
              <a:buNone/>
            </a:pPr>
            <a:endParaRPr lang="he-IL" sz="2200" dirty="0">
              <a:solidFill>
                <a:srgbClr val="073763"/>
              </a:solidFill>
              <a:cs typeface="+mn-cs"/>
            </a:endParaRPr>
          </a:p>
          <a:p>
            <a:pPr marL="0" lvl="0" indent="0" algn="r" rtl="1">
              <a:spcBef>
                <a:spcPts val="640"/>
              </a:spcBef>
              <a:spcAft>
                <a:spcPts val="0"/>
              </a:spcAft>
              <a:buClr>
                <a:schemeClr val="dk1"/>
              </a:buClr>
              <a:buSzPts val="3200"/>
              <a:buNone/>
            </a:pPr>
            <a:r>
              <a:rPr lang="he-IL" sz="2000" dirty="0">
                <a:solidFill>
                  <a:schemeClr val="accent6">
                    <a:lumMod val="75000"/>
                  </a:schemeClr>
                </a:solidFill>
                <a:cs typeface="+mn-cs"/>
              </a:rPr>
              <a:t>ערך התפתחותי </a:t>
            </a:r>
            <a:r>
              <a:rPr lang="he-IL" sz="2000" dirty="0">
                <a:solidFill>
                  <a:srgbClr val="073763"/>
                </a:solidFill>
                <a:cs typeface="+mn-cs"/>
              </a:rPr>
              <a:t>הוא ערך/יכולת שההורה מאמין שחשוב להזמין את הילד להתנהל לאורו, על מנת להבטיח את התפתחותו הרגשית והתפקודית</a:t>
            </a:r>
            <a:r>
              <a:rPr lang="x-none" sz="2000" dirty="0">
                <a:solidFill>
                  <a:srgbClr val="073763"/>
                </a:solidFill>
                <a:cs typeface="+mn-cs"/>
              </a:rPr>
              <a:t>.</a:t>
            </a:r>
            <a:r>
              <a:rPr lang="he-IL" sz="2200" dirty="0">
                <a:solidFill>
                  <a:srgbClr val="073763"/>
                </a:solidFill>
                <a:cs typeface="+mn-cs"/>
              </a:rPr>
              <a:t> </a:t>
            </a:r>
            <a:r>
              <a:rPr lang="he-IL" sz="1800" dirty="0">
                <a:solidFill>
                  <a:srgbClr val="073763"/>
                </a:solidFill>
                <a:cs typeface="+mn-cs"/>
              </a:rPr>
              <a:t>(למשל: התחשבות, יכולת לשמירה עצמית, יכולת לווסת כעסים, להתמיד במאמץ)</a:t>
            </a:r>
          </a:p>
          <a:p>
            <a:pPr marL="0" lvl="0" indent="0" algn="r" rtl="1">
              <a:spcBef>
                <a:spcPts val="640"/>
              </a:spcBef>
              <a:spcAft>
                <a:spcPts val="0"/>
              </a:spcAft>
              <a:buClr>
                <a:schemeClr val="dk1"/>
              </a:buClr>
              <a:buSzPts val="3200"/>
              <a:buNone/>
            </a:pPr>
            <a:endParaRPr lang="he-IL" sz="1800" dirty="0">
              <a:solidFill>
                <a:srgbClr val="073763"/>
              </a:solidFill>
              <a:cs typeface="+mn-cs"/>
            </a:endParaRPr>
          </a:p>
          <a:p>
            <a:pPr marL="0" lvl="0" indent="0" algn="r" rtl="1">
              <a:spcBef>
                <a:spcPts val="640"/>
              </a:spcBef>
              <a:spcAft>
                <a:spcPts val="0"/>
              </a:spcAft>
              <a:buClr>
                <a:schemeClr val="dk1"/>
              </a:buClr>
              <a:buSzPts val="3200"/>
              <a:buNone/>
            </a:pPr>
            <a:r>
              <a:rPr lang="he-IL" sz="2000" dirty="0">
                <a:solidFill>
                  <a:srgbClr val="073763"/>
                </a:solidFill>
                <a:cs typeface="+mn-cs"/>
              </a:rPr>
              <a:t>מהערך הזה נגזרות יכולות/מיומנויות שההורה מזמין את הילד לתרגל ולפתח על מנת שיוכל להתנהל באופן מותאם לערך המגדל. </a:t>
            </a:r>
            <a:r>
              <a:rPr lang="he-IL" sz="1800" dirty="0">
                <a:solidFill>
                  <a:srgbClr val="073763"/>
                </a:solidFill>
                <a:cs typeface="+mn-cs"/>
              </a:rPr>
              <a:t>(למשל התחשבות מצריכה: יכולת לראות את האחר, יכולת איפוק, יכולת לקריאת מפה חברתית)</a:t>
            </a:r>
            <a:endParaRPr sz="1800" dirty="0">
              <a:solidFill>
                <a:srgbClr val="073763"/>
              </a:solidFill>
              <a:cs typeface="+mn-cs"/>
            </a:endParaRPr>
          </a:p>
        </p:txBody>
      </p:sp>
      <p:pic>
        <p:nvPicPr>
          <p:cNvPr id="794" name="Google Shape;794;p123"/>
          <p:cNvPicPr preferRelativeResize="0"/>
          <p:nvPr/>
        </p:nvPicPr>
        <p:blipFill rotWithShape="1">
          <a:blip r:embed="rId4">
            <a:alphaModFix/>
          </a:blip>
          <a:srcRect/>
          <a:stretch/>
        </p:blipFill>
        <p:spPr>
          <a:xfrm>
            <a:off x="7421820" y="82657"/>
            <a:ext cx="1102995" cy="485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solidFill>
                  <a:schemeClr val="accent6">
                    <a:lumMod val="75000"/>
                  </a:schemeClr>
                </a:solidFill>
                <a:cs typeface="+mn-cs"/>
              </a:rPr>
              <a:t>תרגיל ערכים מגדלים</a:t>
            </a:r>
          </a:p>
        </p:txBody>
      </p:sp>
      <p:sp>
        <p:nvSpPr>
          <p:cNvPr id="5" name="מציין מיקום טקסט 4"/>
          <p:cNvSpPr>
            <a:spLocks noGrp="1"/>
          </p:cNvSpPr>
          <p:nvPr>
            <p:ph type="body" idx="1"/>
          </p:nvPr>
        </p:nvSpPr>
        <p:spPr/>
        <p:txBody>
          <a:bodyPr/>
          <a:lstStyle/>
          <a:p>
            <a:r>
              <a:rPr lang="he-IL" sz="2000" dirty="0">
                <a:solidFill>
                  <a:schemeClr val="accent1">
                    <a:lumMod val="50000"/>
                  </a:schemeClr>
                </a:solidFill>
                <a:cs typeface="+mn-cs"/>
              </a:rPr>
              <a:t>מהם הערכים המגדלים החשובים לכם בגידול ילדיכם?</a:t>
            </a:r>
          </a:p>
          <a:p>
            <a:endParaRPr lang="he-IL" sz="2000" dirty="0">
              <a:solidFill>
                <a:schemeClr val="accent1">
                  <a:lumMod val="50000"/>
                </a:schemeClr>
              </a:solidFill>
              <a:cs typeface="+mn-cs"/>
            </a:endParaRPr>
          </a:p>
          <a:p>
            <a:r>
              <a:rPr lang="he-IL" sz="2000" dirty="0">
                <a:solidFill>
                  <a:schemeClr val="accent1">
                    <a:lumMod val="50000"/>
                  </a:schemeClr>
                </a:solidFill>
                <a:cs typeface="+mn-cs"/>
              </a:rPr>
              <a:t>אילו יכולות הילדים צריכים לפתח על מנת שיוכלו להתנהל בהתאם לערכים אלה?</a:t>
            </a:r>
          </a:p>
        </p:txBody>
      </p:sp>
    </p:spTree>
    <p:extLst>
      <p:ext uri="{BB962C8B-B14F-4D97-AF65-F5344CB8AC3E}">
        <p14:creationId xmlns:p14="http://schemas.microsoft.com/office/powerpoint/2010/main" val="3205242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mt="32000"/>
          </a:blip>
          <a:stretch>
            <a:fillRect/>
          </a:stretch>
        </a:blipFill>
        <a:effectLst/>
      </p:bgPr>
    </p:bg>
    <p:spTree>
      <p:nvGrpSpPr>
        <p:cNvPr id="1" name="Shape 799"/>
        <p:cNvGrpSpPr/>
        <p:nvPr/>
      </p:nvGrpSpPr>
      <p:grpSpPr>
        <a:xfrm>
          <a:off x="0" y="0"/>
          <a:ext cx="0" cy="0"/>
          <a:chOff x="0" y="0"/>
          <a:chExt cx="0" cy="0"/>
        </a:xfrm>
      </p:grpSpPr>
      <p:sp>
        <p:nvSpPr>
          <p:cNvPr id="800" name="Google Shape;800;p12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p>
            <a:pPr marL="0" lvl="0" indent="0" algn="ctr" rtl="1">
              <a:spcBef>
                <a:spcPts val="0"/>
              </a:spcBef>
              <a:spcAft>
                <a:spcPts val="0"/>
              </a:spcAft>
              <a:buClr>
                <a:schemeClr val="dk2"/>
              </a:buClr>
              <a:buSzPts val="3000"/>
              <a:buFont typeface="Calibri"/>
              <a:buNone/>
            </a:pPr>
            <a:r>
              <a:rPr lang="x-none" sz="3000">
                <a:solidFill>
                  <a:schemeClr val="dk2"/>
                </a:solidFill>
              </a:rPr>
              <a:t>המגדל חייב להנכיח את עצמו כסובייקט בקשר עם הגדל</a:t>
            </a:r>
            <a:endParaRPr/>
          </a:p>
        </p:txBody>
      </p:sp>
      <p:sp>
        <p:nvSpPr>
          <p:cNvPr id="801" name="Google Shape;801;p124"/>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p>
            <a:pPr marL="254000" lvl="0" indent="-247650" algn="r" rtl="1">
              <a:spcBef>
                <a:spcPts val="0"/>
              </a:spcBef>
              <a:spcAft>
                <a:spcPts val="0"/>
              </a:spcAft>
              <a:buClr>
                <a:schemeClr val="dk2"/>
              </a:buClr>
              <a:buSzPts val="2100"/>
              <a:buChar char="•"/>
            </a:pPr>
            <a:r>
              <a:rPr lang="x-none" sz="2100" dirty="0">
                <a:solidFill>
                  <a:schemeClr val="dk2"/>
                </a:solidFill>
              </a:rPr>
              <a:t>לילד יש צורך במישהו שיראה אותו ושיעזור לו להכיר את עצמו. הוא צריך לקבל את המשוב על עצמו ממישהו שהוא חווה כנפרד ממנו על מנת שהמשוב יהיה משמעותי</a:t>
            </a:r>
            <a:r>
              <a:rPr lang="he-IL" sz="2100" dirty="0">
                <a:solidFill>
                  <a:schemeClr val="dk2"/>
                </a:solidFill>
              </a:rPr>
              <a:t>. (ג</a:t>
            </a:r>
            <a:r>
              <a:rPr lang="x-none" sz="2100" dirty="0">
                <a:solidFill>
                  <a:schemeClr val="dk2"/>
                </a:solidFill>
              </a:rPr>
              <a:t>'סיקה בנג'מין</a:t>
            </a:r>
            <a:r>
              <a:rPr lang="he-IL" sz="2100">
                <a:solidFill>
                  <a:schemeClr val="dk2"/>
                </a:solidFill>
              </a:rPr>
              <a:t>)</a:t>
            </a:r>
            <a:endParaRPr dirty="0"/>
          </a:p>
          <a:p>
            <a:pPr marL="254000" lvl="0" indent="-114300" algn="r" rtl="1">
              <a:spcBef>
                <a:spcPts val="400"/>
              </a:spcBef>
              <a:spcAft>
                <a:spcPts val="0"/>
              </a:spcAft>
              <a:buClr>
                <a:schemeClr val="dk1"/>
              </a:buClr>
              <a:buSzPts val="2100"/>
              <a:buNone/>
            </a:pPr>
            <a:endParaRPr sz="2100" dirty="0"/>
          </a:p>
          <a:p>
            <a:pPr marL="254000" lvl="0" indent="-114300" algn="r" rtl="1">
              <a:spcBef>
                <a:spcPts val="400"/>
              </a:spcBef>
              <a:spcAft>
                <a:spcPts val="0"/>
              </a:spcAft>
              <a:buClr>
                <a:schemeClr val="dk1"/>
              </a:buClr>
              <a:buSzPts val="2100"/>
              <a:buNone/>
            </a:pPr>
            <a:endParaRPr sz="2100" dirty="0"/>
          </a:p>
          <a:p>
            <a:pPr marL="254000" lvl="0" indent="-247650" algn="r" rtl="1">
              <a:spcBef>
                <a:spcPts val="400"/>
              </a:spcBef>
              <a:spcAft>
                <a:spcPts val="0"/>
              </a:spcAft>
              <a:buClr>
                <a:schemeClr val="dk2"/>
              </a:buClr>
              <a:buSzPts val="2100"/>
              <a:buChar char="•"/>
            </a:pPr>
            <a:r>
              <a:rPr lang="x-none" sz="2100" dirty="0">
                <a:solidFill>
                  <a:schemeClr val="dk2"/>
                </a:solidFill>
              </a:rPr>
              <a:t>לילד יש צורך לראות את המגדל על מנת שיוכל להשתמש בו כדמות מכוונת.</a:t>
            </a:r>
            <a:r>
              <a:rPr lang="he-IL" sz="2100" dirty="0">
                <a:solidFill>
                  <a:schemeClr val="dk2"/>
                </a:solidFill>
              </a:rPr>
              <a:t> (ל</a:t>
            </a:r>
            <a:r>
              <a:rPr lang="x-none" sz="2100" dirty="0">
                <a:solidFill>
                  <a:schemeClr val="dk2"/>
                </a:solidFill>
              </a:rPr>
              <a:t>בוב</a:t>
            </a:r>
            <a:r>
              <a:rPr lang="he-IL" sz="2100" dirty="0">
                <a:solidFill>
                  <a:schemeClr val="dk2"/>
                </a:solidFill>
              </a:rPr>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2"/>
        <p:cNvGrpSpPr/>
        <p:nvPr/>
      </p:nvGrpSpPr>
      <p:grpSpPr>
        <a:xfrm>
          <a:off x="0" y="0"/>
          <a:ext cx="0" cy="0"/>
          <a:chOff x="0" y="0"/>
          <a:chExt cx="0" cy="0"/>
        </a:xfrm>
      </p:grpSpPr>
      <p:sp>
        <p:nvSpPr>
          <p:cNvPr id="613" name="Google Shape;613;p102"/>
          <p:cNvSpPr txBox="1">
            <a:spLocks noGrp="1"/>
          </p:cNvSpPr>
          <p:nvPr>
            <p:ph type="body" idx="1"/>
          </p:nvPr>
        </p:nvSpPr>
        <p:spPr>
          <a:xfrm>
            <a:off x="263710" y="1392594"/>
            <a:ext cx="8616600" cy="3582900"/>
          </a:xfrm>
          <a:prstGeom prst="rect">
            <a:avLst/>
          </a:prstGeom>
          <a:noFill/>
          <a:ln>
            <a:noFill/>
          </a:ln>
        </p:spPr>
        <p:txBody>
          <a:bodyPr spcFirstLastPara="1" wrap="square" lIns="68575" tIns="34275" rIns="68575" bIns="34275" anchor="t" anchorCtr="0">
            <a:noAutofit/>
          </a:bodyPr>
          <a:lstStyle/>
          <a:p>
            <a:pPr marL="0" lvl="0" indent="0" algn="r" rtl="1">
              <a:spcBef>
                <a:spcPts val="0"/>
              </a:spcBef>
              <a:spcAft>
                <a:spcPts val="0"/>
              </a:spcAft>
              <a:buClr>
                <a:schemeClr val="dk2"/>
              </a:buClr>
              <a:buSzPts val="2100"/>
              <a:buNone/>
            </a:pPr>
            <a:r>
              <a:rPr lang="x-none" sz="2100" dirty="0">
                <a:solidFill>
                  <a:schemeClr val="dk2"/>
                </a:solidFill>
              </a:rPr>
              <a:t>                               </a:t>
            </a:r>
            <a:endParaRPr sz="1800" dirty="0">
              <a:solidFill>
                <a:schemeClr val="dk2"/>
              </a:solidFill>
            </a:endParaRPr>
          </a:p>
          <a:p>
            <a:pPr marL="0" lvl="0" indent="0" algn="r" rtl="1">
              <a:spcBef>
                <a:spcPts val="400"/>
              </a:spcBef>
              <a:spcAft>
                <a:spcPts val="0"/>
              </a:spcAft>
              <a:buClr>
                <a:schemeClr val="dk1"/>
              </a:buClr>
              <a:buSzPts val="1800"/>
              <a:buNone/>
            </a:pPr>
            <a:endParaRPr sz="1800" dirty="0">
              <a:solidFill>
                <a:schemeClr val="dk2"/>
              </a:solidFill>
            </a:endParaRPr>
          </a:p>
          <a:p>
            <a:pPr marL="0" lvl="0" indent="0" algn="r" rtl="1">
              <a:spcBef>
                <a:spcPts val="400"/>
              </a:spcBef>
              <a:spcAft>
                <a:spcPts val="0"/>
              </a:spcAft>
              <a:buClr>
                <a:schemeClr val="dk1"/>
              </a:buClr>
              <a:buSzPts val="1800"/>
              <a:buNone/>
            </a:pPr>
            <a:endParaRPr sz="1800" dirty="0">
              <a:solidFill>
                <a:schemeClr val="dk2"/>
              </a:solidFill>
            </a:endParaRPr>
          </a:p>
          <a:p>
            <a:pPr marL="0" lvl="0" indent="0" algn="r" rtl="1">
              <a:spcBef>
                <a:spcPts val="400"/>
              </a:spcBef>
              <a:spcAft>
                <a:spcPts val="0"/>
              </a:spcAft>
              <a:buClr>
                <a:schemeClr val="dk1"/>
              </a:buClr>
              <a:buSzPts val="2100"/>
              <a:buNone/>
            </a:pPr>
            <a:endParaRPr sz="2100" dirty="0">
              <a:solidFill>
                <a:schemeClr val="lt1"/>
              </a:solidFill>
            </a:endParaRPr>
          </a:p>
          <a:p>
            <a:pPr marL="0" lvl="0" indent="0" algn="r" rtl="1">
              <a:spcBef>
                <a:spcPts val="400"/>
              </a:spcBef>
              <a:spcAft>
                <a:spcPts val="0"/>
              </a:spcAft>
              <a:buClr>
                <a:schemeClr val="dk1"/>
              </a:buClr>
              <a:buSzPts val="2100"/>
              <a:buNone/>
            </a:pPr>
            <a:endParaRPr sz="2100" dirty="0">
              <a:solidFill>
                <a:schemeClr val="lt1"/>
              </a:solidFill>
            </a:endParaRPr>
          </a:p>
          <a:p>
            <a:pPr marL="0" lvl="0" indent="0" algn="r" rtl="1">
              <a:spcBef>
                <a:spcPts val="400"/>
              </a:spcBef>
              <a:spcAft>
                <a:spcPts val="0"/>
              </a:spcAft>
              <a:buClr>
                <a:schemeClr val="dk1"/>
              </a:buClr>
              <a:buSzPts val="2100"/>
              <a:buNone/>
            </a:pPr>
            <a:endParaRPr sz="2100" dirty="0">
              <a:solidFill>
                <a:schemeClr val="lt1"/>
              </a:solidFill>
            </a:endParaRPr>
          </a:p>
          <a:p>
            <a:pPr marL="0" lvl="0" indent="0" algn="r" rtl="1">
              <a:spcBef>
                <a:spcPts val="400"/>
              </a:spcBef>
              <a:spcAft>
                <a:spcPts val="0"/>
              </a:spcAft>
              <a:buClr>
                <a:schemeClr val="dk1"/>
              </a:buClr>
              <a:buSzPts val="2100"/>
              <a:buNone/>
            </a:pPr>
            <a:endParaRPr sz="2100" dirty="0">
              <a:solidFill>
                <a:schemeClr val="lt1"/>
              </a:solidFill>
            </a:endParaRPr>
          </a:p>
          <a:p>
            <a:pPr marL="0" lvl="0" indent="0" algn="r" rtl="1">
              <a:spcBef>
                <a:spcPts val="500"/>
              </a:spcBef>
              <a:spcAft>
                <a:spcPts val="0"/>
              </a:spcAft>
              <a:buClr>
                <a:schemeClr val="lt1"/>
              </a:buClr>
              <a:buSzPts val="2400"/>
              <a:buNone/>
            </a:pPr>
            <a:r>
              <a:rPr lang="x-none" sz="2800" dirty="0">
                <a:solidFill>
                  <a:schemeClr val="lt1"/>
                </a:solidFill>
              </a:rPr>
              <a:t>הנחת יסוד: כל תופעה ביקום זקוקה למרחב המאפשר את קיומה. לסביבה יש השפעה מכרעת על אופן הביטוי של התופעה.</a:t>
            </a:r>
            <a:endParaRPr sz="2800" dirty="0"/>
          </a:p>
          <a:p>
            <a:pPr marL="254000" lvl="0" indent="-101600" algn="r" rtl="1">
              <a:spcBef>
                <a:spcPts val="500"/>
              </a:spcBef>
              <a:spcAft>
                <a:spcPts val="0"/>
              </a:spcAft>
              <a:buClr>
                <a:schemeClr val="dk1"/>
              </a:buClr>
              <a:buSzPts val="2400"/>
              <a:buNone/>
            </a:pPr>
            <a:endParaRPr dirty="0"/>
          </a:p>
        </p:txBody>
      </p:sp>
      <p:pic>
        <p:nvPicPr>
          <p:cNvPr id="614" name="Google Shape;614;p102" descr="לוגו ללא שוליים.png"/>
          <p:cNvPicPr preferRelativeResize="0"/>
          <p:nvPr/>
        </p:nvPicPr>
        <p:blipFill rotWithShape="1">
          <a:blip r:embed="rId4">
            <a:alphaModFix/>
          </a:blip>
          <a:srcRect/>
          <a:stretch/>
        </p:blipFill>
        <p:spPr>
          <a:xfrm>
            <a:off x="7273821" y="97966"/>
            <a:ext cx="1741641" cy="597521"/>
          </a:xfrm>
          <a:prstGeom prst="rect">
            <a:avLst/>
          </a:prstGeom>
          <a:noFill/>
          <a:ln>
            <a:noFill/>
          </a:ln>
        </p:spPr>
      </p:pic>
      <p:sp>
        <p:nvSpPr>
          <p:cNvPr id="615" name="Google Shape;615;p102"/>
          <p:cNvSpPr txBox="1">
            <a:spLocks noGrp="1"/>
          </p:cNvSpPr>
          <p:nvPr>
            <p:ph type="title"/>
          </p:nvPr>
        </p:nvSpPr>
        <p:spPr>
          <a:xfrm>
            <a:off x="1485900" y="205978"/>
            <a:ext cx="6172200" cy="1015800"/>
          </a:xfrm>
          <a:prstGeom prst="rect">
            <a:avLst/>
          </a:prstGeom>
          <a:noFill/>
          <a:ln>
            <a:noFill/>
          </a:ln>
        </p:spPr>
        <p:txBody>
          <a:bodyPr spcFirstLastPara="1" wrap="square" lIns="68575" tIns="34275" rIns="68575" bIns="34275" anchor="ctr" anchorCtr="0">
            <a:noAutofit/>
          </a:bodyPr>
          <a:lstStyle/>
          <a:p>
            <a:pPr marL="0" lvl="0" indent="0" algn="ctr" rtl="1">
              <a:spcBef>
                <a:spcPts val="0"/>
              </a:spcBef>
              <a:spcAft>
                <a:spcPts val="0"/>
              </a:spcAft>
              <a:buClr>
                <a:schemeClr val="dk1"/>
              </a:buClr>
              <a:buSzPts val="3000"/>
              <a:buFont typeface="Calibri"/>
              <a:buNone/>
            </a:pPr>
            <a:r>
              <a:rPr lang="x-none" sz="3000"/>
              <a:t>            </a:t>
            </a:r>
            <a:br>
              <a:rPr lang="x-none" sz="3000"/>
            </a:br>
            <a:r>
              <a:rPr lang="x-none" sz="2700">
                <a:solidFill>
                  <a:schemeClr val="lt1"/>
                </a:solidFill>
              </a:rPr>
              <a:t>כיצד נוצרת פסיכופתולוגיה על פי אייכה? הגישה האקולוגית</a:t>
            </a:r>
            <a:endParaRPr sz="27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3"/>
          <p:cNvSpPr txBox="1">
            <a:spLocks noGrp="1"/>
          </p:cNvSpPr>
          <p:nvPr>
            <p:ph type="title"/>
          </p:nvPr>
        </p:nvSpPr>
        <p:spPr>
          <a:xfrm>
            <a:off x="457200" y="234553"/>
            <a:ext cx="8229600" cy="8574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2"/>
              </a:buClr>
              <a:buSzPts val="4400"/>
              <a:buFont typeface="Calibri"/>
              <a:buNone/>
            </a:pPr>
            <a:r>
              <a:rPr lang="x-none">
                <a:solidFill>
                  <a:schemeClr val="dk2"/>
                </a:solidFill>
              </a:rPr>
              <a:t>רפואה</a:t>
            </a:r>
            <a:endParaRPr>
              <a:solidFill>
                <a:schemeClr val="dk2"/>
              </a:solidFill>
            </a:endParaRPr>
          </a:p>
        </p:txBody>
      </p:sp>
      <p:pic>
        <p:nvPicPr>
          <p:cNvPr id="622" name="Google Shape;622;p103"/>
          <p:cNvPicPr preferRelativeResize="0"/>
          <p:nvPr/>
        </p:nvPicPr>
        <p:blipFill rotWithShape="1">
          <a:blip r:embed="rId3">
            <a:alphaModFix/>
          </a:blip>
          <a:srcRect/>
          <a:stretch/>
        </p:blipFill>
        <p:spPr>
          <a:xfrm>
            <a:off x="2303859" y="1185027"/>
            <a:ext cx="4536281" cy="3400425"/>
          </a:xfrm>
          <a:prstGeom prst="rect">
            <a:avLst/>
          </a:prstGeom>
          <a:solidFill>
            <a:schemeClr val="lt1"/>
          </a:solidFill>
          <a:ln w="25400" cap="flat" cmpd="sng">
            <a:solidFill>
              <a:srgbClr val="17365D"/>
            </a:solidFill>
            <a:prstDash val="solid"/>
            <a:round/>
            <a:headEnd type="none" w="sm" len="sm"/>
            <a:tailEnd type="none" w="sm" len="sm"/>
          </a:ln>
        </p:spPr>
      </p:pic>
      <p:pic>
        <p:nvPicPr>
          <p:cNvPr id="623" name="Google Shape;623;p103" descr="לוגו ללא שוליים.png"/>
          <p:cNvPicPr preferRelativeResize="0"/>
          <p:nvPr/>
        </p:nvPicPr>
        <p:blipFill rotWithShape="1">
          <a:blip r:embed="rId4">
            <a:alphaModFix/>
          </a:blip>
          <a:srcRect/>
          <a:stretch/>
        </p:blipFill>
        <p:spPr>
          <a:xfrm>
            <a:off x="6588224" y="141479"/>
            <a:ext cx="1741641" cy="597521"/>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50000"/>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a:solidFill>
                  <a:schemeClr val="accent1">
                    <a:lumMod val="50000"/>
                  </a:schemeClr>
                </a:solidFill>
              </a:rPr>
              <a:t>דוגמא לעקרון המרחב המאפשר מתחום האקולוגיה</a:t>
            </a:r>
            <a:endParaRPr lang="en-US" sz="2400" dirty="0">
              <a:solidFill>
                <a:schemeClr val="accent1">
                  <a:lumMod val="50000"/>
                </a:schemeClr>
              </a:solidFill>
            </a:endParaRPr>
          </a:p>
        </p:txBody>
      </p:sp>
      <p:pic>
        <p:nvPicPr>
          <p:cNvPr id="9" name="מציין מיקום תוכן 8">
            <a:extLst>
              <a:ext uri="{FF2B5EF4-FFF2-40B4-BE49-F238E27FC236}">
                <a16:creationId xmlns:a16="http://schemas.microsoft.com/office/drawing/2014/main" id="{997BDF01-0AB6-47AB-904A-085BD887DF59}"/>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68286" y="1800722"/>
            <a:ext cx="4850998" cy="3204000"/>
          </a:xfrm>
          <a:prstGeom prst="rect">
            <a:avLst/>
          </a:prstGeom>
          <a:ln w="88900" cap="sq" cmpd="thickThin">
            <a:solidFill>
              <a:schemeClr val="accent1">
                <a:lumMod val="50000"/>
              </a:schemeClr>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5F6EFC8B-E2F9-426D-935A-E124BCC7B955}"/>
              </a:ext>
            </a:extLst>
          </p:cNvPr>
          <p:cNvSpPr txBox="1"/>
          <p:nvPr/>
        </p:nvSpPr>
        <p:spPr>
          <a:xfrm>
            <a:off x="5179497" y="1677155"/>
            <a:ext cx="3681582" cy="1938992"/>
          </a:xfrm>
          <a:prstGeom prst="rect">
            <a:avLst/>
          </a:prstGeom>
          <a:noFill/>
        </p:spPr>
        <p:txBody>
          <a:bodyPr wrap="square" rtlCol="1">
            <a:spAutoFit/>
          </a:bodyPr>
          <a:lstStyle/>
          <a:p>
            <a:pPr algn="just" rtl="1">
              <a:buClrTx/>
              <a:buFontTx/>
              <a:buNone/>
            </a:pPr>
            <a:r>
              <a:rPr lang="he-IL" sz="1500" kern="1200" dirty="0">
                <a:solidFill>
                  <a:srgbClr val="4F81BD">
                    <a:lumMod val="50000"/>
                  </a:srgbClr>
                </a:solidFill>
                <a:latin typeface="Calibri"/>
                <a:cs typeface="Times New Roman" panose="02020603050405020304" pitchFamily="18" charset="0"/>
              </a:rPr>
              <a:t>ים המלח מהווה מרחב אקולוגי המאפשר ל"תופעות"  כמו בקטריות ואצות להתקיים ואינו מאפשר ל"תופעות"  כמו דגים להתקיים. הים התיכון לעומת זאת הוא מערכת אקולוגית המאפשרת לדגים להתקיים אך דגי מים מתוקים אינם יכולים להתקיים בו. דגי מים מתוקים יכולים להתקיים במערכת האקולוגית של הכינרת. בכל מערכת אקולוגית מתקיימים תנאים המאפשרים ליצורים חיים מסוימים להתקיים בה ולאחרים לא.</a:t>
            </a:r>
          </a:p>
        </p:txBody>
      </p:sp>
      <p:pic>
        <p:nvPicPr>
          <p:cNvPr id="4" name="צליל מ20וקלט">
            <a:hlinkClick r:id="" action="ppaction://media"/>
            <a:extLst>
              <a:ext uri="{FF2B5EF4-FFF2-40B4-BE49-F238E27FC236}">
                <a16:creationId xmlns:a16="http://schemas.microsoft.com/office/drawing/2014/main" id="{428DF316-13E7-49BC-98DE-EB8EF354B94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4643862"/>
            <a:ext cx="457200" cy="457200"/>
          </a:xfrm>
          <a:prstGeom prst="rect">
            <a:avLst/>
          </a:prstGeom>
        </p:spPr>
      </p:pic>
    </p:spTree>
    <p:extLst>
      <p:ext uri="{BB962C8B-B14F-4D97-AF65-F5344CB8AC3E}">
        <p14:creationId xmlns:p14="http://schemas.microsoft.com/office/powerpoint/2010/main" val="363153127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104" descr="steep.jpg"/>
          <p:cNvPicPr preferRelativeResize="0"/>
          <p:nvPr/>
        </p:nvPicPr>
        <p:blipFill rotWithShape="1">
          <a:blip r:embed="rId3">
            <a:alphaModFix/>
          </a:blip>
          <a:srcRect/>
          <a:stretch/>
        </p:blipFill>
        <p:spPr>
          <a:xfrm>
            <a:off x="4932040" y="1275513"/>
            <a:ext cx="3312368" cy="3191480"/>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630" name="Google Shape;630;p104" descr="לוגו ללא שוליים.png"/>
          <p:cNvPicPr preferRelativeResize="0"/>
          <p:nvPr/>
        </p:nvPicPr>
        <p:blipFill rotWithShape="1">
          <a:blip r:embed="rId4">
            <a:alphaModFix/>
          </a:blip>
          <a:srcRect/>
          <a:stretch/>
        </p:blipFill>
        <p:spPr>
          <a:xfrm>
            <a:off x="6588224" y="141479"/>
            <a:ext cx="1741641" cy="597521"/>
          </a:xfrm>
          <a:prstGeom prst="rect">
            <a:avLst/>
          </a:prstGeom>
          <a:noFill/>
          <a:ln>
            <a:noFill/>
          </a:ln>
        </p:spPr>
      </p:pic>
      <p:sp>
        <p:nvSpPr>
          <p:cNvPr id="631" name="Google Shape;631;p10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Calibri"/>
              <a:buNone/>
            </a:pPr>
            <a:r>
              <a:rPr lang="x-none"/>
              <a:t> </a:t>
            </a:r>
            <a:r>
              <a:rPr lang="x-none">
                <a:solidFill>
                  <a:schemeClr val="dk2"/>
                </a:solidFill>
              </a:rPr>
              <a:t>גיאוגרפיה</a:t>
            </a:r>
            <a:endParaRPr>
              <a:solidFill>
                <a:schemeClr val="dk2"/>
              </a:solidFill>
            </a:endParaRPr>
          </a:p>
        </p:txBody>
      </p:sp>
      <p:pic>
        <p:nvPicPr>
          <p:cNvPr id="632" name="Google Shape;632;p104" descr="http://looklex.com/e.o/slides/nile04.jpg"/>
          <p:cNvPicPr preferRelativeResize="0">
            <a:picLocks noGrp="1"/>
          </p:cNvPicPr>
          <p:nvPr>
            <p:ph type="body" idx="1"/>
          </p:nvPr>
        </p:nvPicPr>
        <p:blipFill rotWithShape="1">
          <a:blip r:embed="rId5">
            <a:alphaModFix/>
          </a:blip>
          <a:srcRect/>
          <a:stretch/>
        </p:blipFill>
        <p:spPr>
          <a:xfrm>
            <a:off x="683568" y="1275513"/>
            <a:ext cx="3240300" cy="3191400"/>
          </a:xfrm>
          <a:prstGeom prst="rect">
            <a:avLst/>
          </a:prstGeom>
          <a:noFill/>
          <a:ln w="38100" cap="sq" cmpd="sng">
            <a:solidFill>
              <a:srgbClr val="17365D"/>
            </a:solidFill>
            <a:prstDash val="solid"/>
            <a:miter lim="800000"/>
            <a:headEnd type="none" w="sm" len="sm"/>
            <a:tailEnd type="none" w="sm" len="sm"/>
          </a:ln>
          <a:effectLst>
            <a:outerShdw blurRad="50800" dist="38100" dir="2700000" algn="tl" rotWithShape="0">
              <a:srgbClr val="000000">
                <a:alpha val="42750"/>
              </a:srgbClr>
            </a:outerShdw>
          </a:effectLst>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88900" algn="r" rtl="1">
              <a:spcBef>
                <a:spcPts val="0"/>
              </a:spcBef>
              <a:spcAft>
                <a:spcPts val="0"/>
              </a:spcAft>
              <a:buClr>
                <a:schemeClr val="dk1"/>
              </a:buClr>
              <a:buSzPts val="4000"/>
              <a:buNone/>
            </a:pPr>
            <a:endParaRPr sz="2000" dirty="0">
              <a:solidFill>
                <a:srgbClr val="366092"/>
              </a:solidFill>
            </a:endParaRPr>
          </a:p>
          <a:p>
            <a:pPr marL="0" lvl="0" indent="0" algn="just" rtl="1">
              <a:spcBef>
                <a:spcPts val="640"/>
              </a:spcBef>
              <a:spcAft>
                <a:spcPts val="0"/>
              </a:spcAft>
              <a:buClr>
                <a:schemeClr val="dk2"/>
              </a:buClr>
              <a:buSzPts val="3200"/>
              <a:buNone/>
            </a:pPr>
            <a:r>
              <a:rPr lang="x-none" sz="2000" dirty="0">
                <a:solidFill>
                  <a:schemeClr val="dk2"/>
                </a:solidFill>
              </a:rPr>
              <a:t>גם בתחום רפואת הנפש, כמו ברפואת הגוף, התפתחות לא בריאה מחייבת תנאים </a:t>
            </a:r>
            <a:r>
              <a:rPr lang="x-none" sz="2000" b="1" dirty="0">
                <a:solidFill>
                  <a:srgbClr val="FF0000"/>
                </a:solidFill>
                <a:latin typeface="Arial"/>
                <a:ea typeface="Arial"/>
                <a:cs typeface="Arial"/>
                <a:sym typeface="Arial"/>
              </a:rPr>
              <a:t>המאפשרים</a:t>
            </a:r>
            <a:r>
              <a:rPr lang="x-none" sz="2000" dirty="0">
                <a:solidFill>
                  <a:schemeClr val="dk2"/>
                </a:solidFill>
              </a:rPr>
              <a:t> התפתחות לא בריאה</a:t>
            </a:r>
            <a:r>
              <a:rPr lang="he-IL" sz="2000" dirty="0">
                <a:solidFill>
                  <a:schemeClr val="dk2"/>
                </a:solidFill>
              </a:rPr>
              <a:t>. ה</a:t>
            </a:r>
            <a:r>
              <a:rPr lang="x-none" sz="2000" dirty="0">
                <a:solidFill>
                  <a:schemeClr val="dk2"/>
                </a:solidFill>
              </a:rPr>
              <a:t>תנאים האלה מתקיימים </a:t>
            </a:r>
            <a:r>
              <a:rPr lang="x-none" sz="2000" b="1" dirty="0">
                <a:solidFill>
                  <a:schemeClr val="dk2"/>
                </a:solidFill>
              </a:rPr>
              <a:t>במרחב הבין-אישי </a:t>
            </a:r>
            <a:r>
              <a:rPr lang="he-IL" sz="2000" dirty="0">
                <a:solidFill>
                  <a:schemeClr val="dk2"/>
                </a:solidFill>
              </a:rPr>
              <a:t>(</a:t>
            </a:r>
            <a:r>
              <a:rPr lang="x-none" sz="2000" dirty="0">
                <a:solidFill>
                  <a:schemeClr val="dk2"/>
                </a:solidFill>
                <a:latin typeface="Arial"/>
                <a:ea typeface="Arial"/>
                <a:cs typeface="Arial"/>
                <a:sym typeface="Arial"/>
              </a:rPr>
              <a:t>האינטר</a:t>
            </a:r>
            <a:r>
              <a:rPr lang="x-none" sz="2000" dirty="0">
                <a:solidFill>
                  <a:schemeClr val="dk2"/>
                </a:solidFill>
              </a:rPr>
              <a:t>-סובייקטיבי</a:t>
            </a:r>
            <a:r>
              <a:rPr lang="he-IL" sz="2000" dirty="0">
                <a:solidFill>
                  <a:schemeClr val="dk2"/>
                </a:solidFill>
              </a:rPr>
              <a:t>) של </a:t>
            </a:r>
            <a:r>
              <a:rPr lang="x-none" sz="2000" dirty="0">
                <a:solidFill>
                  <a:schemeClr val="dk2"/>
                </a:solidFill>
              </a:rPr>
              <a:t>ילד</a:t>
            </a:r>
            <a:r>
              <a:rPr lang="he-IL" sz="2000" dirty="0">
                <a:solidFill>
                  <a:schemeClr val="dk2"/>
                </a:solidFill>
              </a:rPr>
              <a:t>.</a:t>
            </a:r>
            <a:r>
              <a:rPr lang="x-none" sz="2000" dirty="0">
                <a:solidFill>
                  <a:schemeClr val="dk2"/>
                </a:solidFill>
              </a:rPr>
              <a:t> </a:t>
            </a:r>
            <a:endParaRPr sz="2000" dirty="0">
              <a:solidFill>
                <a:schemeClr val="dk2"/>
              </a:solidFill>
            </a:endParaRPr>
          </a:p>
        </p:txBody>
      </p:sp>
      <p:pic>
        <p:nvPicPr>
          <p:cNvPr id="638" name="Google Shape;638;p105" descr="לוגו ללא שוליים.png"/>
          <p:cNvPicPr preferRelativeResize="0"/>
          <p:nvPr/>
        </p:nvPicPr>
        <p:blipFill rotWithShape="1">
          <a:blip r:embed="rId3">
            <a:alphaModFix/>
          </a:blip>
          <a:srcRect/>
          <a:stretch/>
        </p:blipFill>
        <p:spPr>
          <a:xfrm>
            <a:off x="6300192" y="195486"/>
            <a:ext cx="1741641" cy="597521"/>
          </a:xfrm>
          <a:prstGeom prst="rect">
            <a:avLst/>
          </a:prstGeom>
          <a:noFill/>
          <a:ln>
            <a:noFill/>
          </a:ln>
        </p:spPr>
      </p:pic>
      <p:pic>
        <p:nvPicPr>
          <p:cNvPr id="3" name="תמונה 2"/>
          <p:cNvPicPr>
            <a:picLocks noChangeAspect="1"/>
          </p:cNvPicPr>
          <p:nvPr/>
        </p:nvPicPr>
        <p:blipFill>
          <a:blip r:embed="rId4"/>
          <a:stretch>
            <a:fillRect/>
          </a:stretch>
        </p:blipFill>
        <p:spPr>
          <a:xfrm>
            <a:off x="3381375" y="2803950"/>
            <a:ext cx="2381250" cy="1790700"/>
          </a:xfrm>
          <a:prstGeom prst="rect">
            <a:avLst/>
          </a:prstGeom>
          <a:ln w="38100" cap="sq" cmpd="thickThin">
            <a:solidFill>
              <a:schemeClr val="accent1">
                <a:lumMod val="50000"/>
              </a:schemeClr>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13"/>
          <p:cNvSpPr txBox="1">
            <a:spLocks noGrp="1"/>
          </p:cNvSpPr>
          <p:nvPr>
            <p:ph type="body" idx="1"/>
          </p:nvPr>
        </p:nvSpPr>
        <p:spPr>
          <a:xfrm>
            <a:off x="457200" y="998075"/>
            <a:ext cx="8229600" cy="4145400"/>
          </a:xfrm>
          <a:prstGeom prst="rect">
            <a:avLst/>
          </a:prstGeom>
          <a:noFill/>
          <a:ln>
            <a:noFill/>
          </a:ln>
        </p:spPr>
        <p:txBody>
          <a:bodyPr spcFirstLastPara="1" wrap="square" lIns="91425" tIns="45700" rIns="91425" bIns="45700" anchor="t" anchorCtr="0">
            <a:noAutofit/>
          </a:bodyPr>
          <a:lstStyle/>
          <a:p>
            <a:pPr marL="0" lvl="0" indent="0" algn="r" rtl="1">
              <a:spcBef>
                <a:spcPts val="720"/>
              </a:spcBef>
              <a:spcAft>
                <a:spcPts val="0"/>
              </a:spcAft>
              <a:buClr>
                <a:schemeClr val="dk2"/>
              </a:buClr>
              <a:buSzPts val="3600"/>
              <a:buNone/>
            </a:pPr>
            <a:r>
              <a:rPr lang="x-none" sz="2400" dirty="0">
                <a:solidFill>
                  <a:schemeClr val="dk2"/>
                </a:solidFill>
              </a:rPr>
              <a:t>הסביבה האנושית שבתוכה גדל הילד משדרת לעברו רשת עשירה ומורכבת של משובים</a:t>
            </a:r>
            <a:r>
              <a:rPr lang="he-IL" sz="2400" dirty="0">
                <a:solidFill>
                  <a:schemeClr val="dk2"/>
                </a:solidFill>
              </a:rPr>
              <a:t>, </a:t>
            </a:r>
            <a:r>
              <a:rPr lang="x-none" sz="2400" dirty="0">
                <a:solidFill>
                  <a:schemeClr val="dk2"/>
                </a:solidFill>
              </a:rPr>
              <a:t>אשר ביכולתם לפתוח או לחסום את הגישה לכיוון התפתחותי מסויים.</a:t>
            </a:r>
            <a:endParaRPr sz="2400" dirty="0">
              <a:solidFill>
                <a:schemeClr val="dk2"/>
              </a:solidFill>
            </a:endParaRPr>
          </a:p>
          <a:p>
            <a:pPr marL="0" lvl="0" indent="0" algn="r" rtl="1">
              <a:spcBef>
                <a:spcPts val="720"/>
              </a:spcBef>
              <a:spcAft>
                <a:spcPts val="0"/>
              </a:spcAft>
              <a:buClr>
                <a:schemeClr val="dk2"/>
              </a:buClr>
              <a:buSzPts val="3600"/>
              <a:buNone/>
            </a:pPr>
            <a:r>
              <a:rPr lang="x-none" sz="2400" dirty="0">
                <a:solidFill>
                  <a:schemeClr val="dk2"/>
                </a:solidFill>
              </a:rPr>
              <a:t> </a:t>
            </a:r>
            <a:endParaRPr sz="2400" dirty="0">
              <a:solidFill>
                <a:schemeClr val="dk2"/>
              </a:solidFill>
            </a:endParaRPr>
          </a:p>
          <a:p>
            <a:pPr marL="0" lvl="0" indent="0" algn="r" rtl="1">
              <a:spcBef>
                <a:spcPts val="720"/>
              </a:spcBef>
              <a:spcAft>
                <a:spcPts val="0"/>
              </a:spcAft>
              <a:buClr>
                <a:schemeClr val="dk2"/>
              </a:buClr>
              <a:buSzPts val="3600"/>
              <a:buNone/>
            </a:pPr>
            <a:r>
              <a:rPr lang="x-none" sz="2400" dirty="0">
                <a:solidFill>
                  <a:schemeClr val="dk2"/>
                </a:solidFill>
              </a:rPr>
              <a:t>המשובים מכוונים את הילד לפתח יכולות מסוימות ולא אחרות.</a:t>
            </a:r>
            <a:endParaRPr sz="2400" dirty="0">
              <a:solidFill>
                <a:schemeClr val="dk2"/>
              </a:solidFill>
            </a:endParaRPr>
          </a:p>
          <a:p>
            <a:pPr marL="0" lvl="0" indent="0" algn="r" rtl="1">
              <a:spcBef>
                <a:spcPts val="720"/>
              </a:spcBef>
              <a:spcAft>
                <a:spcPts val="0"/>
              </a:spcAft>
              <a:buClr>
                <a:schemeClr val="dk2"/>
              </a:buClr>
              <a:buSzPts val="3600"/>
              <a:buNone/>
            </a:pPr>
            <a:endParaRPr sz="2400" dirty="0">
              <a:solidFill>
                <a:schemeClr val="dk2"/>
              </a:solidFill>
            </a:endParaRPr>
          </a:p>
          <a:p>
            <a:pPr marL="0" lvl="0" indent="0" algn="r" rtl="1">
              <a:spcBef>
                <a:spcPts val="720"/>
              </a:spcBef>
              <a:spcAft>
                <a:spcPts val="0"/>
              </a:spcAft>
              <a:buClr>
                <a:schemeClr val="dk2"/>
              </a:buClr>
              <a:buSzPts val="3600"/>
              <a:buNone/>
            </a:pPr>
            <a:endParaRPr sz="2200" dirty="0">
              <a:solidFill>
                <a:schemeClr val="dk2"/>
              </a:solidFill>
            </a:endParaRPr>
          </a:p>
        </p:txBody>
      </p:sp>
      <p:pic>
        <p:nvPicPr>
          <p:cNvPr id="714" name="Google Shape;714;p113" descr="לוגו ללא שוליים.png"/>
          <p:cNvPicPr preferRelativeResize="0"/>
          <p:nvPr/>
        </p:nvPicPr>
        <p:blipFill rotWithShape="1">
          <a:blip r:embed="rId3">
            <a:alphaModFix/>
          </a:blip>
          <a:srcRect/>
          <a:stretch/>
        </p:blipFill>
        <p:spPr>
          <a:xfrm>
            <a:off x="6588224" y="141480"/>
            <a:ext cx="1728192" cy="592907"/>
          </a:xfrm>
          <a:prstGeom prst="rect">
            <a:avLst/>
          </a:prstGeom>
          <a:noFill/>
          <a:ln>
            <a:noFill/>
          </a:ln>
        </p:spPr>
      </p:pic>
    </p:spTree>
    <p:extLst>
      <p:ext uri="{BB962C8B-B14F-4D97-AF65-F5344CB8AC3E}">
        <p14:creationId xmlns:p14="http://schemas.microsoft.com/office/powerpoint/2010/main" val="3676818995"/>
      </p:ext>
    </p:extLst>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p:transition spd="slow">
        <p:fade thruBlk="1"/>
      </p:transition>
    </mc:Fallback>
  </mc:AlternateContent>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11450</TotalTime>
  <Words>1413</Words>
  <Application>Microsoft Office PowerPoint</Application>
  <PresentationFormat>‫הצגה על המסך (16:9)</PresentationFormat>
  <Paragraphs>155</Paragraphs>
  <Slides>35</Slides>
  <Notes>27</Notes>
  <HiddenSlides>0</HiddenSlides>
  <MMClips>1</MMClips>
  <ScaleCrop>false</ScaleCrop>
  <HeadingPairs>
    <vt:vector size="6" baseType="variant">
      <vt:variant>
        <vt:lpstr>גופנים בשימוש</vt:lpstr>
      </vt:variant>
      <vt:variant>
        <vt:i4>5</vt:i4>
      </vt:variant>
      <vt:variant>
        <vt:lpstr>ערכת נושא</vt:lpstr>
      </vt:variant>
      <vt:variant>
        <vt:i4>9</vt:i4>
      </vt:variant>
      <vt:variant>
        <vt:lpstr>כותרות שקופיות</vt:lpstr>
      </vt:variant>
      <vt:variant>
        <vt:i4>35</vt:i4>
      </vt:variant>
    </vt:vector>
  </HeadingPairs>
  <TitlesOfParts>
    <vt:vector size="49" baseType="lpstr">
      <vt:lpstr>arial</vt:lpstr>
      <vt:lpstr>arial</vt:lpstr>
      <vt:lpstr>Calibri</vt:lpstr>
      <vt:lpstr>Calibri Light</vt:lpstr>
      <vt:lpstr>David</vt:lpstr>
      <vt:lpstr>ערכת נושא Office</vt:lpstr>
      <vt:lpstr>3_ערכת נושא Office</vt:lpstr>
      <vt:lpstr>ערכת נושא Office</vt:lpstr>
      <vt:lpstr>8_ערכת נושא Office</vt:lpstr>
      <vt:lpstr>9_ערכת נושא Office</vt:lpstr>
      <vt:lpstr>14_ערכת נושא Office</vt:lpstr>
      <vt:lpstr>1_ערכת נושא Office</vt:lpstr>
      <vt:lpstr>2_ערכת נושא Office</vt:lpstr>
      <vt:lpstr>10_ערכת נושא Office</vt:lpstr>
      <vt:lpstr>אייכה - הקשר המגדל</vt:lpstr>
      <vt:lpstr> חידוש מרכזי של השיטה</vt:lpstr>
      <vt:lpstr>הכל עניין של זווית ראייה ☺ </vt:lpstr>
      <vt:lpstr>             כיצד נוצרת פסיכופתולוגיה על פי אייכה? הגישה האקולוגית</vt:lpstr>
      <vt:lpstr>רפואה</vt:lpstr>
      <vt:lpstr>דוגמא לעקרון המרחב המאפשר מתחום האקולוגיה</vt:lpstr>
      <vt:lpstr> גיאוגרפיה</vt:lpstr>
      <vt:lpstr>מצגת של PowerPoint‏</vt:lpstr>
      <vt:lpstr>מצגת של PowerPoint‏</vt:lpstr>
      <vt:lpstr>הנחת מוצא: אנחנו נולדים עם פוטנציאלים להתפתח </vt:lpstr>
      <vt:lpstr>יכולות מתפתחות על ידי תרגול</vt:lpstr>
      <vt:lpstr>אמא אווזה</vt:lpstr>
      <vt:lpstr>לעולם לא לוותר</vt:lpstr>
      <vt:lpstr>מצגת של PowerPoint‏</vt:lpstr>
      <vt:lpstr>בריאות היא נגזרת של מגוון יכולות ותפקודים</vt:lpstr>
      <vt:lpstr>יכולות אינן רק יכולות תפקוד בעולם החיצון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סביבה מתירה   מול   סביבה מגדלת </vt:lpstr>
      <vt:lpstr>הפסיכולוגיה של ההיתר מביאה אותנו לשאול שאלות חדשות </vt:lpstr>
      <vt:lpstr>הפסיכולוגיה של ההיתר מביאה אותנו לשאול שאלות חדשות </vt:lpstr>
      <vt:lpstr>מה עושים בהדרכה?</vt:lpstr>
      <vt:lpstr>מצגת של PowerPoint‏</vt:lpstr>
      <vt:lpstr>תרגיל בקבוצות</vt:lpstr>
      <vt:lpstr>כיצד נותן ההורה כיוון להתפתחות</vt:lpstr>
      <vt:lpstr>ערכים התפתחותיים/ערכים מגדלים</vt:lpstr>
      <vt:lpstr>תרגיל ערכים מגדלים</vt:lpstr>
      <vt:lpstr>המגדל חייב להנכיח את עצמו כסובייקט בקשר עם הגדל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אייכה - הקשר המגדל</dc:title>
  <dc:creator>הילה</dc:creator>
  <cp:lastModifiedBy>דורית בן יוסף</cp:lastModifiedBy>
  <cp:revision>59</cp:revision>
  <dcterms:modified xsi:type="dcterms:W3CDTF">2022-06-26T11:40:20Z</dcterms:modified>
</cp:coreProperties>
</file>