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713" r:id="rId3"/>
    <p:sldMasterId id="2147483725" r:id="rId4"/>
    <p:sldMasterId id="2147483737" r:id="rId5"/>
    <p:sldMasterId id="2147483754" r:id="rId6"/>
  </p:sldMasterIdLst>
  <p:notesMasterIdLst>
    <p:notesMasterId r:id="rId34"/>
  </p:notesMasterIdLst>
  <p:sldIdLst>
    <p:sldId id="308" r:id="rId7"/>
    <p:sldId id="304" r:id="rId8"/>
    <p:sldId id="280" r:id="rId9"/>
    <p:sldId id="274" r:id="rId10"/>
    <p:sldId id="275" r:id="rId11"/>
    <p:sldId id="295" r:id="rId12"/>
    <p:sldId id="297" r:id="rId13"/>
    <p:sldId id="302" r:id="rId14"/>
    <p:sldId id="301" r:id="rId15"/>
    <p:sldId id="307" r:id="rId16"/>
    <p:sldId id="299" r:id="rId17"/>
    <p:sldId id="300" r:id="rId18"/>
    <p:sldId id="298" r:id="rId19"/>
    <p:sldId id="305"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660"/>
  </p:normalViewPr>
  <p:slideViewPr>
    <p:cSldViewPr snapToGrid="0">
      <p:cViewPr varScale="1">
        <p:scale>
          <a:sx n="82" d="100"/>
          <a:sy n="82" d="100"/>
        </p:scale>
        <p:origin x="9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3663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9dc3fe5f57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g9dc3fe5f57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22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f269ab7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f269ab7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74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38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27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f50bcdc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f50bcdc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29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ab2a4223d4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ab2a4223d4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לשלוח לשיעור הבא את </a:t>
            </a:r>
            <a:r>
              <a:rPr lang="he-IL"/>
              <a:t>שאלון ההיכרות</a:t>
            </a:r>
            <a:endParaRPr/>
          </a:p>
        </p:txBody>
      </p:sp>
      <p:sp>
        <p:nvSpPr>
          <p:cNvPr id="798" name="Google Shape;798;gab2a4223d4_0_526:notes"/>
          <p:cNvSpPr txBox="1">
            <a:spLocks noGrp="1"/>
          </p:cNvSpPr>
          <p:nvPr>
            <p:ph type="sldNum" idx="12"/>
          </p:nvPr>
        </p:nvSpPr>
        <p:spPr>
          <a:xfrm>
            <a:off x="1588" y="8685213"/>
            <a:ext cx="2971800" cy="458700"/>
          </a:xfrm>
          <a:prstGeom prst="rect">
            <a:avLst/>
          </a:prstGeom>
          <a:noFill/>
          <a:ln>
            <a:noFill/>
          </a:ln>
        </p:spPr>
        <p:txBody>
          <a:bodyPr spcFirstLastPara="1" wrap="square" lIns="91425" tIns="45700" rIns="91425" bIns="45700" anchor="b" anchorCtr="0">
            <a:noAutofit/>
          </a:bodyPr>
          <a:lstStyle/>
          <a:p>
            <a:pPr rtl="1"/>
            <a:fld id="{00000000-1234-1234-1234-123412341234}" type="slidenum">
              <a:rPr lang="x-none"/>
              <a:pPr rtl="1"/>
              <a:t>27</a:t>
            </a:fld>
            <a:endParaRPr/>
          </a:p>
        </p:txBody>
      </p:sp>
    </p:spTree>
    <p:extLst>
      <p:ext uri="{BB962C8B-B14F-4D97-AF65-F5344CB8AC3E}">
        <p14:creationId xmlns:p14="http://schemas.microsoft.com/office/powerpoint/2010/main" val="197012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1"/>
            <a:r>
              <a:rPr lang="he-IL" sz="1300" dirty="0"/>
              <a:t>במידה ויהיו פתחים נוספים יש סיכוי סביר שהתינוק ייצא מפתח לא רצוי באופן פתולוגי. רק אם נחסום את הפתחים הלא רצויים ונכוון לכיוון הרצוי, התינוק ייצא בצורה בריאה.</a:t>
            </a:r>
            <a:endParaRPr lang="en-US" sz="1300" dirty="0"/>
          </a:p>
          <a:p>
            <a:pPr rtl="1"/>
            <a:r>
              <a:rPr lang="he-IL" sz="1300" dirty="0"/>
              <a:t>גם ביחסי הורה ילד, כשאנחנו מסתכלים על הקשיים של הילד, באייכה נניח </a:t>
            </a:r>
            <a:r>
              <a:rPr lang="he-IL" sz="1300" b="1" dirty="0"/>
              <a:t>שיש משהו בסביבה שמאפשר את קיומם</a:t>
            </a:r>
            <a:r>
              <a:rPr lang="he-IL" sz="1300" dirty="0"/>
              <a:t>. גם אם הקשיים האלה קשורים באופן מאוד מובהק לאבחנה מסוימת, נניח להפרעת קשב (חרדה, דיכאון, אוטיזם או סכיזופרניה), עדיין הסביבה יכולה להתארגן ולכוון את הילד להתמודדויות בריאות יותר, ולא להתיר לו התמודדויות בריאות פחות. </a:t>
            </a:r>
            <a:endParaRPr lang="en-US" sz="1300" dirty="0"/>
          </a:p>
          <a:p>
            <a:endParaRPr lang="he-IL" dirty="0"/>
          </a:p>
        </p:txBody>
      </p:sp>
      <p:sp>
        <p:nvSpPr>
          <p:cNvPr id="4" name="Slide Number Placeholder 3"/>
          <p:cNvSpPr>
            <a:spLocks noGrp="1"/>
          </p:cNvSpPr>
          <p:nvPr>
            <p:ph type="sldNum" sz="quarter" idx="10"/>
          </p:nvPr>
        </p:nvSpPr>
        <p:spPr>
          <a:xfrm>
            <a:off x="1596" y="9519055"/>
            <a:ext cx="2984870" cy="502833"/>
          </a:xfrm>
          <a:prstGeom prst="rect">
            <a:avLst/>
          </a:prstGeom>
        </p:spPr>
        <p:txBody>
          <a:bodyPr/>
          <a:lstStyle/>
          <a:p>
            <a:fld id="{32DB3185-CA56-455C-B25F-3A692F8D8B4B}" type="slidenum">
              <a:rPr lang="he-IL" smtClean="0"/>
              <a:t>3</a:t>
            </a:fld>
            <a:endParaRPr lang="he-IL"/>
          </a:p>
        </p:txBody>
      </p:sp>
    </p:spTree>
    <p:extLst>
      <p:ext uri="{BB962C8B-B14F-4D97-AF65-F5344CB8AC3E}">
        <p14:creationId xmlns:p14="http://schemas.microsoft.com/office/powerpoint/2010/main" val="192674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39" name="Google Shape;2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4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67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24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06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83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f269ab7f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f269ab7f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822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05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431"/>
        <p:cNvGrpSpPr/>
        <p:nvPr/>
      </p:nvGrpSpPr>
      <p:grpSpPr>
        <a:xfrm>
          <a:off x="0" y="0"/>
          <a:ext cx="0" cy="0"/>
          <a:chOff x="0" y="0"/>
          <a:chExt cx="0" cy="0"/>
        </a:xfrm>
      </p:grpSpPr>
      <p:sp>
        <p:nvSpPr>
          <p:cNvPr id="432" name="Google Shape;432;p74"/>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3" name="Google Shape;433;p74"/>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434" name="Google Shape;434;p74"/>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5" name="Google Shape;435;p74"/>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36" name="Google Shape;436;p74"/>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14933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כותרת מקטע עליונה">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963084" y="4406901"/>
            <a:ext cx="10363200" cy="13620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4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5" name="Google Shape;445;p76"/>
          <p:cNvSpPr txBox="1">
            <a:spLocks noGrp="1"/>
          </p:cNvSpPr>
          <p:nvPr>
            <p:ph type="body" idx="1"/>
          </p:nvPr>
        </p:nvSpPr>
        <p:spPr>
          <a:xfrm>
            <a:off x="963084" y="2906713"/>
            <a:ext cx="10363200" cy="1500400"/>
          </a:xfrm>
          <a:prstGeom prst="rect">
            <a:avLst/>
          </a:prstGeom>
          <a:noFill/>
          <a:ln>
            <a:noFill/>
          </a:ln>
        </p:spPr>
        <p:txBody>
          <a:bodyPr spcFirstLastPara="1" wrap="square" lIns="68575" tIns="34275" rIns="68575" bIns="34275" anchor="b" anchorCtr="0">
            <a:noAutofit/>
          </a:bodyPr>
          <a:lstStyle>
            <a:lvl1pPr marL="609585" lvl="0" indent="-304792" algn="r" rtl="1">
              <a:spcBef>
                <a:spcPts val="400"/>
              </a:spcBef>
              <a:spcAft>
                <a:spcPts val="0"/>
              </a:spcAft>
              <a:buClr>
                <a:srgbClr val="888888"/>
              </a:buClr>
              <a:buSzPts val="1500"/>
              <a:buNone/>
              <a:defRPr sz="2000">
                <a:solidFill>
                  <a:srgbClr val="888888"/>
                </a:solidFill>
              </a:defRPr>
            </a:lvl1pPr>
            <a:lvl2pPr marL="1219170" lvl="1" indent="-304792" algn="r" rtl="1">
              <a:spcBef>
                <a:spcPts val="400"/>
              </a:spcBef>
              <a:spcAft>
                <a:spcPts val="0"/>
              </a:spcAft>
              <a:buClr>
                <a:srgbClr val="888888"/>
              </a:buClr>
              <a:buSzPts val="1400"/>
              <a:buNone/>
              <a:defRPr sz="1867">
                <a:solidFill>
                  <a:srgbClr val="888888"/>
                </a:solidFill>
              </a:defRPr>
            </a:lvl2pPr>
            <a:lvl3pPr marL="1828754" lvl="2" indent="-304792" algn="r" rtl="1">
              <a:spcBef>
                <a:spcPts val="267"/>
              </a:spcBef>
              <a:spcAft>
                <a:spcPts val="0"/>
              </a:spcAft>
              <a:buClr>
                <a:srgbClr val="888888"/>
              </a:buClr>
              <a:buSzPts val="1200"/>
              <a:buNone/>
              <a:defRPr sz="1600">
                <a:solidFill>
                  <a:srgbClr val="888888"/>
                </a:solidFill>
              </a:defRPr>
            </a:lvl3pPr>
            <a:lvl4pPr marL="2438339" lvl="3" indent="-304792" algn="r" rtl="1">
              <a:spcBef>
                <a:spcPts val="267"/>
              </a:spcBef>
              <a:spcAft>
                <a:spcPts val="0"/>
              </a:spcAft>
              <a:buClr>
                <a:srgbClr val="888888"/>
              </a:buClr>
              <a:buSzPts val="1100"/>
              <a:buNone/>
              <a:defRPr sz="1467">
                <a:solidFill>
                  <a:srgbClr val="888888"/>
                </a:solidFill>
              </a:defRPr>
            </a:lvl4pPr>
            <a:lvl5pPr marL="3047924" lvl="4" indent="-304792" algn="r" rtl="1">
              <a:spcBef>
                <a:spcPts val="267"/>
              </a:spcBef>
              <a:spcAft>
                <a:spcPts val="0"/>
              </a:spcAft>
              <a:buClr>
                <a:srgbClr val="888888"/>
              </a:buClr>
              <a:buSzPts val="1100"/>
              <a:buNone/>
              <a:defRPr sz="1467">
                <a:solidFill>
                  <a:srgbClr val="888888"/>
                </a:solidFill>
              </a:defRPr>
            </a:lvl5pPr>
            <a:lvl6pPr marL="3657509" lvl="5" indent="-304792" algn="r" rtl="1">
              <a:spcBef>
                <a:spcPts val="267"/>
              </a:spcBef>
              <a:spcAft>
                <a:spcPts val="0"/>
              </a:spcAft>
              <a:buClr>
                <a:srgbClr val="888888"/>
              </a:buClr>
              <a:buSzPts val="1100"/>
              <a:buNone/>
              <a:defRPr sz="1467">
                <a:solidFill>
                  <a:srgbClr val="888888"/>
                </a:solidFill>
              </a:defRPr>
            </a:lvl6pPr>
            <a:lvl7pPr marL="4267093" lvl="6" indent="-304792" algn="r" rtl="1">
              <a:spcBef>
                <a:spcPts val="267"/>
              </a:spcBef>
              <a:spcAft>
                <a:spcPts val="0"/>
              </a:spcAft>
              <a:buClr>
                <a:srgbClr val="888888"/>
              </a:buClr>
              <a:buSzPts val="1100"/>
              <a:buNone/>
              <a:defRPr sz="1467">
                <a:solidFill>
                  <a:srgbClr val="888888"/>
                </a:solidFill>
              </a:defRPr>
            </a:lvl7pPr>
            <a:lvl8pPr marL="4876678" lvl="7" indent="-304792" algn="r" rtl="1">
              <a:spcBef>
                <a:spcPts val="267"/>
              </a:spcBef>
              <a:spcAft>
                <a:spcPts val="0"/>
              </a:spcAft>
              <a:buClr>
                <a:srgbClr val="888888"/>
              </a:buClr>
              <a:buSzPts val="1100"/>
              <a:buNone/>
              <a:defRPr sz="1467">
                <a:solidFill>
                  <a:srgbClr val="888888"/>
                </a:solidFill>
              </a:defRPr>
            </a:lvl8pPr>
            <a:lvl9pPr marL="5486263" lvl="8" indent="-304792" algn="r" rtl="1">
              <a:spcBef>
                <a:spcPts val="267"/>
              </a:spcBef>
              <a:spcAft>
                <a:spcPts val="0"/>
              </a:spcAft>
              <a:buClr>
                <a:srgbClr val="888888"/>
              </a:buClr>
              <a:buSzPts val="1100"/>
              <a:buNone/>
              <a:defRPr sz="1467">
                <a:solidFill>
                  <a:srgbClr val="888888"/>
                </a:solidFill>
              </a:defRPr>
            </a:lvl9pPr>
          </a:lstStyle>
          <a:p>
            <a:endParaRPr/>
          </a:p>
        </p:txBody>
      </p:sp>
      <p:sp>
        <p:nvSpPr>
          <p:cNvPr id="446" name="Google Shape;446;p76"/>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7" name="Google Shape;447;p76"/>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48" name="Google Shape;448;p76"/>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08391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449"/>
        <p:cNvGrpSpPr/>
        <p:nvPr/>
      </p:nvGrpSpPr>
      <p:grpSpPr>
        <a:xfrm>
          <a:off x="0" y="0"/>
          <a:ext cx="0" cy="0"/>
          <a:chOff x="0" y="0"/>
          <a:chExt cx="0" cy="0"/>
        </a:xfrm>
      </p:grpSpPr>
      <p:sp>
        <p:nvSpPr>
          <p:cNvPr id="450" name="Google Shape;450;p77"/>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77"/>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Autofit/>
          </a:bodyPr>
          <a:lstStyle>
            <a:lvl1pPr marL="609585" lvl="0" indent="-482588" algn="r" rtl="1">
              <a:spcBef>
                <a:spcPts val="533"/>
              </a:spcBef>
              <a:spcAft>
                <a:spcPts val="0"/>
              </a:spcAft>
              <a:buClr>
                <a:schemeClr val="dk1"/>
              </a:buClr>
              <a:buSzPts val="2100"/>
              <a:buChar char="•"/>
              <a:defRPr sz="2800"/>
            </a:lvl1pPr>
            <a:lvl2pPr marL="1219170" lvl="1" indent="-457189" algn="r" rtl="1">
              <a:spcBef>
                <a:spcPts val="533"/>
              </a:spcBef>
              <a:spcAft>
                <a:spcPts val="0"/>
              </a:spcAft>
              <a:buClr>
                <a:schemeClr val="dk1"/>
              </a:buClr>
              <a:buSzPts val="1800"/>
              <a:buChar char="–"/>
              <a:defRPr sz="2400"/>
            </a:lvl2pPr>
            <a:lvl3pPr marL="1828754" lvl="2" indent="-431789" algn="r" rtl="1">
              <a:spcBef>
                <a:spcPts val="400"/>
              </a:spcBef>
              <a:spcAft>
                <a:spcPts val="0"/>
              </a:spcAft>
              <a:buClr>
                <a:schemeClr val="dk1"/>
              </a:buClr>
              <a:buSzPts val="1500"/>
              <a:buChar char="•"/>
              <a:defRPr sz="2000"/>
            </a:lvl3pPr>
            <a:lvl4pPr marL="2438339" lvl="3" indent="-423323" algn="r" rtl="1">
              <a:spcBef>
                <a:spcPts val="400"/>
              </a:spcBef>
              <a:spcAft>
                <a:spcPts val="0"/>
              </a:spcAft>
              <a:buClr>
                <a:schemeClr val="dk1"/>
              </a:buClr>
              <a:buSzPts val="1400"/>
              <a:buChar char="–"/>
              <a:defRPr sz="1867"/>
            </a:lvl4pPr>
            <a:lvl5pPr marL="3047924" lvl="4" indent="-423323" algn="r" rtl="1">
              <a:spcBef>
                <a:spcPts val="400"/>
              </a:spcBef>
              <a:spcAft>
                <a:spcPts val="0"/>
              </a:spcAft>
              <a:buClr>
                <a:schemeClr val="dk1"/>
              </a:buClr>
              <a:buSzPts val="1400"/>
              <a:buChar char="»"/>
              <a:defRPr sz="1867"/>
            </a:lvl5pPr>
            <a:lvl6pPr marL="3657509" lvl="5" indent="-423323" algn="r" rtl="1">
              <a:spcBef>
                <a:spcPts val="400"/>
              </a:spcBef>
              <a:spcAft>
                <a:spcPts val="0"/>
              </a:spcAft>
              <a:buClr>
                <a:schemeClr val="dk1"/>
              </a:buClr>
              <a:buSzPts val="1400"/>
              <a:buChar char="•"/>
              <a:defRPr sz="1867"/>
            </a:lvl6pPr>
            <a:lvl7pPr marL="4267093" lvl="6" indent="-423323" algn="r" rtl="1">
              <a:spcBef>
                <a:spcPts val="400"/>
              </a:spcBef>
              <a:spcAft>
                <a:spcPts val="0"/>
              </a:spcAft>
              <a:buClr>
                <a:schemeClr val="dk1"/>
              </a:buClr>
              <a:buSzPts val="1400"/>
              <a:buChar char="•"/>
              <a:defRPr sz="1867"/>
            </a:lvl7pPr>
            <a:lvl8pPr marL="4876678" lvl="7" indent="-423323" algn="r" rtl="1">
              <a:spcBef>
                <a:spcPts val="400"/>
              </a:spcBef>
              <a:spcAft>
                <a:spcPts val="0"/>
              </a:spcAft>
              <a:buClr>
                <a:schemeClr val="dk1"/>
              </a:buClr>
              <a:buSzPts val="1400"/>
              <a:buChar char="•"/>
              <a:defRPr sz="1867"/>
            </a:lvl8pPr>
            <a:lvl9pPr marL="5486263" lvl="8" indent="-423323" algn="r" rtl="1">
              <a:spcBef>
                <a:spcPts val="400"/>
              </a:spcBef>
              <a:spcAft>
                <a:spcPts val="0"/>
              </a:spcAft>
              <a:buClr>
                <a:schemeClr val="dk1"/>
              </a:buClr>
              <a:buSzPts val="1400"/>
              <a:buChar char="•"/>
              <a:defRPr sz="1867"/>
            </a:lvl9pPr>
          </a:lstStyle>
          <a:p>
            <a:endParaRPr/>
          </a:p>
        </p:txBody>
      </p:sp>
      <p:sp>
        <p:nvSpPr>
          <p:cNvPr id="452" name="Google Shape;452;p77"/>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Autofit/>
          </a:bodyPr>
          <a:lstStyle>
            <a:lvl1pPr marL="609585" lvl="0" indent="-482588" algn="r" rtl="1">
              <a:spcBef>
                <a:spcPts val="533"/>
              </a:spcBef>
              <a:spcAft>
                <a:spcPts val="0"/>
              </a:spcAft>
              <a:buClr>
                <a:schemeClr val="dk1"/>
              </a:buClr>
              <a:buSzPts val="2100"/>
              <a:buChar char="•"/>
              <a:defRPr sz="2800"/>
            </a:lvl1pPr>
            <a:lvl2pPr marL="1219170" lvl="1" indent="-457189" algn="r" rtl="1">
              <a:spcBef>
                <a:spcPts val="533"/>
              </a:spcBef>
              <a:spcAft>
                <a:spcPts val="0"/>
              </a:spcAft>
              <a:buClr>
                <a:schemeClr val="dk1"/>
              </a:buClr>
              <a:buSzPts val="1800"/>
              <a:buChar char="–"/>
              <a:defRPr sz="2400"/>
            </a:lvl2pPr>
            <a:lvl3pPr marL="1828754" lvl="2" indent="-431789" algn="r" rtl="1">
              <a:spcBef>
                <a:spcPts val="400"/>
              </a:spcBef>
              <a:spcAft>
                <a:spcPts val="0"/>
              </a:spcAft>
              <a:buClr>
                <a:schemeClr val="dk1"/>
              </a:buClr>
              <a:buSzPts val="1500"/>
              <a:buChar char="•"/>
              <a:defRPr sz="2000"/>
            </a:lvl3pPr>
            <a:lvl4pPr marL="2438339" lvl="3" indent="-423323" algn="r" rtl="1">
              <a:spcBef>
                <a:spcPts val="400"/>
              </a:spcBef>
              <a:spcAft>
                <a:spcPts val="0"/>
              </a:spcAft>
              <a:buClr>
                <a:schemeClr val="dk1"/>
              </a:buClr>
              <a:buSzPts val="1400"/>
              <a:buChar char="–"/>
              <a:defRPr sz="1867"/>
            </a:lvl4pPr>
            <a:lvl5pPr marL="3047924" lvl="4" indent="-423323" algn="r" rtl="1">
              <a:spcBef>
                <a:spcPts val="400"/>
              </a:spcBef>
              <a:spcAft>
                <a:spcPts val="0"/>
              </a:spcAft>
              <a:buClr>
                <a:schemeClr val="dk1"/>
              </a:buClr>
              <a:buSzPts val="1400"/>
              <a:buChar char="»"/>
              <a:defRPr sz="1867"/>
            </a:lvl5pPr>
            <a:lvl6pPr marL="3657509" lvl="5" indent="-423323" algn="r" rtl="1">
              <a:spcBef>
                <a:spcPts val="400"/>
              </a:spcBef>
              <a:spcAft>
                <a:spcPts val="0"/>
              </a:spcAft>
              <a:buClr>
                <a:schemeClr val="dk1"/>
              </a:buClr>
              <a:buSzPts val="1400"/>
              <a:buChar char="•"/>
              <a:defRPr sz="1867"/>
            </a:lvl6pPr>
            <a:lvl7pPr marL="4267093" lvl="6" indent="-423323" algn="r" rtl="1">
              <a:spcBef>
                <a:spcPts val="400"/>
              </a:spcBef>
              <a:spcAft>
                <a:spcPts val="0"/>
              </a:spcAft>
              <a:buClr>
                <a:schemeClr val="dk1"/>
              </a:buClr>
              <a:buSzPts val="1400"/>
              <a:buChar char="•"/>
              <a:defRPr sz="1867"/>
            </a:lvl7pPr>
            <a:lvl8pPr marL="4876678" lvl="7" indent="-423323" algn="r" rtl="1">
              <a:spcBef>
                <a:spcPts val="400"/>
              </a:spcBef>
              <a:spcAft>
                <a:spcPts val="0"/>
              </a:spcAft>
              <a:buClr>
                <a:schemeClr val="dk1"/>
              </a:buClr>
              <a:buSzPts val="1400"/>
              <a:buChar char="•"/>
              <a:defRPr sz="1867"/>
            </a:lvl8pPr>
            <a:lvl9pPr marL="5486263" lvl="8" indent="-423323" algn="r" rtl="1">
              <a:spcBef>
                <a:spcPts val="400"/>
              </a:spcBef>
              <a:spcAft>
                <a:spcPts val="0"/>
              </a:spcAft>
              <a:buClr>
                <a:schemeClr val="dk1"/>
              </a:buClr>
              <a:buSzPts val="1400"/>
              <a:buChar char="•"/>
              <a:defRPr sz="1867"/>
            </a:lvl9pPr>
          </a:lstStyle>
          <a:p>
            <a:endParaRPr/>
          </a:p>
        </p:txBody>
      </p:sp>
      <p:sp>
        <p:nvSpPr>
          <p:cNvPr id="453" name="Google Shape;453;p77"/>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4" name="Google Shape;454;p77"/>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55" name="Google Shape;455;p77"/>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96041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456"/>
        <p:cNvGrpSpPr/>
        <p:nvPr/>
      </p:nvGrpSpPr>
      <p:grpSpPr>
        <a:xfrm>
          <a:off x="0" y="0"/>
          <a:ext cx="0" cy="0"/>
          <a:chOff x="0" y="0"/>
          <a:chExt cx="0" cy="0"/>
        </a:xfrm>
      </p:grpSpPr>
      <p:sp>
        <p:nvSpPr>
          <p:cNvPr id="457" name="Google Shape;457;p78"/>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8" name="Google Shape;458;p78"/>
          <p:cNvSpPr txBox="1">
            <a:spLocks noGrp="1"/>
          </p:cNvSpPr>
          <p:nvPr>
            <p:ph type="body" idx="1"/>
          </p:nvPr>
        </p:nvSpPr>
        <p:spPr>
          <a:xfrm>
            <a:off x="609600" y="1535113"/>
            <a:ext cx="5386800" cy="640000"/>
          </a:xfrm>
          <a:prstGeom prst="rect">
            <a:avLst/>
          </a:prstGeom>
          <a:noFill/>
          <a:ln>
            <a:noFill/>
          </a:ln>
        </p:spPr>
        <p:txBody>
          <a:bodyPr spcFirstLastPara="1" wrap="square" lIns="68575" tIns="34275" rIns="68575" bIns="34275" anchor="b" anchorCtr="0">
            <a:noAutofit/>
          </a:bodyPr>
          <a:lstStyle>
            <a:lvl1pPr marL="609585" lvl="0" indent="-304792" algn="r" rtl="1">
              <a:spcBef>
                <a:spcPts val="533"/>
              </a:spcBef>
              <a:spcAft>
                <a:spcPts val="0"/>
              </a:spcAft>
              <a:buClr>
                <a:schemeClr val="dk1"/>
              </a:buClr>
              <a:buSzPts val="1800"/>
              <a:buNone/>
              <a:defRPr sz="2400" b="1"/>
            </a:lvl1pPr>
            <a:lvl2pPr marL="1219170" lvl="1" indent="-304792" algn="r" rtl="1">
              <a:spcBef>
                <a:spcPts val="400"/>
              </a:spcBef>
              <a:spcAft>
                <a:spcPts val="0"/>
              </a:spcAft>
              <a:buClr>
                <a:schemeClr val="dk1"/>
              </a:buClr>
              <a:buSzPts val="1500"/>
              <a:buNone/>
              <a:defRPr sz="2000" b="1"/>
            </a:lvl2pPr>
            <a:lvl3pPr marL="1828754" lvl="2" indent="-304792" algn="r" rtl="1">
              <a:spcBef>
                <a:spcPts val="400"/>
              </a:spcBef>
              <a:spcAft>
                <a:spcPts val="0"/>
              </a:spcAft>
              <a:buClr>
                <a:schemeClr val="dk1"/>
              </a:buClr>
              <a:buSzPts val="1400"/>
              <a:buNone/>
              <a:defRPr sz="1867" b="1"/>
            </a:lvl3pPr>
            <a:lvl4pPr marL="2438339" lvl="3" indent="-304792" algn="r" rtl="1">
              <a:spcBef>
                <a:spcPts val="267"/>
              </a:spcBef>
              <a:spcAft>
                <a:spcPts val="0"/>
              </a:spcAft>
              <a:buClr>
                <a:schemeClr val="dk1"/>
              </a:buClr>
              <a:buSzPts val="1200"/>
              <a:buNone/>
              <a:defRPr sz="1600" b="1"/>
            </a:lvl4pPr>
            <a:lvl5pPr marL="3047924" lvl="4" indent="-304792" algn="r" rtl="1">
              <a:spcBef>
                <a:spcPts val="267"/>
              </a:spcBef>
              <a:spcAft>
                <a:spcPts val="0"/>
              </a:spcAft>
              <a:buClr>
                <a:schemeClr val="dk1"/>
              </a:buClr>
              <a:buSzPts val="1200"/>
              <a:buNone/>
              <a:defRPr sz="1600" b="1"/>
            </a:lvl5pPr>
            <a:lvl6pPr marL="3657509" lvl="5" indent="-304792" algn="r" rtl="1">
              <a:spcBef>
                <a:spcPts val="267"/>
              </a:spcBef>
              <a:spcAft>
                <a:spcPts val="0"/>
              </a:spcAft>
              <a:buClr>
                <a:schemeClr val="dk1"/>
              </a:buClr>
              <a:buSzPts val="1200"/>
              <a:buNone/>
              <a:defRPr sz="1600" b="1"/>
            </a:lvl6pPr>
            <a:lvl7pPr marL="4267093" lvl="6" indent="-304792" algn="r" rtl="1">
              <a:spcBef>
                <a:spcPts val="267"/>
              </a:spcBef>
              <a:spcAft>
                <a:spcPts val="0"/>
              </a:spcAft>
              <a:buClr>
                <a:schemeClr val="dk1"/>
              </a:buClr>
              <a:buSzPts val="1200"/>
              <a:buNone/>
              <a:defRPr sz="1600" b="1"/>
            </a:lvl7pPr>
            <a:lvl8pPr marL="4876678" lvl="7" indent="-304792" algn="r" rtl="1">
              <a:spcBef>
                <a:spcPts val="267"/>
              </a:spcBef>
              <a:spcAft>
                <a:spcPts val="0"/>
              </a:spcAft>
              <a:buClr>
                <a:schemeClr val="dk1"/>
              </a:buClr>
              <a:buSzPts val="1200"/>
              <a:buNone/>
              <a:defRPr sz="1600" b="1"/>
            </a:lvl8pPr>
            <a:lvl9pPr marL="5486263" lvl="8" indent="-304792" algn="r" rtl="1">
              <a:spcBef>
                <a:spcPts val="267"/>
              </a:spcBef>
              <a:spcAft>
                <a:spcPts val="0"/>
              </a:spcAft>
              <a:buClr>
                <a:schemeClr val="dk1"/>
              </a:buClr>
              <a:buSzPts val="1200"/>
              <a:buNone/>
              <a:defRPr sz="1600" b="1"/>
            </a:lvl9pPr>
          </a:lstStyle>
          <a:p>
            <a:endParaRPr/>
          </a:p>
        </p:txBody>
      </p:sp>
      <p:sp>
        <p:nvSpPr>
          <p:cNvPr id="459" name="Google Shape;459;p78"/>
          <p:cNvSpPr txBox="1">
            <a:spLocks noGrp="1"/>
          </p:cNvSpPr>
          <p:nvPr>
            <p:ph type="body" idx="2"/>
          </p:nvPr>
        </p:nvSpPr>
        <p:spPr>
          <a:xfrm>
            <a:off x="609600" y="2174875"/>
            <a:ext cx="5386800" cy="3951200"/>
          </a:xfrm>
          <a:prstGeom prst="rect">
            <a:avLst/>
          </a:prstGeom>
          <a:noFill/>
          <a:ln>
            <a:noFill/>
          </a:ln>
        </p:spPr>
        <p:txBody>
          <a:bodyPr spcFirstLastPara="1" wrap="square" lIns="68575" tIns="34275" rIns="68575" bIns="34275" anchor="t" anchorCtr="0">
            <a:noAutofit/>
          </a:bodyPr>
          <a:lstStyle>
            <a:lvl1pPr marL="609585" lvl="0" indent="-457189" algn="r" rtl="1">
              <a:spcBef>
                <a:spcPts val="533"/>
              </a:spcBef>
              <a:spcAft>
                <a:spcPts val="0"/>
              </a:spcAft>
              <a:buClr>
                <a:schemeClr val="dk1"/>
              </a:buClr>
              <a:buSzPts val="1800"/>
              <a:buChar char="•"/>
              <a:defRPr sz="2400"/>
            </a:lvl1pPr>
            <a:lvl2pPr marL="1219170" lvl="1" indent="-431789" algn="r" rtl="1">
              <a:spcBef>
                <a:spcPts val="400"/>
              </a:spcBef>
              <a:spcAft>
                <a:spcPts val="0"/>
              </a:spcAft>
              <a:buClr>
                <a:schemeClr val="dk1"/>
              </a:buClr>
              <a:buSzPts val="1500"/>
              <a:buChar char="–"/>
              <a:defRPr sz="2000"/>
            </a:lvl2pPr>
            <a:lvl3pPr marL="1828754" lvl="2" indent="-423323" algn="r" rtl="1">
              <a:spcBef>
                <a:spcPts val="400"/>
              </a:spcBef>
              <a:spcAft>
                <a:spcPts val="0"/>
              </a:spcAft>
              <a:buClr>
                <a:schemeClr val="dk1"/>
              </a:buClr>
              <a:buSzPts val="1400"/>
              <a:buChar char="•"/>
              <a:defRPr sz="1867"/>
            </a:lvl3pPr>
            <a:lvl4pPr marL="2438339" lvl="3" indent="-406390" algn="r" rtl="1">
              <a:spcBef>
                <a:spcPts val="267"/>
              </a:spcBef>
              <a:spcAft>
                <a:spcPts val="0"/>
              </a:spcAft>
              <a:buClr>
                <a:schemeClr val="dk1"/>
              </a:buClr>
              <a:buSzPts val="1200"/>
              <a:buChar char="–"/>
              <a:defRPr sz="1600"/>
            </a:lvl4pPr>
            <a:lvl5pPr marL="3047924" lvl="4" indent="-406390" algn="r" rtl="1">
              <a:spcBef>
                <a:spcPts val="267"/>
              </a:spcBef>
              <a:spcAft>
                <a:spcPts val="0"/>
              </a:spcAft>
              <a:buClr>
                <a:schemeClr val="dk1"/>
              </a:buClr>
              <a:buSzPts val="1200"/>
              <a:buChar char="»"/>
              <a:defRPr sz="1600"/>
            </a:lvl5pPr>
            <a:lvl6pPr marL="3657509" lvl="5" indent="-406390" algn="r" rtl="1">
              <a:spcBef>
                <a:spcPts val="267"/>
              </a:spcBef>
              <a:spcAft>
                <a:spcPts val="0"/>
              </a:spcAft>
              <a:buClr>
                <a:schemeClr val="dk1"/>
              </a:buClr>
              <a:buSzPts val="1200"/>
              <a:buChar char="•"/>
              <a:defRPr sz="1600"/>
            </a:lvl6pPr>
            <a:lvl7pPr marL="4267093" lvl="6" indent="-406390" algn="r" rtl="1">
              <a:spcBef>
                <a:spcPts val="267"/>
              </a:spcBef>
              <a:spcAft>
                <a:spcPts val="0"/>
              </a:spcAft>
              <a:buClr>
                <a:schemeClr val="dk1"/>
              </a:buClr>
              <a:buSzPts val="1200"/>
              <a:buChar char="•"/>
              <a:defRPr sz="1600"/>
            </a:lvl7pPr>
            <a:lvl8pPr marL="4876678" lvl="7" indent="-406390" algn="r" rtl="1">
              <a:spcBef>
                <a:spcPts val="267"/>
              </a:spcBef>
              <a:spcAft>
                <a:spcPts val="0"/>
              </a:spcAft>
              <a:buClr>
                <a:schemeClr val="dk1"/>
              </a:buClr>
              <a:buSzPts val="1200"/>
              <a:buChar char="•"/>
              <a:defRPr sz="1600"/>
            </a:lvl8pPr>
            <a:lvl9pPr marL="5486263" lvl="8" indent="-406390" algn="r" rtl="1">
              <a:spcBef>
                <a:spcPts val="267"/>
              </a:spcBef>
              <a:spcAft>
                <a:spcPts val="0"/>
              </a:spcAft>
              <a:buClr>
                <a:schemeClr val="dk1"/>
              </a:buClr>
              <a:buSzPts val="1200"/>
              <a:buChar char="•"/>
              <a:defRPr sz="1600"/>
            </a:lvl9pPr>
          </a:lstStyle>
          <a:p>
            <a:endParaRPr/>
          </a:p>
        </p:txBody>
      </p:sp>
      <p:sp>
        <p:nvSpPr>
          <p:cNvPr id="460" name="Google Shape;460;p78"/>
          <p:cNvSpPr txBox="1">
            <a:spLocks noGrp="1"/>
          </p:cNvSpPr>
          <p:nvPr>
            <p:ph type="body" idx="3"/>
          </p:nvPr>
        </p:nvSpPr>
        <p:spPr>
          <a:xfrm>
            <a:off x="6193368" y="1535113"/>
            <a:ext cx="5388800" cy="640000"/>
          </a:xfrm>
          <a:prstGeom prst="rect">
            <a:avLst/>
          </a:prstGeom>
          <a:noFill/>
          <a:ln>
            <a:noFill/>
          </a:ln>
        </p:spPr>
        <p:txBody>
          <a:bodyPr spcFirstLastPara="1" wrap="square" lIns="68575" tIns="34275" rIns="68575" bIns="34275" anchor="b" anchorCtr="0">
            <a:noAutofit/>
          </a:bodyPr>
          <a:lstStyle>
            <a:lvl1pPr marL="609585" lvl="0" indent="-304792" algn="r" rtl="1">
              <a:spcBef>
                <a:spcPts val="533"/>
              </a:spcBef>
              <a:spcAft>
                <a:spcPts val="0"/>
              </a:spcAft>
              <a:buClr>
                <a:schemeClr val="dk1"/>
              </a:buClr>
              <a:buSzPts val="1800"/>
              <a:buNone/>
              <a:defRPr sz="2400" b="1"/>
            </a:lvl1pPr>
            <a:lvl2pPr marL="1219170" lvl="1" indent="-304792" algn="r" rtl="1">
              <a:spcBef>
                <a:spcPts val="400"/>
              </a:spcBef>
              <a:spcAft>
                <a:spcPts val="0"/>
              </a:spcAft>
              <a:buClr>
                <a:schemeClr val="dk1"/>
              </a:buClr>
              <a:buSzPts val="1500"/>
              <a:buNone/>
              <a:defRPr sz="2000" b="1"/>
            </a:lvl2pPr>
            <a:lvl3pPr marL="1828754" lvl="2" indent="-304792" algn="r" rtl="1">
              <a:spcBef>
                <a:spcPts val="400"/>
              </a:spcBef>
              <a:spcAft>
                <a:spcPts val="0"/>
              </a:spcAft>
              <a:buClr>
                <a:schemeClr val="dk1"/>
              </a:buClr>
              <a:buSzPts val="1400"/>
              <a:buNone/>
              <a:defRPr sz="1867" b="1"/>
            </a:lvl3pPr>
            <a:lvl4pPr marL="2438339" lvl="3" indent="-304792" algn="r" rtl="1">
              <a:spcBef>
                <a:spcPts val="267"/>
              </a:spcBef>
              <a:spcAft>
                <a:spcPts val="0"/>
              </a:spcAft>
              <a:buClr>
                <a:schemeClr val="dk1"/>
              </a:buClr>
              <a:buSzPts val="1200"/>
              <a:buNone/>
              <a:defRPr sz="1600" b="1"/>
            </a:lvl4pPr>
            <a:lvl5pPr marL="3047924" lvl="4" indent="-304792" algn="r" rtl="1">
              <a:spcBef>
                <a:spcPts val="267"/>
              </a:spcBef>
              <a:spcAft>
                <a:spcPts val="0"/>
              </a:spcAft>
              <a:buClr>
                <a:schemeClr val="dk1"/>
              </a:buClr>
              <a:buSzPts val="1200"/>
              <a:buNone/>
              <a:defRPr sz="1600" b="1"/>
            </a:lvl5pPr>
            <a:lvl6pPr marL="3657509" lvl="5" indent="-304792" algn="r" rtl="1">
              <a:spcBef>
                <a:spcPts val="267"/>
              </a:spcBef>
              <a:spcAft>
                <a:spcPts val="0"/>
              </a:spcAft>
              <a:buClr>
                <a:schemeClr val="dk1"/>
              </a:buClr>
              <a:buSzPts val="1200"/>
              <a:buNone/>
              <a:defRPr sz="1600" b="1"/>
            </a:lvl6pPr>
            <a:lvl7pPr marL="4267093" lvl="6" indent="-304792" algn="r" rtl="1">
              <a:spcBef>
                <a:spcPts val="267"/>
              </a:spcBef>
              <a:spcAft>
                <a:spcPts val="0"/>
              </a:spcAft>
              <a:buClr>
                <a:schemeClr val="dk1"/>
              </a:buClr>
              <a:buSzPts val="1200"/>
              <a:buNone/>
              <a:defRPr sz="1600" b="1"/>
            </a:lvl7pPr>
            <a:lvl8pPr marL="4876678" lvl="7" indent="-304792" algn="r" rtl="1">
              <a:spcBef>
                <a:spcPts val="267"/>
              </a:spcBef>
              <a:spcAft>
                <a:spcPts val="0"/>
              </a:spcAft>
              <a:buClr>
                <a:schemeClr val="dk1"/>
              </a:buClr>
              <a:buSzPts val="1200"/>
              <a:buNone/>
              <a:defRPr sz="1600" b="1"/>
            </a:lvl8pPr>
            <a:lvl9pPr marL="5486263" lvl="8" indent="-304792" algn="r" rtl="1">
              <a:spcBef>
                <a:spcPts val="267"/>
              </a:spcBef>
              <a:spcAft>
                <a:spcPts val="0"/>
              </a:spcAft>
              <a:buClr>
                <a:schemeClr val="dk1"/>
              </a:buClr>
              <a:buSzPts val="1200"/>
              <a:buNone/>
              <a:defRPr sz="1600" b="1"/>
            </a:lvl9pPr>
          </a:lstStyle>
          <a:p>
            <a:endParaRPr/>
          </a:p>
        </p:txBody>
      </p:sp>
      <p:sp>
        <p:nvSpPr>
          <p:cNvPr id="461" name="Google Shape;461;p78"/>
          <p:cNvSpPr txBox="1">
            <a:spLocks noGrp="1"/>
          </p:cNvSpPr>
          <p:nvPr>
            <p:ph type="body" idx="4"/>
          </p:nvPr>
        </p:nvSpPr>
        <p:spPr>
          <a:xfrm>
            <a:off x="6193368" y="2174875"/>
            <a:ext cx="5388800" cy="3951200"/>
          </a:xfrm>
          <a:prstGeom prst="rect">
            <a:avLst/>
          </a:prstGeom>
          <a:noFill/>
          <a:ln>
            <a:noFill/>
          </a:ln>
        </p:spPr>
        <p:txBody>
          <a:bodyPr spcFirstLastPara="1" wrap="square" lIns="68575" tIns="34275" rIns="68575" bIns="34275" anchor="t" anchorCtr="0">
            <a:noAutofit/>
          </a:bodyPr>
          <a:lstStyle>
            <a:lvl1pPr marL="609585" lvl="0" indent="-457189" algn="r" rtl="1">
              <a:spcBef>
                <a:spcPts val="533"/>
              </a:spcBef>
              <a:spcAft>
                <a:spcPts val="0"/>
              </a:spcAft>
              <a:buClr>
                <a:schemeClr val="dk1"/>
              </a:buClr>
              <a:buSzPts val="1800"/>
              <a:buChar char="•"/>
              <a:defRPr sz="2400"/>
            </a:lvl1pPr>
            <a:lvl2pPr marL="1219170" lvl="1" indent="-431789" algn="r" rtl="1">
              <a:spcBef>
                <a:spcPts val="400"/>
              </a:spcBef>
              <a:spcAft>
                <a:spcPts val="0"/>
              </a:spcAft>
              <a:buClr>
                <a:schemeClr val="dk1"/>
              </a:buClr>
              <a:buSzPts val="1500"/>
              <a:buChar char="–"/>
              <a:defRPr sz="2000"/>
            </a:lvl2pPr>
            <a:lvl3pPr marL="1828754" lvl="2" indent="-423323" algn="r" rtl="1">
              <a:spcBef>
                <a:spcPts val="400"/>
              </a:spcBef>
              <a:spcAft>
                <a:spcPts val="0"/>
              </a:spcAft>
              <a:buClr>
                <a:schemeClr val="dk1"/>
              </a:buClr>
              <a:buSzPts val="1400"/>
              <a:buChar char="•"/>
              <a:defRPr sz="1867"/>
            </a:lvl3pPr>
            <a:lvl4pPr marL="2438339" lvl="3" indent="-406390" algn="r" rtl="1">
              <a:spcBef>
                <a:spcPts val="267"/>
              </a:spcBef>
              <a:spcAft>
                <a:spcPts val="0"/>
              </a:spcAft>
              <a:buClr>
                <a:schemeClr val="dk1"/>
              </a:buClr>
              <a:buSzPts val="1200"/>
              <a:buChar char="–"/>
              <a:defRPr sz="1600"/>
            </a:lvl4pPr>
            <a:lvl5pPr marL="3047924" lvl="4" indent="-406390" algn="r" rtl="1">
              <a:spcBef>
                <a:spcPts val="267"/>
              </a:spcBef>
              <a:spcAft>
                <a:spcPts val="0"/>
              </a:spcAft>
              <a:buClr>
                <a:schemeClr val="dk1"/>
              </a:buClr>
              <a:buSzPts val="1200"/>
              <a:buChar char="»"/>
              <a:defRPr sz="1600"/>
            </a:lvl5pPr>
            <a:lvl6pPr marL="3657509" lvl="5" indent="-406390" algn="r" rtl="1">
              <a:spcBef>
                <a:spcPts val="267"/>
              </a:spcBef>
              <a:spcAft>
                <a:spcPts val="0"/>
              </a:spcAft>
              <a:buClr>
                <a:schemeClr val="dk1"/>
              </a:buClr>
              <a:buSzPts val="1200"/>
              <a:buChar char="•"/>
              <a:defRPr sz="1600"/>
            </a:lvl6pPr>
            <a:lvl7pPr marL="4267093" lvl="6" indent="-406390" algn="r" rtl="1">
              <a:spcBef>
                <a:spcPts val="267"/>
              </a:spcBef>
              <a:spcAft>
                <a:spcPts val="0"/>
              </a:spcAft>
              <a:buClr>
                <a:schemeClr val="dk1"/>
              </a:buClr>
              <a:buSzPts val="1200"/>
              <a:buChar char="•"/>
              <a:defRPr sz="1600"/>
            </a:lvl7pPr>
            <a:lvl8pPr marL="4876678" lvl="7" indent="-406390" algn="r" rtl="1">
              <a:spcBef>
                <a:spcPts val="267"/>
              </a:spcBef>
              <a:spcAft>
                <a:spcPts val="0"/>
              </a:spcAft>
              <a:buClr>
                <a:schemeClr val="dk1"/>
              </a:buClr>
              <a:buSzPts val="1200"/>
              <a:buChar char="•"/>
              <a:defRPr sz="1600"/>
            </a:lvl8pPr>
            <a:lvl9pPr marL="5486263" lvl="8" indent="-406390" algn="r" rtl="1">
              <a:spcBef>
                <a:spcPts val="267"/>
              </a:spcBef>
              <a:spcAft>
                <a:spcPts val="0"/>
              </a:spcAft>
              <a:buClr>
                <a:schemeClr val="dk1"/>
              </a:buClr>
              <a:buSzPts val="1200"/>
              <a:buChar char="•"/>
              <a:defRPr sz="1600"/>
            </a:lvl9pPr>
          </a:lstStyle>
          <a:p>
            <a:endParaRPr/>
          </a:p>
        </p:txBody>
      </p:sp>
      <p:sp>
        <p:nvSpPr>
          <p:cNvPr id="462" name="Google Shape;462;p78"/>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3" name="Google Shape;463;p78"/>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4" name="Google Shape;464;p78"/>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153450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כותרת בלבד" type="titleOnly">
  <p:cSld name="כותרת בלבד">
    <p:spTree>
      <p:nvGrpSpPr>
        <p:cNvPr id="1" name="Shape 465"/>
        <p:cNvGrpSpPr/>
        <p:nvPr/>
      </p:nvGrpSpPr>
      <p:grpSpPr>
        <a:xfrm>
          <a:off x="0" y="0"/>
          <a:ext cx="0" cy="0"/>
          <a:chOff x="0" y="0"/>
          <a:chExt cx="0" cy="0"/>
        </a:xfrm>
      </p:grpSpPr>
      <p:sp>
        <p:nvSpPr>
          <p:cNvPr id="466" name="Google Shape;466;p79"/>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7" name="Google Shape;467;p79"/>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8" name="Google Shape;468;p79"/>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69" name="Google Shape;469;p79"/>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50785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470"/>
        <p:cNvGrpSpPr/>
        <p:nvPr/>
      </p:nvGrpSpPr>
      <p:grpSpPr>
        <a:xfrm>
          <a:off x="0" y="0"/>
          <a:ext cx="0" cy="0"/>
          <a:chOff x="0" y="0"/>
          <a:chExt cx="0" cy="0"/>
        </a:xfrm>
      </p:grpSpPr>
      <p:sp>
        <p:nvSpPr>
          <p:cNvPr id="471" name="Google Shape;471;p80"/>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2" name="Google Shape;472;p80"/>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3" name="Google Shape;473;p80"/>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919219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תוכן עם כיתוב" type="objTx">
  <p:cSld name="תוכן עם כיתוב">
    <p:spTree>
      <p:nvGrpSpPr>
        <p:cNvPr id="1" name="Shape 474"/>
        <p:cNvGrpSpPr/>
        <p:nvPr/>
      </p:nvGrpSpPr>
      <p:grpSpPr>
        <a:xfrm>
          <a:off x="0" y="0"/>
          <a:ext cx="0" cy="0"/>
          <a:chOff x="0" y="0"/>
          <a:chExt cx="0" cy="0"/>
        </a:xfrm>
      </p:grpSpPr>
      <p:sp>
        <p:nvSpPr>
          <p:cNvPr id="475" name="Google Shape;475;p81"/>
          <p:cNvSpPr txBox="1">
            <a:spLocks noGrp="1"/>
          </p:cNvSpPr>
          <p:nvPr>
            <p:ph type="title"/>
          </p:nvPr>
        </p:nvSpPr>
        <p:spPr>
          <a:xfrm>
            <a:off x="609601" y="273051"/>
            <a:ext cx="4011200" cy="11620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81"/>
          <p:cNvSpPr txBox="1">
            <a:spLocks noGrp="1"/>
          </p:cNvSpPr>
          <p:nvPr>
            <p:ph type="body" idx="1"/>
          </p:nvPr>
        </p:nvSpPr>
        <p:spPr>
          <a:xfrm>
            <a:off x="4766733" y="273051"/>
            <a:ext cx="6815600" cy="5852800"/>
          </a:xfrm>
          <a:prstGeom prst="rect">
            <a:avLst/>
          </a:prstGeom>
          <a:noFill/>
          <a:ln>
            <a:noFill/>
          </a:ln>
        </p:spPr>
        <p:txBody>
          <a:bodyPr spcFirstLastPara="1" wrap="square" lIns="68575" tIns="34275" rIns="68575" bIns="34275" anchor="t" anchorCtr="0">
            <a:noAutofit/>
          </a:bodyPr>
          <a:lstStyle>
            <a:lvl1pPr marL="609585" lvl="0" indent="-507987" algn="r" rtl="1">
              <a:spcBef>
                <a:spcPts val="667"/>
              </a:spcBef>
              <a:spcAft>
                <a:spcPts val="0"/>
              </a:spcAft>
              <a:buClr>
                <a:schemeClr val="dk1"/>
              </a:buClr>
              <a:buSzPts val="2400"/>
              <a:buChar char="•"/>
              <a:defRPr sz="3200"/>
            </a:lvl1pPr>
            <a:lvl2pPr marL="1219170" lvl="1" indent="-482588" algn="r" rtl="1">
              <a:spcBef>
                <a:spcPts val="533"/>
              </a:spcBef>
              <a:spcAft>
                <a:spcPts val="0"/>
              </a:spcAft>
              <a:buClr>
                <a:schemeClr val="dk1"/>
              </a:buClr>
              <a:buSzPts val="2100"/>
              <a:buChar char="–"/>
              <a:defRPr sz="2800"/>
            </a:lvl2pPr>
            <a:lvl3pPr marL="1828754" lvl="2" indent="-457189" algn="r" rtl="1">
              <a:spcBef>
                <a:spcPts val="533"/>
              </a:spcBef>
              <a:spcAft>
                <a:spcPts val="0"/>
              </a:spcAft>
              <a:buClr>
                <a:schemeClr val="dk1"/>
              </a:buClr>
              <a:buSzPts val="1800"/>
              <a:buChar char="•"/>
              <a:defRPr sz="2400"/>
            </a:lvl3pPr>
            <a:lvl4pPr marL="2438339" lvl="3" indent="-431789" algn="r" rtl="1">
              <a:spcBef>
                <a:spcPts val="400"/>
              </a:spcBef>
              <a:spcAft>
                <a:spcPts val="0"/>
              </a:spcAft>
              <a:buClr>
                <a:schemeClr val="dk1"/>
              </a:buClr>
              <a:buSzPts val="1500"/>
              <a:buChar char="–"/>
              <a:defRPr sz="2000"/>
            </a:lvl4pPr>
            <a:lvl5pPr marL="3047924" lvl="4" indent="-431789" algn="r" rtl="1">
              <a:spcBef>
                <a:spcPts val="400"/>
              </a:spcBef>
              <a:spcAft>
                <a:spcPts val="0"/>
              </a:spcAft>
              <a:buClr>
                <a:schemeClr val="dk1"/>
              </a:buClr>
              <a:buSzPts val="1500"/>
              <a:buChar char="»"/>
              <a:defRPr sz="2000"/>
            </a:lvl5pPr>
            <a:lvl6pPr marL="3657509" lvl="5" indent="-431789" algn="r" rtl="1">
              <a:spcBef>
                <a:spcPts val="400"/>
              </a:spcBef>
              <a:spcAft>
                <a:spcPts val="0"/>
              </a:spcAft>
              <a:buClr>
                <a:schemeClr val="dk1"/>
              </a:buClr>
              <a:buSzPts val="1500"/>
              <a:buChar char="•"/>
              <a:defRPr sz="2000"/>
            </a:lvl6pPr>
            <a:lvl7pPr marL="4267093" lvl="6" indent="-431789" algn="r" rtl="1">
              <a:spcBef>
                <a:spcPts val="400"/>
              </a:spcBef>
              <a:spcAft>
                <a:spcPts val="0"/>
              </a:spcAft>
              <a:buClr>
                <a:schemeClr val="dk1"/>
              </a:buClr>
              <a:buSzPts val="1500"/>
              <a:buChar char="•"/>
              <a:defRPr sz="2000"/>
            </a:lvl7pPr>
            <a:lvl8pPr marL="4876678" lvl="7" indent="-431789" algn="r" rtl="1">
              <a:spcBef>
                <a:spcPts val="400"/>
              </a:spcBef>
              <a:spcAft>
                <a:spcPts val="0"/>
              </a:spcAft>
              <a:buClr>
                <a:schemeClr val="dk1"/>
              </a:buClr>
              <a:buSzPts val="1500"/>
              <a:buChar char="•"/>
              <a:defRPr sz="2000"/>
            </a:lvl8pPr>
            <a:lvl9pPr marL="5486263" lvl="8" indent="-431789" algn="r" rtl="1">
              <a:spcBef>
                <a:spcPts val="400"/>
              </a:spcBef>
              <a:spcAft>
                <a:spcPts val="0"/>
              </a:spcAft>
              <a:buClr>
                <a:schemeClr val="dk1"/>
              </a:buClr>
              <a:buSzPts val="1500"/>
              <a:buChar char="•"/>
              <a:defRPr sz="2000"/>
            </a:lvl9pPr>
          </a:lstStyle>
          <a:p>
            <a:endParaRPr/>
          </a:p>
        </p:txBody>
      </p:sp>
      <p:sp>
        <p:nvSpPr>
          <p:cNvPr id="477" name="Google Shape;477;p81"/>
          <p:cNvSpPr txBox="1">
            <a:spLocks noGrp="1"/>
          </p:cNvSpPr>
          <p:nvPr>
            <p:ph type="body" idx="2"/>
          </p:nvPr>
        </p:nvSpPr>
        <p:spPr>
          <a:xfrm>
            <a:off x="609601" y="1435101"/>
            <a:ext cx="4011200" cy="4691200"/>
          </a:xfrm>
          <a:prstGeom prst="rect">
            <a:avLst/>
          </a:prstGeom>
          <a:noFill/>
          <a:ln>
            <a:noFill/>
          </a:ln>
        </p:spPr>
        <p:txBody>
          <a:bodyPr spcFirstLastPara="1" wrap="square" lIns="68575" tIns="34275" rIns="68575" bIns="34275" anchor="t" anchorCtr="0">
            <a:noAutofit/>
          </a:bodyPr>
          <a:lstStyle>
            <a:lvl1pPr marL="609585" lvl="0" indent="-304792" algn="r" rtl="1">
              <a:spcBef>
                <a:spcPts val="267"/>
              </a:spcBef>
              <a:spcAft>
                <a:spcPts val="0"/>
              </a:spcAft>
              <a:buClr>
                <a:schemeClr val="dk1"/>
              </a:buClr>
              <a:buSzPts val="1100"/>
              <a:buNone/>
              <a:defRPr sz="1467"/>
            </a:lvl1pPr>
            <a:lvl2pPr marL="1219170" lvl="1" indent="-304792" algn="r" rtl="1">
              <a:spcBef>
                <a:spcPts val="267"/>
              </a:spcBef>
              <a:spcAft>
                <a:spcPts val="0"/>
              </a:spcAft>
              <a:buClr>
                <a:schemeClr val="dk1"/>
              </a:buClr>
              <a:buSzPts val="900"/>
              <a:buNone/>
              <a:defRPr sz="1200"/>
            </a:lvl2pPr>
            <a:lvl3pPr marL="1828754" lvl="2" indent="-304792" algn="r" rtl="1">
              <a:spcBef>
                <a:spcPts val="267"/>
              </a:spcBef>
              <a:spcAft>
                <a:spcPts val="0"/>
              </a:spcAft>
              <a:buClr>
                <a:schemeClr val="dk1"/>
              </a:buClr>
              <a:buSzPts val="800"/>
              <a:buNone/>
              <a:defRPr sz="1067"/>
            </a:lvl3pPr>
            <a:lvl4pPr marL="2438339" lvl="3" indent="-304792" algn="r" rtl="1">
              <a:spcBef>
                <a:spcPts val="133"/>
              </a:spcBef>
              <a:spcAft>
                <a:spcPts val="0"/>
              </a:spcAft>
              <a:buClr>
                <a:schemeClr val="dk1"/>
              </a:buClr>
              <a:buSzPts val="700"/>
              <a:buNone/>
              <a:defRPr sz="933"/>
            </a:lvl4pPr>
            <a:lvl5pPr marL="3047924" lvl="4" indent="-304792" algn="r" rtl="1">
              <a:spcBef>
                <a:spcPts val="133"/>
              </a:spcBef>
              <a:spcAft>
                <a:spcPts val="0"/>
              </a:spcAft>
              <a:buClr>
                <a:schemeClr val="dk1"/>
              </a:buClr>
              <a:buSzPts val="700"/>
              <a:buNone/>
              <a:defRPr sz="933"/>
            </a:lvl5pPr>
            <a:lvl6pPr marL="3657509" lvl="5" indent="-304792" algn="r" rtl="1">
              <a:spcBef>
                <a:spcPts val="133"/>
              </a:spcBef>
              <a:spcAft>
                <a:spcPts val="0"/>
              </a:spcAft>
              <a:buClr>
                <a:schemeClr val="dk1"/>
              </a:buClr>
              <a:buSzPts val="700"/>
              <a:buNone/>
              <a:defRPr sz="933"/>
            </a:lvl6pPr>
            <a:lvl7pPr marL="4267093" lvl="6" indent="-304792" algn="r" rtl="1">
              <a:spcBef>
                <a:spcPts val="133"/>
              </a:spcBef>
              <a:spcAft>
                <a:spcPts val="0"/>
              </a:spcAft>
              <a:buClr>
                <a:schemeClr val="dk1"/>
              </a:buClr>
              <a:buSzPts val="700"/>
              <a:buNone/>
              <a:defRPr sz="933"/>
            </a:lvl7pPr>
            <a:lvl8pPr marL="4876678" lvl="7" indent="-304792" algn="r" rtl="1">
              <a:spcBef>
                <a:spcPts val="133"/>
              </a:spcBef>
              <a:spcAft>
                <a:spcPts val="0"/>
              </a:spcAft>
              <a:buClr>
                <a:schemeClr val="dk1"/>
              </a:buClr>
              <a:buSzPts val="700"/>
              <a:buNone/>
              <a:defRPr sz="933"/>
            </a:lvl8pPr>
            <a:lvl9pPr marL="5486263" lvl="8" indent="-304792" algn="r" rtl="1">
              <a:spcBef>
                <a:spcPts val="133"/>
              </a:spcBef>
              <a:spcAft>
                <a:spcPts val="0"/>
              </a:spcAft>
              <a:buClr>
                <a:schemeClr val="dk1"/>
              </a:buClr>
              <a:buSzPts val="700"/>
              <a:buNone/>
              <a:defRPr sz="933"/>
            </a:lvl9pPr>
          </a:lstStyle>
          <a:p>
            <a:endParaRPr/>
          </a:p>
        </p:txBody>
      </p:sp>
      <p:sp>
        <p:nvSpPr>
          <p:cNvPr id="478" name="Google Shape;478;p81"/>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79" name="Google Shape;479;p81"/>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0" name="Google Shape;480;p81"/>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03641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מונה עם כיתוב" type="picTx">
  <p:cSld name="תמונה עם כיתוב">
    <p:spTree>
      <p:nvGrpSpPr>
        <p:cNvPr id="1" name="Shape 481"/>
        <p:cNvGrpSpPr/>
        <p:nvPr/>
      </p:nvGrpSpPr>
      <p:grpSpPr>
        <a:xfrm>
          <a:off x="0" y="0"/>
          <a:ext cx="0" cy="0"/>
          <a:chOff x="0" y="0"/>
          <a:chExt cx="0" cy="0"/>
        </a:xfrm>
      </p:grpSpPr>
      <p:sp>
        <p:nvSpPr>
          <p:cNvPr id="482" name="Google Shape;482;p82"/>
          <p:cNvSpPr txBox="1">
            <a:spLocks noGrp="1"/>
          </p:cNvSpPr>
          <p:nvPr>
            <p:ph type="title"/>
          </p:nvPr>
        </p:nvSpPr>
        <p:spPr>
          <a:xfrm>
            <a:off x="2389717" y="4800600"/>
            <a:ext cx="7315200" cy="5668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3" name="Google Shape;483;p82"/>
          <p:cNvSpPr>
            <a:spLocks noGrp="1"/>
          </p:cNvSpPr>
          <p:nvPr>
            <p:ph type="pic" idx="2"/>
          </p:nvPr>
        </p:nvSpPr>
        <p:spPr>
          <a:xfrm>
            <a:off x="2389717" y="612775"/>
            <a:ext cx="7315200" cy="4114800"/>
          </a:xfrm>
          <a:prstGeom prst="rect">
            <a:avLst/>
          </a:prstGeom>
          <a:noFill/>
          <a:ln>
            <a:noFill/>
          </a:ln>
        </p:spPr>
        <p:txBody>
          <a:bodyPr spcFirstLastPara="1" wrap="square" lIns="68575" tIns="34275" rIns="68575" bIns="34275" anchor="t" anchorCtr="0">
            <a:noAutofit/>
          </a:bodyPr>
          <a:lstStyle>
            <a:lvl1pPr marR="0" lvl="0" algn="r" rtl="1">
              <a:spcBef>
                <a:spcPts val="6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r" rtl="1">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r" rtl="1">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4" name="Google Shape;484;p82"/>
          <p:cNvSpPr txBox="1">
            <a:spLocks noGrp="1"/>
          </p:cNvSpPr>
          <p:nvPr>
            <p:ph type="body" idx="1"/>
          </p:nvPr>
        </p:nvSpPr>
        <p:spPr>
          <a:xfrm>
            <a:off x="2389717" y="5367337"/>
            <a:ext cx="7315200" cy="804800"/>
          </a:xfrm>
          <a:prstGeom prst="rect">
            <a:avLst/>
          </a:prstGeom>
          <a:noFill/>
          <a:ln>
            <a:noFill/>
          </a:ln>
        </p:spPr>
        <p:txBody>
          <a:bodyPr spcFirstLastPara="1" wrap="square" lIns="68575" tIns="34275" rIns="68575" bIns="34275" anchor="t" anchorCtr="0">
            <a:noAutofit/>
          </a:bodyPr>
          <a:lstStyle>
            <a:lvl1pPr marL="609585" lvl="0" indent="-304792" algn="r" rtl="1">
              <a:spcBef>
                <a:spcPts val="267"/>
              </a:spcBef>
              <a:spcAft>
                <a:spcPts val="0"/>
              </a:spcAft>
              <a:buClr>
                <a:schemeClr val="dk1"/>
              </a:buClr>
              <a:buSzPts val="1100"/>
              <a:buNone/>
              <a:defRPr sz="1467"/>
            </a:lvl1pPr>
            <a:lvl2pPr marL="1219170" lvl="1" indent="-304792" algn="r" rtl="1">
              <a:spcBef>
                <a:spcPts val="267"/>
              </a:spcBef>
              <a:spcAft>
                <a:spcPts val="0"/>
              </a:spcAft>
              <a:buClr>
                <a:schemeClr val="dk1"/>
              </a:buClr>
              <a:buSzPts val="900"/>
              <a:buNone/>
              <a:defRPr sz="1200"/>
            </a:lvl2pPr>
            <a:lvl3pPr marL="1828754" lvl="2" indent="-304792" algn="r" rtl="1">
              <a:spcBef>
                <a:spcPts val="267"/>
              </a:spcBef>
              <a:spcAft>
                <a:spcPts val="0"/>
              </a:spcAft>
              <a:buClr>
                <a:schemeClr val="dk1"/>
              </a:buClr>
              <a:buSzPts val="800"/>
              <a:buNone/>
              <a:defRPr sz="1067"/>
            </a:lvl3pPr>
            <a:lvl4pPr marL="2438339" lvl="3" indent="-304792" algn="r" rtl="1">
              <a:spcBef>
                <a:spcPts val="133"/>
              </a:spcBef>
              <a:spcAft>
                <a:spcPts val="0"/>
              </a:spcAft>
              <a:buClr>
                <a:schemeClr val="dk1"/>
              </a:buClr>
              <a:buSzPts val="700"/>
              <a:buNone/>
              <a:defRPr sz="933"/>
            </a:lvl4pPr>
            <a:lvl5pPr marL="3047924" lvl="4" indent="-304792" algn="r" rtl="1">
              <a:spcBef>
                <a:spcPts val="133"/>
              </a:spcBef>
              <a:spcAft>
                <a:spcPts val="0"/>
              </a:spcAft>
              <a:buClr>
                <a:schemeClr val="dk1"/>
              </a:buClr>
              <a:buSzPts val="700"/>
              <a:buNone/>
              <a:defRPr sz="933"/>
            </a:lvl5pPr>
            <a:lvl6pPr marL="3657509" lvl="5" indent="-304792" algn="r" rtl="1">
              <a:spcBef>
                <a:spcPts val="133"/>
              </a:spcBef>
              <a:spcAft>
                <a:spcPts val="0"/>
              </a:spcAft>
              <a:buClr>
                <a:schemeClr val="dk1"/>
              </a:buClr>
              <a:buSzPts val="700"/>
              <a:buNone/>
              <a:defRPr sz="933"/>
            </a:lvl6pPr>
            <a:lvl7pPr marL="4267093" lvl="6" indent="-304792" algn="r" rtl="1">
              <a:spcBef>
                <a:spcPts val="133"/>
              </a:spcBef>
              <a:spcAft>
                <a:spcPts val="0"/>
              </a:spcAft>
              <a:buClr>
                <a:schemeClr val="dk1"/>
              </a:buClr>
              <a:buSzPts val="700"/>
              <a:buNone/>
              <a:defRPr sz="933"/>
            </a:lvl7pPr>
            <a:lvl8pPr marL="4876678" lvl="7" indent="-304792" algn="r" rtl="1">
              <a:spcBef>
                <a:spcPts val="133"/>
              </a:spcBef>
              <a:spcAft>
                <a:spcPts val="0"/>
              </a:spcAft>
              <a:buClr>
                <a:schemeClr val="dk1"/>
              </a:buClr>
              <a:buSzPts val="700"/>
              <a:buNone/>
              <a:defRPr sz="933"/>
            </a:lvl8pPr>
            <a:lvl9pPr marL="5486263" lvl="8" indent="-304792" algn="r" rtl="1">
              <a:spcBef>
                <a:spcPts val="133"/>
              </a:spcBef>
              <a:spcAft>
                <a:spcPts val="0"/>
              </a:spcAft>
              <a:buClr>
                <a:schemeClr val="dk1"/>
              </a:buClr>
              <a:buSzPts val="700"/>
              <a:buNone/>
              <a:defRPr sz="933"/>
            </a:lvl9pPr>
          </a:lstStyle>
          <a:p>
            <a:endParaRPr/>
          </a:p>
        </p:txBody>
      </p:sp>
      <p:sp>
        <p:nvSpPr>
          <p:cNvPr id="485" name="Google Shape;485;p82"/>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6" name="Google Shape;486;p82"/>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87" name="Google Shape;487;p82"/>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282024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488"/>
        <p:cNvGrpSpPr/>
        <p:nvPr/>
      </p:nvGrpSpPr>
      <p:grpSpPr>
        <a:xfrm>
          <a:off x="0" y="0"/>
          <a:ext cx="0" cy="0"/>
          <a:chOff x="0" y="0"/>
          <a:chExt cx="0" cy="0"/>
        </a:xfrm>
      </p:grpSpPr>
      <p:sp>
        <p:nvSpPr>
          <p:cNvPr id="489" name="Google Shape;489;p83"/>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83"/>
          <p:cNvSpPr txBox="1">
            <a:spLocks noGrp="1"/>
          </p:cNvSpPr>
          <p:nvPr>
            <p:ph type="body" idx="1"/>
          </p:nvPr>
        </p:nvSpPr>
        <p:spPr>
          <a:xfrm rot="5400000">
            <a:off x="3833000" y="-1623199"/>
            <a:ext cx="4526000" cy="109728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491" name="Google Shape;491;p83"/>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2" name="Google Shape;492;p83"/>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3" name="Google Shape;493;p83"/>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59747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כותרת אנכית וטקסט">
    <p:spTree>
      <p:nvGrpSpPr>
        <p:cNvPr id="1" name="Shape 494"/>
        <p:cNvGrpSpPr/>
        <p:nvPr/>
      </p:nvGrpSpPr>
      <p:grpSpPr>
        <a:xfrm>
          <a:off x="0" y="0"/>
          <a:ext cx="0" cy="0"/>
          <a:chOff x="0" y="0"/>
          <a:chExt cx="0" cy="0"/>
        </a:xfrm>
      </p:grpSpPr>
      <p:sp>
        <p:nvSpPr>
          <p:cNvPr id="495" name="Google Shape;495;p84"/>
          <p:cNvSpPr txBox="1">
            <a:spLocks noGrp="1"/>
          </p:cNvSpPr>
          <p:nvPr>
            <p:ph type="title"/>
          </p:nvPr>
        </p:nvSpPr>
        <p:spPr>
          <a:xfrm rot="5400000">
            <a:off x="7285000" y="1828839"/>
            <a:ext cx="5851600" cy="27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6" name="Google Shape;496;p84"/>
          <p:cNvSpPr txBox="1">
            <a:spLocks noGrp="1"/>
          </p:cNvSpPr>
          <p:nvPr>
            <p:ph type="body" idx="1"/>
          </p:nvPr>
        </p:nvSpPr>
        <p:spPr>
          <a:xfrm rot="5400000">
            <a:off x="1697000" y="-812761"/>
            <a:ext cx="5851600" cy="80264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497" name="Google Shape;497;p84"/>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8" name="Google Shape;498;p84"/>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499" name="Google Shape;499;p84"/>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836900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506"/>
        <p:cNvGrpSpPr/>
        <p:nvPr/>
      </p:nvGrpSpPr>
      <p:grpSpPr>
        <a:xfrm>
          <a:off x="0" y="0"/>
          <a:ext cx="0" cy="0"/>
          <a:chOff x="0" y="0"/>
          <a:chExt cx="0" cy="0"/>
        </a:xfrm>
      </p:grpSpPr>
      <p:sp>
        <p:nvSpPr>
          <p:cNvPr id="507" name="Google Shape;507;p86"/>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8" name="Google Shape;508;p86"/>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509" name="Google Shape;509;p86"/>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0" name="Google Shape;510;p86"/>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1" name="Google Shape;511;p86"/>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70307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512"/>
        <p:cNvGrpSpPr/>
        <p:nvPr/>
      </p:nvGrpSpPr>
      <p:grpSpPr>
        <a:xfrm>
          <a:off x="0" y="0"/>
          <a:ext cx="0" cy="0"/>
          <a:chOff x="0" y="0"/>
          <a:chExt cx="0" cy="0"/>
        </a:xfrm>
      </p:grpSpPr>
      <p:sp>
        <p:nvSpPr>
          <p:cNvPr id="513" name="Google Shape;513;p87"/>
          <p:cNvSpPr txBox="1">
            <a:spLocks noGrp="1"/>
          </p:cNvSpPr>
          <p:nvPr>
            <p:ph type="ctrTitle"/>
          </p:nvPr>
        </p:nvSpPr>
        <p:spPr>
          <a:xfrm>
            <a:off x="914400" y="2130425"/>
            <a:ext cx="10363200" cy="14700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4" name="Google Shape;514;p87"/>
          <p:cNvSpPr txBox="1">
            <a:spLocks noGrp="1"/>
          </p:cNvSpPr>
          <p:nvPr>
            <p:ph type="subTitle" idx="1"/>
          </p:nvPr>
        </p:nvSpPr>
        <p:spPr>
          <a:xfrm>
            <a:off x="1828800" y="3886200"/>
            <a:ext cx="8534400" cy="1752800"/>
          </a:xfrm>
          <a:prstGeom prst="rect">
            <a:avLst/>
          </a:prstGeom>
          <a:noFill/>
          <a:ln>
            <a:noFill/>
          </a:ln>
        </p:spPr>
        <p:txBody>
          <a:bodyPr spcFirstLastPara="1" wrap="square" lIns="68575" tIns="34275" rIns="68575" bIns="34275" anchor="t" anchorCtr="0">
            <a:noAutofit/>
          </a:bodyPr>
          <a:lstStyle>
            <a:lvl1pPr lvl="0" algn="ctr" rtl="1">
              <a:spcBef>
                <a:spcPts val="667"/>
              </a:spcBef>
              <a:spcAft>
                <a:spcPts val="0"/>
              </a:spcAft>
              <a:buClr>
                <a:srgbClr val="888888"/>
              </a:buClr>
              <a:buSzPts val="2400"/>
              <a:buNone/>
              <a:defRPr>
                <a:solidFill>
                  <a:srgbClr val="888888"/>
                </a:solidFill>
              </a:defRPr>
            </a:lvl1pPr>
            <a:lvl2pPr lvl="1" algn="ctr" rtl="1">
              <a:spcBef>
                <a:spcPts val="533"/>
              </a:spcBef>
              <a:spcAft>
                <a:spcPts val="0"/>
              </a:spcAft>
              <a:buClr>
                <a:srgbClr val="888888"/>
              </a:buClr>
              <a:buSzPts val="2100"/>
              <a:buNone/>
              <a:defRPr>
                <a:solidFill>
                  <a:srgbClr val="888888"/>
                </a:solidFill>
              </a:defRPr>
            </a:lvl2pPr>
            <a:lvl3pPr lvl="2" algn="ctr" rtl="1">
              <a:spcBef>
                <a:spcPts val="533"/>
              </a:spcBef>
              <a:spcAft>
                <a:spcPts val="0"/>
              </a:spcAft>
              <a:buClr>
                <a:srgbClr val="888888"/>
              </a:buClr>
              <a:buSzPts val="1800"/>
              <a:buNone/>
              <a:defRPr>
                <a:solidFill>
                  <a:srgbClr val="888888"/>
                </a:solidFill>
              </a:defRPr>
            </a:lvl3pPr>
            <a:lvl4pPr lvl="3" algn="ctr" rtl="1">
              <a:spcBef>
                <a:spcPts val="400"/>
              </a:spcBef>
              <a:spcAft>
                <a:spcPts val="0"/>
              </a:spcAft>
              <a:buClr>
                <a:srgbClr val="888888"/>
              </a:buClr>
              <a:buSzPts val="1500"/>
              <a:buNone/>
              <a:defRPr>
                <a:solidFill>
                  <a:srgbClr val="888888"/>
                </a:solidFill>
              </a:defRPr>
            </a:lvl4pPr>
            <a:lvl5pPr lvl="4" algn="ctr" rtl="1">
              <a:spcBef>
                <a:spcPts val="400"/>
              </a:spcBef>
              <a:spcAft>
                <a:spcPts val="0"/>
              </a:spcAft>
              <a:buClr>
                <a:srgbClr val="888888"/>
              </a:buClr>
              <a:buSzPts val="1500"/>
              <a:buNone/>
              <a:defRPr>
                <a:solidFill>
                  <a:srgbClr val="888888"/>
                </a:solidFill>
              </a:defRPr>
            </a:lvl5pPr>
            <a:lvl6pPr lvl="5" algn="ctr" rtl="1">
              <a:spcBef>
                <a:spcPts val="400"/>
              </a:spcBef>
              <a:spcAft>
                <a:spcPts val="0"/>
              </a:spcAft>
              <a:buClr>
                <a:srgbClr val="888888"/>
              </a:buClr>
              <a:buSzPts val="1500"/>
              <a:buNone/>
              <a:defRPr>
                <a:solidFill>
                  <a:srgbClr val="888888"/>
                </a:solidFill>
              </a:defRPr>
            </a:lvl6pPr>
            <a:lvl7pPr lvl="6" algn="ctr" rtl="1">
              <a:spcBef>
                <a:spcPts val="400"/>
              </a:spcBef>
              <a:spcAft>
                <a:spcPts val="0"/>
              </a:spcAft>
              <a:buClr>
                <a:srgbClr val="888888"/>
              </a:buClr>
              <a:buSzPts val="1500"/>
              <a:buNone/>
              <a:defRPr>
                <a:solidFill>
                  <a:srgbClr val="888888"/>
                </a:solidFill>
              </a:defRPr>
            </a:lvl7pPr>
            <a:lvl8pPr lvl="7" algn="ctr" rtl="1">
              <a:spcBef>
                <a:spcPts val="400"/>
              </a:spcBef>
              <a:spcAft>
                <a:spcPts val="0"/>
              </a:spcAft>
              <a:buClr>
                <a:srgbClr val="888888"/>
              </a:buClr>
              <a:buSzPts val="1500"/>
              <a:buNone/>
              <a:defRPr>
                <a:solidFill>
                  <a:srgbClr val="888888"/>
                </a:solidFill>
              </a:defRPr>
            </a:lvl8pPr>
            <a:lvl9pPr lvl="8" algn="ctr" rtl="1">
              <a:spcBef>
                <a:spcPts val="400"/>
              </a:spcBef>
              <a:spcAft>
                <a:spcPts val="0"/>
              </a:spcAft>
              <a:buClr>
                <a:srgbClr val="888888"/>
              </a:buClr>
              <a:buSzPts val="1500"/>
              <a:buNone/>
              <a:defRPr>
                <a:solidFill>
                  <a:srgbClr val="888888"/>
                </a:solidFill>
              </a:defRPr>
            </a:lvl9pPr>
          </a:lstStyle>
          <a:p>
            <a:endParaRPr/>
          </a:p>
        </p:txBody>
      </p:sp>
      <p:sp>
        <p:nvSpPr>
          <p:cNvPr id="515" name="Google Shape;515;p87"/>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6" name="Google Shape;516;p87"/>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17" name="Google Shape;517;p87"/>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85198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כותרת מקטע עליונה">
    <p:spTree>
      <p:nvGrpSpPr>
        <p:cNvPr id="1" name="Shape 518"/>
        <p:cNvGrpSpPr/>
        <p:nvPr/>
      </p:nvGrpSpPr>
      <p:grpSpPr>
        <a:xfrm>
          <a:off x="0" y="0"/>
          <a:ext cx="0" cy="0"/>
          <a:chOff x="0" y="0"/>
          <a:chExt cx="0" cy="0"/>
        </a:xfrm>
      </p:grpSpPr>
      <p:sp>
        <p:nvSpPr>
          <p:cNvPr id="519" name="Google Shape;519;p88"/>
          <p:cNvSpPr txBox="1">
            <a:spLocks noGrp="1"/>
          </p:cNvSpPr>
          <p:nvPr>
            <p:ph type="title"/>
          </p:nvPr>
        </p:nvSpPr>
        <p:spPr>
          <a:xfrm>
            <a:off x="963084" y="4406901"/>
            <a:ext cx="10363200" cy="1362000"/>
          </a:xfrm>
          <a:prstGeom prst="rect">
            <a:avLst/>
          </a:prstGeom>
          <a:noFill/>
          <a:ln>
            <a:noFill/>
          </a:ln>
        </p:spPr>
        <p:txBody>
          <a:bodyPr spcFirstLastPara="1" wrap="square" lIns="68575" tIns="34275" rIns="68575" bIns="34275" anchor="t" anchorCtr="0">
            <a:noAutofit/>
          </a:bodyPr>
          <a:lstStyle>
            <a:lvl1pPr lvl="0" algn="r" rtl="1">
              <a:spcBef>
                <a:spcPts val="0"/>
              </a:spcBef>
              <a:spcAft>
                <a:spcPts val="0"/>
              </a:spcAft>
              <a:buClr>
                <a:schemeClr val="dk1"/>
              </a:buClr>
              <a:buSzPts val="3000"/>
              <a:buFont typeface="Calibri"/>
              <a:buNone/>
              <a:defRPr sz="4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0" name="Google Shape;520;p88"/>
          <p:cNvSpPr txBox="1">
            <a:spLocks noGrp="1"/>
          </p:cNvSpPr>
          <p:nvPr>
            <p:ph type="body" idx="1"/>
          </p:nvPr>
        </p:nvSpPr>
        <p:spPr>
          <a:xfrm>
            <a:off x="963084" y="2906713"/>
            <a:ext cx="10363200" cy="1500400"/>
          </a:xfrm>
          <a:prstGeom prst="rect">
            <a:avLst/>
          </a:prstGeom>
          <a:noFill/>
          <a:ln>
            <a:noFill/>
          </a:ln>
        </p:spPr>
        <p:txBody>
          <a:bodyPr spcFirstLastPara="1" wrap="square" lIns="68575" tIns="34275" rIns="68575" bIns="34275" anchor="b" anchorCtr="0">
            <a:noAutofit/>
          </a:bodyPr>
          <a:lstStyle>
            <a:lvl1pPr marL="609585" lvl="0" indent="-304792" algn="r" rtl="1">
              <a:spcBef>
                <a:spcPts val="400"/>
              </a:spcBef>
              <a:spcAft>
                <a:spcPts val="0"/>
              </a:spcAft>
              <a:buClr>
                <a:srgbClr val="888888"/>
              </a:buClr>
              <a:buSzPts val="1500"/>
              <a:buNone/>
              <a:defRPr sz="2000">
                <a:solidFill>
                  <a:srgbClr val="888888"/>
                </a:solidFill>
              </a:defRPr>
            </a:lvl1pPr>
            <a:lvl2pPr marL="1219170" lvl="1" indent="-304792" algn="r" rtl="1">
              <a:spcBef>
                <a:spcPts val="400"/>
              </a:spcBef>
              <a:spcAft>
                <a:spcPts val="0"/>
              </a:spcAft>
              <a:buClr>
                <a:srgbClr val="888888"/>
              </a:buClr>
              <a:buSzPts val="1400"/>
              <a:buNone/>
              <a:defRPr sz="1867">
                <a:solidFill>
                  <a:srgbClr val="888888"/>
                </a:solidFill>
              </a:defRPr>
            </a:lvl2pPr>
            <a:lvl3pPr marL="1828754" lvl="2" indent="-304792" algn="r" rtl="1">
              <a:spcBef>
                <a:spcPts val="267"/>
              </a:spcBef>
              <a:spcAft>
                <a:spcPts val="0"/>
              </a:spcAft>
              <a:buClr>
                <a:srgbClr val="888888"/>
              </a:buClr>
              <a:buSzPts val="1200"/>
              <a:buNone/>
              <a:defRPr sz="1600">
                <a:solidFill>
                  <a:srgbClr val="888888"/>
                </a:solidFill>
              </a:defRPr>
            </a:lvl3pPr>
            <a:lvl4pPr marL="2438339" lvl="3" indent="-304792" algn="r" rtl="1">
              <a:spcBef>
                <a:spcPts val="267"/>
              </a:spcBef>
              <a:spcAft>
                <a:spcPts val="0"/>
              </a:spcAft>
              <a:buClr>
                <a:srgbClr val="888888"/>
              </a:buClr>
              <a:buSzPts val="1100"/>
              <a:buNone/>
              <a:defRPr sz="1467">
                <a:solidFill>
                  <a:srgbClr val="888888"/>
                </a:solidFill>
              </a:defRPr>
            </a:lvl4pPr>
            <a:lvl5pPr marL="3047924" lvl="4" indent="-304792" algn="r" rtl="1">
              <a:spcBef>
                <a:spcPts val="267"/>
              </a:spcBef>
              <a:spcAft>
                <a:spcPts val="0"/>
              </a:spcAft>
              <a:buClr>
                <a:srgbClr val="888888"/>
              </a:buClr>
              <a:buSzPts val="1100"/>
              <a:buNone/>
              <a:defRPr sz="1467">
                <a:solidFill>
                  <a:srgbClr val="888888"/>
                </a:solidFill>
              </a:defRPr>
            </a:lvl5pPr>
            <a:lvl6pPr marL="3657509" lvl="5" indent="-304792" algn="r" rtl="1">
              <a:spcBef>
                <a:spcPts val="267"/>
              </a:spcBef>
              <a:spcAft>
                <a:spcPts val="0"/>
              </a:spcAft>
              <a:buClr>
                <a:srgbClr val="888888"/>
              </a:buClr>
              <a:buSzPts val="1100"/>
              <a:buNone/>
              <a:defRPr sz="1467">
                <a:solidFill>
                  <a:srgbClr val="888888"/>
                </a:solidFill>
              </a:defRPr>
            </a:lvl6pPr>
            <a:lvl7pPr marL="4267093" lvl="6" indent="-304792" algn="r" rtl="1">
              <a:spcBef>
                <a:spcPts val="267"/>
              </a:spcBef>
              <a:spcAft>
                <a:spcPts val="0"/>
              </a:spcAft>
              <a:buClr>
                <a:srgbClr val="888888"/>
              </a:buClr>
              <a:buSzPts val="1100"/>
              <a:buNone/>
              <a:defRPr sz="1467">
                <a:solidFill>
                  <a:srgbClr val="888888"/>
                </a:solidFill>
              </a:defRPr>
            </a:lvl7pPr>
            <a:lvl8pPr marL="4876678" lvl="7" indent="-304792" algn="r" rtl="1">
              <a:spcBef>
                <a:spcPts val="267"/>
              </a:spcBef>
              <a:spcAft>
                <a:spcPts val="0"/>
              </a:spcAft>
              <a:buClr>
                <a:srgbClr val="888888"/>
              </a:buClr>
              <a:buSzPts val="1100"/>
              <a:buNone/>
              <a:defRPr sz="1467">
                <a:solidFill>
                  <a:srgbClr val="888888"/>
                </a:solidFill>
              </a:defRPr>
            </a:lvl8pPr>
            <a:lvl9pPr marL="5486263" lvl="8" indent="-304792" algn="r" rtl="1">
              <a:spcBef>
                <a:spcPts val="267"/>
              </a:spcBef>
              <a:spcAft>
                <a:spcPts val="0"/>
              </a:spcAft>
              <a:buClr>
                <a:srgbClr val="888888"/>
              </a:buClr>
              <a:buSzPts val="1100"/>
              <a:buNone/>
              <a:defRPr sz="1467">
                <a:solidFill>
                  <a:srgbClr val="888888"/>
                </a:solidFill>
              </a:defRPr>
            </a:lvl9pPr>
          </a:lstStyle>
          <a:p>
            <a:endParaRPr/>
          </a:p>
        </p:txBody>
      </p:sp>
      <p:sp>
        <p:nvSpPr>
          <p:cNvPr id="521" name="Google Shape;521;p88"/>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2" name="Google Shape;522;p88"/>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3" name="Google Shape;523;p88"/>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48926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524"/>
        <p:cNvGrpSpPr/>
        <p:nvPr/>
      </p:nvGrpSpPr>
      <p:grpSpPr>
        <a:xfrm>
          <a:off x="0" y="0"/>
          <a:ext cx="0" cy="0"/>
          <a:chOff x="0" y="0"/>
          <a:chExt cx="0" cy="0"/>
        </a:xfrm>
      </p:grpSpPr>
      <p:sp>
        <p:nvSpPr>
          <p:cNvPr id="525" name="Google Shape;525;p89"/>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6" name="Google Shape;526;p89"/>
          <p:cNvSpPr txBox="1">
            <a:spLocks noGrp="1"/>
          </p:cNvSpPr>
          <p:nvPr>
            <p:ph type="body" idx="1"/>
          </p:nvPr>
        </p:nvSpPr>
        <p:spPr>
          <a:xfrm>
            <a:off x="609600" y="1600201"/>
            <a:ext cx="5384800" cy="4526000"/>
          </a:xfrm>
          <a:prstGeom prst="rect">
            <a:avLst/>
          </a:prstGeom>
          <a:noFill/>
          <a:ln>
            <a:noFill/>
          </a:ln>
        </p:spPr>
        <p:txBody>
          <a:bodyPr spcFirstLastPara="1" wrap="square" lIns="68575" tIns="34275" rIns="68575" bIns="34275" anchor="t" anchorCtr="0">
            <a:noAutofit/>
          </a:bodyPr>
          <a:lstStyle>
            <a:lvl1pPr marL="609585" lvl="0" indent="-482588" algn="r" rtl="1">
              <a:spcBef>
                <a:spcPts val="533"/>
              </a:spcBef>
              <a:spcAft>
                <a:spcPts val="0"/>
              </a:spcAft>
              <a:buClr>
                <a:schemeClr val="dk1"/>
              </a:buClr>
              <a:buSzPts val="2100"/>
              <a:buChar char="•"/>
              <a:defRPr sz="2800"/>
            </a:lvl1pPr>
            <a:lvl2pPr marL="1219170" lvl="1" indent="-457189" algn="r" rtl="1">
              <a:spcBef>
                <a:spcPts val="533"/>
              </a:spcBef>
              <a:spcAft>
                <a:spcPts val="0"/>
              </a:spcAft>
              <a:buClr>
                <a:schemeClr val="dk1"/>
              </a:buClr>
              <a:buSzPts val="1800"/>
              <a:buChar char="–"/>
              <a:defRPr sz="2400"/>
            </a:lvl2pPr>
            <a:lvl3pPr marL="1828754" lvl="2" indent="-431789" algn="r" rtl="1">
              <a:spcBef>
                <a:spcPts val="400"/>
              </a:spcBef>
              <a:spcAft>
                <a:spcPts val="0"/>
              </a:spcAft>
              <a:buClr>
                <a:schemeClr val="dk1"/>
              </a:buClr>
              <a:buSzPts val="1500"/>
              <a:buChar char="•"/>
              <a:defRPr sz="2000"/>
            </a:lvl3pPr>
            <a:lvl4pPr marL="2438339" lvl="3" indent="-423323" algn="r" rtl="1">
              <a:spcBef>
                <a:spcPts val="400"/>
              </a:spcBef>
              <a:spcAft>
                <a:spcPts val="0"/>
              </a:spcAft>
              <a:buClr>
                <a:schemeClr val="dk1"/>
              </a:buClr>
              <a:buSzPts val="1400"/>
              <a:buChar char="–"/>
              <a:defRPr sz="1867"/>
            </a:lvl4pPr>
            <a:lvl5pPr marL="3047924" lvl="4" indent="-423323" algn="r" rtl="1">
              <a:spcBef>
                <a:spcPts val="400"/>
              </a:spcBef>
              <a:spcAft>
                <a:spcPts val="0"/>
              </a:spcAft>
              <a:buClr>
                <a:schemeClr val="dk1"/>
              </a:buClr>
              <a:buSzPts val="1400"/>
              <a:buChar char="»"/>
              <a:defRPr sz="1867"/>
            </a:lvl5pPr>
            <a:lvl6pPr marL="3657509" lvl="5" indent="-423323" algn="r" rtl="1">
              <a:spcBef>
                <a:spcPts val="400"/>
              </a:spcBef>
              <a:spcAft>
                <a:spcPts val="0"/>
              </a:spcAft>
              <a:buClr>
                <a:schemeClr val="dk1"/>
              </a:buClr>
              <a:buSzPts val="1400"/>
              <a:buChar char="•"/>
              <a:defRPr sz="1867"/>
            </a:lvl6pPr>
            <a:lvl7pPr marL="4267093" lvl="6" indent="-423323" algn="r" rtl="1">
              <a:spcBef>
                <a:spcPts val="400"/>
              </a:spcBef>
              <a:spcAft>
                <a:spcPts val="0"/>
              </a:spcAft>
              <a:buClr>
                <a:schemeClr val="dk1"/>
              </a:buClr>
              <a:buSzPts val="1400"/>
              <a:buChar char="•"/>
              <a:defRPr sz="1867"/>
            </a:lvl7pPr>
            <a:lvl8pPr marL="4876678" lvl="7" indent="-423323" algn="r" rtl="1">
              <a:spcBef>
                <a:spcPts val="400"/>
              </a:spcBef>
              <a:spcAft>
                <a:spcPts val="0"/>
              </a:spcAft>
              <a:buClr>
                <a:schemeClr val="dk1"/>
              </a:buClr>
              <a:buSzPts val="1400"/>
              <a:buChar char="•"/>
              <a:defRPr sz="1867"/>
            </a:lvl8pPr>
            <a:lvl9pPr marL="5486263" lvl="8" indent="-423323" algn="r" rtl="1">
              <a:spcBef>
                <a:spcPts val="400"/>
              </a:spcBef>
              <a:spcAft>
                <a:spcPts val="0"/>
              </a:spcAft>
              <a:buClr>
                <a:schemeClr val="dk1"/>
              </a:buClr>
              <a:buSzPts val="1400"/>
              <a:buChar char="•"/>
              <a:defRPr sz="1867"/>
            </a:lvl9pPr>
          </a:lstStyle>
          <a:p>
            <a:endParaRPr/>
          </a:p>
        </p:txBody>
      </p:sp>
      <p:sp>
        <p:nvSpPr>
          <p:cNvPr id="527" name="Google Shape;527;p89"/>
          <p:cNvSpPr txBox="1">
            <a:spLocks noGrp="1"/>
          </p:cNvSpPr>
          <p:nvPr>
            <p:ph type="body" idx="2"/>
          </p:nvPr>
        </p:nvSpPr>
        <p:spPr>
          <a:xfrm>
            <a:off x="6197600" y="1600201"/>
            <a:ext cx="5384800" cy="4526000"/>
          </a:xfrm>
          <a:prstGeom prst="rect">
            <a:avLst/>
          </a:prstGeom>
          <a:noFill/>
          <a:ln>
            <a:noFill/>
          </a:ln>
        </p:spPr>
        <p:txBody>
          <a:bodyPr spcFirstLastPara="1" wrap="square" lIns="68575" tIns="34275" rIns="68575" bIns="34275" anchor="t" anchorCtr="0">
            <a:noAutofit/>
          </a:bodyPr>
          <a:lstStyle>
            <a:lvl1pPr marL="609585" lvl="0" indent="-482588" algn="r" rtl="1">
              <a:spcBef>
                <a:spcPts val="533"/>
              </a:spcBef>
              <a:spcAft>
                <a:spcPts val="0"/>
              </a:spcAft>
              <a:buClr>
                <a:schemeClr val="dk1"/>
              </a:buClr>
              <a:buSzPts val="2100"/>
              <a:buChar char="•"/>
              <a:defRPr sz="2800"/>
            </a:lvl1pPr>
            <a:lvl2pPr marL="1219170" lvl="1" indent="-457189" algn="r" rtl="1">
              <a:spcBef>
                <a:spcPts val="533"/>
              </a:spcBef>
              <a:spcAft>
                <a:spcPts val="0"/>
              </a:spcAft>
              <a:buClr>
                <a:schemeClr val="dk1"/>
              </a:buClr>
              <a:buSzPts val="1800"/>
              <a:buChar char="–"/>
              <a:defRPr sz="2400"/>
            </a:lvl2pPr>
            <a:lvl3pPr marL="1828754" lvl="2" indent="-431789" algn="r" rtl="1">
              <a:spcBef>
                <a:spcPts val="400"/>
              </a:spcBef>
              <a:spcAft>
                <a:spcPts val="0"/>
              </a:spcAft>
              <a:buClr>
                <a:schemeClr val="dk1"/>
              </a:buClr>
              <a:buSzPts val="1500"/>
              <a:buChar char="•"/>
              <a:defRPr sz="2000"/>
            </a:lvl3pPr>
            <a:lvl4pPr marL="2438339" lvl="3" indent="-423323" algn="r" rtl="1">
              <a:spcBef>
                <a:spcPts val="400"/>
              </a:spcBef>
              <a:spcAft>
                <a:spcPts val="0"/>
              </a:spcAft>
              <a:buClr>
                <a:schemeClr val="dk1"/>
              </a:buClr>
              <a:buSzPts val="1400"/>
              <a:buChar char="–"/>
              <a:defRPr sz="1867"/>
            </a:lvl4pPr>
            <a:lvl5pPr marL="3047924" lvl="4" indent="-423323" algn="r" rtl="1">
              <a:spcBef>
                <a:spcPts val="400"/>
              </a:spcBef>
              <a:spcAft>
                <a:spcPts val="0"/>
              </a:spcAft>
              <a:buClr>
                <a:schemeClr val="dk1"/>
              </a:buClr>
              <a:buSzPts val="1400"/>
              <a:buChar char="»"/>
              <a:defRPr sz="1867"/>
            </a:lvl5pPr>
            <a:lvl6pPr marL="3657509" lvl="5" indent="-423323" algn="r" rtl="1">
              <a:spcBef>
                <a:spcPts val="400"/>
              </a:spcBef>
              <a:spcAft>
                <a:spcPts val="0"/>
              </a:spcAft>
              <a:buClr>
                <a:schemeClr val="dk1"/>
              </a:buClr>
              <a:buSzPts val="1400"/>
              <a:buChar char="•"/>
              <a:defRPr sz="1867"/>
            </a:lvl6pPr>
            <a:lvl7pPr marL="4267093" lvl="6" indent="-423323" algn="r" rtl="1">
              <a:spcBef>
                <a:spcPts val="400"/>
              </a:spcBef>
              <a:spcAft>
                <a:spcPts val="0"/>
              </a:spcAft>
              <a:buClr>
                <a:schemeClr val="dk1"/>
              </a:buClr>
              <a:buSzPts val="1400"/>
              <a:buChar char="•"/>
              <a:defRPr sz="1867"/>
            </a:lvl7pPr>
            <a:lvl8pPr marL="4876678" lvl="7" indent="-423323" algn="r" rtl="1">
              <a:spcBef>
                <a:spcPts val="400"/>
              </a:spcBef>
              <a:spcAft>
                <a:spcPts val="0"/>
              </a:spcAft>
              <a:buClr>
                <a:schemeClr val="dk1"/>
              </a:buClr>
              <a:buSzPts val="1400"/>
              <a:buChar char="•"/>
              <a:defRPr sz="1867"/>
            </a:lvl8pPr>
            <a:lvl9pPr marL="5486263" lvl="8" indent="-423323" algn="r" rtl="1">
              <a:spcBef>
                <a:spcPts val="400"/>
              </a:spcBef>
              <a:spcAft>
                <a:spcPts val="0"/>
              </a:spcAft>
              <a:buClr>
                <a:schemeClr val="dk1"/>
              </a:buClr>
              <a:buSzPts val="1400"/>
              <a:buChar char="•"/>
              <a:defRPr sz="1867"/>
            </a:lvl9pPr>
          </a:lstStyle>
          <a:p>
            <a:endParaRPr/>
          </a:p>
        </p:txBody>
      </p:sp>
      <p:sp>
        <p:nvSpPr>
          <p:cNvPr id="528" name="Google Shape;528;p89"/>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29" name="Google Shape;529;p89"/>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0" name="Google Shape;530;p89"/>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265625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531"/>
        <p:cNvGrpSpPr/>
        <p:nvPr/>
      </p:nvGrpSpPr>
      <p:grpSpPr>
        <a:xfrm>
          <a:off x="0" y="0"/>
          <a:ext cx="0" cy="0"/>
          <a:chOff x="0" y="0"/>
          <a:chExt cx="0" cy="0"/>
        </a:xfrm>
      </p:grpSpPr>
      <p:sp>
        <p:nvSpPr>
          <p:cNvPr id="532" name="Google Shape;532;p90"/>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3300"/>
              <a:buFont typeface="Calibri"/>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3" name="Google Shape;533;p90"/>
          <p:cNvSpPr txBox="1">
            <a:spLocks noGrp="1"/>
          </p:cNvSpPr>
          <p:nvPr>
            <p:ph type="body" idx="1"/>
          </p:nvPr>
        </p:nvSpPr>
        <p:spPr>
          <a:xfrm>
            <a:off x="609600" y="1535113"/>
            <a:ext cx="5386800" cy="640000"/>
          </a:xfrm>
          <a:prstGeom prst="rect">
            <a:avLst/>
          </a:prstGeom>
          <a:noFill/>
          <a:ln>
            <a:noFill/>
          </a:ln>
        </p:spPr>
        <p:txBody>
          <a:bodyPr spcFirstLastPara="1" wrap="square" lIns="68575" tIns="34275" rIns="68575" bIns="34275" anchor="b" anchorCtr="0">
            <a:noAutofit/>
          </a:bodyPr>
          <a:lstStyle>
            <a:lvl1pPr marL="609585" lvl="0" indent="-304792" algn="r" rtl="1">
              <a:spcBef>
                <a:spcPts val="533"/>
              </a:spcBef>
              <a:spcAft>
                <a:spcPts val="0"/>
              </a:spcAft>
              <a:buClr>
                <a:schemeClr val="dk1"/>
              </a:buClr>
              <a:buSzPts val="1800"/>
              <a:buNone/>
              <a:defRPr sz="2400" b="1"/>
            </a:lvl1pPr>
            <a:lvl2pPr marL="1219170" lvl="1" indent="-304792" algn="r" rtl="1">
              <a:spcBef>
                <a:spcPts val="400"/>
              </a:spcBef>
              <a:spcAft>
                <a:spcPts val="0"/>
              </a:spcAft>
              <a:buClr>
                <a:schemeClr val="dk1"/>
              </a:buClr>
              <a:buSzPts val="1500"/>
              <a:buNone/>
              <a:defRPr sz="2000" b="1"/>
            </a:lvl2pPr>
            <a:lvl3pPr marL="1828754" lvl="2" indent="-304792" algn="r" rtl="1">
              <a:spcBef>
                <a:spcPts val="400"/>
              </a:spcBef>
              <a:spcAft>
                <a:spcPts val="0"/>
              </a:spcAft>
              <a:buClr>
                <a:schemeClr val="dk1"/>
              </a:buClr>
              <a:buSzPts val="1400"/>
              <a:buNone/>
              <a:defRPr sz="1867" b="1"/>
            </a:lvl3pPr>
            <a:lvl4pPr marL="2438339" lvl="3" indent="-304792" algn="r" rtl="1">
              <a:spcBef>
                <a:spcPts val="267"/>
              </a:spcBef>
              <a:spcAft>
                <a:spcPts val="0"/>
              </a:spcAft>
              <a:buClr>
                <a:schemeClr val="dk1"/>
              </a:buClr>
              <a:buSzPts val="1200"/>
              <a:buNone/>
              <a:defRPr sz="1600" b="1"/>
            </a:lvl4pPr>
            <a:lvl5pPr marL="3047924" lvl="4" indent="-304792" algn="r" rtl="1">
              <a:spcBef>
                <a:spcPts val="267"/>
              </a:spcBef>
              <a:spcAft>
                <a:spcPts val="0"/>
              </a:spcAft>
              <a:buClr>
                <a:schemeClr val="dk1"/>
              </a:buClr>
              <a:buSzPts val="1200"/>
              <a:buNone/>
              <a:defRPr sz="1600" b="1"/>
            </a:lvl5pPr>
            <a:lvl6pPr marL="3657509" lvl="5" indent="-304792" algn="r" rtl="1">
              <a:spcBef>
                <a:spcPts val="267"/>
              </a:spcBef>
              <a:spcAft>
                <a:spcPts val="0"/>
              </a:spcAft>
              <a:buClr>
                <a:schemeClr val="dk1"/>
              </a:buClr>
              <a:buSzPts val="1200"/>
              <a:buNone/>
              <a:defRPr sz="1600" b="1"/>
            </a:lvl6pPr>
            <a:lvl7pPr marL="4267093" lvl="6" indent="-304792" algn="r" rtl="1">
              <a:spcBef>
                <a:spcPts val="267"/>
              </a:spcBef>
              <a:spcAft>
                <a:spcPts val="0"/>
              </a:spcAft>
              <a:buClr>
                <a:schemeClr val="dk1"/>
              </a:buClr>
              <a:buSzPts val="1200"/>
              <a:buNone/>
              <a:defRPr sz="1600" b="1"/>
            </a:lvl7pPr>
            <a:lvl8pPr marL="4876678" lvl="7" indent="-304792" algn="r" rtl="1">
              <a:spcBef>
                <a:spcPts val="267"/>
              </a:spcBef>
              <a:spcAft>
                <a:spcPts val="0"/>
              </a:spcAft>
              <a:buClr>
                <a:schemeClr val="dk1"/>
              </a:buClr>
              <a:buSzPts val="1200"/>
              <a:buNone/>
              <a:defRPr sz="1600" b="1"/>
            </a:lvl8pPr>
            <a:lvl9pPr marL="5486263" lvl="8" indent="-304792" algn="r" rtl="1">
              <a:spcBef>
                <a:spcPts val="267"/>
              </a:spcBef>
              <a:spcAft>
                <a:spcPts val="0"/>
              </a:spcAft>
              <a:buClr>
                <a:schemeClr val="dk1"/>
              </a:buClr>
              <a:buSzPts val="1200"/>
              <a:buNone/>
              <a:defRPr sz="1600" b="1"/>
            </a:lvl9pPr>
          </a:lstStyle>
          <a:p>
            <a:endParaRPr/>
          </a:p>
        </p:txBody>
      </p:sp>
      <p:sp>
        <p:nvSpPr>
          <p:cNvPr id="534" name="Google Shape;534;p90"/>
          <p:cNvSpPr txBox="1">
            <a:spLocks noGrp="1"/>
          </p:cNvSpPr>
          <p:nvPr>
            <p:ph type="body" idx="2"/>
          </p:nvPr>
        </p:nvSpPr>
        <p:spPr>
          <a:xfrm>
            <a:off x="609600" y="2174875"/>
            <a:ext cx="5386800" cy="3951200"/>
          </a:xfrm>
          <a:prstGeom prst="rect">
            <a:avLst/>
          </a:prstGeom>
          <a:noFill/>
          <a:ln>
            <a:noFill/>
          </a:ln>
        </p:spPr>
        <p:txBody>
          <a:bodyPr spcFirstLastPara="1" wrap="square" lIns="68575" tIns="34275" rIns="68575" bIns="34275" anchor="t" anchorCtr="0">
            <a:noAutofit/>
          </a:bodyPr>
          <a:lstStyle>
            <a:lvl1pPr marL="609585" lvl="0" indent="-457189" algn="r" rtl="1">
              <a:spcBef>
                <a:spcPts val="533"/>
              </a:spcBef>
              <a:spcAft>
                <a:spcPts val="0"/>
              </a:spcAft>
              <a:buClr>
                <a:schemeClr val="dk1"/>
              </a:buClr>
              <a:buSzPts val="1800"/>
              <a:buChar char="•"/>
              <a:defRPr sz="2400"/>
            </a:lvl1pPr>
            <a:lvl2pPr marL="1219170" lvl="1" indent="-431789" algn="r" rtl="1">
              <a:spcBef>
                <a:spcPts val="400"/>
              </a:spcBef>
              <a:spcAft>
                <a:spcPts val="0"/>
              </a:spcAft>
              <a:buClr>
                <a:schemeClr val="dk1"/>
              </a:buClr>
              <a:buSzPts val="1500"/>
              <a:buChar char="–"/>
              <a:defRPr sz="2000"/>
            </a:lvl2pPr>
            <a:lvl3pPr marL="1828754" lvl="2" indent="-423323" algn="r" rtl="1">
              <a:spcBef>
                <a:spcPts val="400"/>
              </a:spcBef>
              <a:spcAft>
                <a:spcPts val="0"/>
              </a:spcAft>
              <a:buClr>
                <a:schemeClr val="dk1"/>
              </a:buClr>
              <a:buSzPts val="1400"/>
              <a:buChar char="•"/>
              <a:defRPr sz="1867"/>
            </a:lvl3pPr>
            <a:lvl4pPr marL="2438339" lvl="3" indent="-406390" algn="r" rtl="1">
              <a:spcBef>
                <a:spcPts val="267"/>
              </a:spcBef>
              <a:spcAft>
                <a:spcPts val="0"/>
              </a:spcAft>
              <a:buClr>
                <a:schemeClr val="dk1"/>
              </a:buClr>
              <a:buSzPts val="1200"/>
              <a:buChar char="–"/>
              <a:defRPr sz="1600"/>
            </a:lvl4pPr>
            <a:lvl5pPr marL="3047924" lvl="4" indent="-406390" algn="r" rtl="1">
              <a:spcBef>
                <a:spcPts val="267"/>
              </a:spcBef>
              <a:spcAft>
                <a:spcPts val="0"/>
              </a:spcAft>
              <a:buClr>
                <a:schemeClr val="dk1"/>
              </a:buClr>
              <a:buSzPts val="1200"/>
              <a:buChar char="»"/>
              <a:defRPr sz="1600"/>
            </a:lvl5pPr>
            <a:lvl6pPr marL="3657509" lvl="5" indent="-406390" algn="r" rtl="1">
              <a:spcBef>
                <a:spcPts val="267"/>
              </a:spcBef>
              <a:spcAft>
                <a:spcPts val="0"/>
              </a:spcAft>
              <a:buClr>
                <a:schemeClr val="dk1"/>
              </a:buClr>
              <a:buSzPts val="1200"/>
              <a:buChar char="•"/>
              <a:defRPr sz="1600"/>
            </a:lvl6pPr>
            <a:lvl7pPr marL="4267093" lvl="6" indent="-406390" algn="r" rtl="1">
              <a:spcBef>
                <a:spcPts val="267"/>
              </a:spcBef>
              <a:spcAft>
                <a:spcPts val="0"/>
              </a:spcAft>
              <a:buClr>
                <a:schemeClr val="dk1"/>
              </a:buClr>
              <a:buSzPts val="1200"/>
              <a:buChar char="•"/>
              <a:defRPr sz="1600"/>
            </a:lvl7pPr>
            <a:lvl8pPr marL="4876678" lvl="7" indent="-406390" algn="r" rtl="1">
              <a:spcBef>
                <a:spcPts val="267"/>
              </a:spcBef>
              <a:spcAft>
                <a:spcPts val="0"/>
              </a:spcAft>
              <a:buClr>
                <a:schemeClr val="dk1"/>
              </a:buClr>
              <a:buSzPts val="1200"/>
              <a:buChar char="•"/>
              <a:defRPr sz="1600"/>
            </a:lvl8pPr>
            <a:lvl9pPr marL="5486263" lvl="8" indent="-406390" algn="r" rtl="1">
              <a:spcBef>
                <a:spcPts val="267"/>
              </a:spcBef>
              <a:spcAft>
                <a:spcPts val="0"/>
              </a:spcAft>
              <a:buClr>
                <a:schemeClr val="dk1"/>
              </a:buClr>
              <a:buSzPts val="1200"/>
              <a:buChar char="•"/>
              <a:defRPr sz="1600"/>
            </a:lvl9pPr>
          </a:lstStyle>
          <a:p>
            <a:endParaRPr/>
          </a:p>
        </p:txBody>
      </p:sp>
      <p:sp>
        <p:nvSpPr>
          <p:cNvPr id="535" name="Google Shape;535;p90"/>
          <p:cNvSpPr txBox="1">
            <a:spLocks noGrp="1"/>
          </p:cNvSpPr>
          <p:nvPr>
            <p:ph type="body" idx="3"/>
          </p:nvPr>
        </p:nvSpPr>
        <p:spPr>
          <a:xfrm>
            <a:off x="6193368" y="1535113"/>
            <a:ext cx="5388800" cy="640000"/>
          </a:xfrm>
          <a:prstGeom prst="rect">
            <a:avLst/>
          </a:prstGeom>
          <a:noFill/>
          <a:ln>
            <a:noFill/>
          </a:ln>
        </p:spPr>
        <p:txBody>
          <a:bodyPr spcFirstLastPara="1" wrap="square" lIns="68575" tIns="34275" rIns="68575" bIns="34275" anchor="b" anchorCtr="0">
            <a:noAutofit/>
          </a:bodyPr>
          <a:lstStyle>
            <a:lvl1pPr marL="609585" lvl="0" indent="-304792" algn="r" rtl="1">
              <a:spcBef>
                <a:spcPts val="533"/>
              </a:spcBef>
              <a:spcAft>
                <a:spcPts val="0"/>
              </a:spcAft>
              <a:buClr>
                <a:schemeClr val="dk1"/>
              </a:buClr>
              <a:buSzPts val="1800"/>
              <a:buNone/>
              <a:defRPr sz="2400" b="1"/>
            </a:lvl1pPr>
            <a:lvl2pPr marL="1219170" lvl="1" indent="-304792" algn="r" rtl="1">
              <a:spcBef>
                <a:spcPts val="400"/>
              </a:spcBef>
              <a:spcAft>
                <a:spcPts val="0"/>
              </a:spcAft>
              <a:buClr>
                <a:schemeClr val="dk1"/>
              </a:buClr>
              <a:buSzPts val="1500"/>
              <a:buNone/>
              <a:defRPr sz="2000" b="1"/>
            </a:lvl2pPr>
            <a:lvl3pPr marL="1828754" lvl="2" indent="-304792" algn="r" rtl="1">
              <a:spcBef>
                <a:spcPts val="400"/>
              </a:spcBef>
              <a:spcAft>
                <a:spcPts val="0"/>
              </a:spcAft>
              <a:buClr>
                <a:schemeClr val="dk1"/>
              </a:buClr>
              <a:buSzPts val="1400"/>
              <a:buNone/>
              <a:defRPr sz="1867" b="1"/>
            </a:lvl3pPr>
            <a:lvl4pPr marL="2438339" lvl="3" indent="-304792" algn="r" rtl="1">
              <a:spcBef>
                <a:spcPts val="267"/>
              </a:spcBef>
              <a:spcAft>
                <a:spcPts val="0"/>
              </a:spcAft>
              <a:buClr>
                <a:schemeClr val="dk1"/>
              </a:buClr>
              <a:buSzPts val="1200"/>
              <a:buNone/>
              <a:defRPr sz="1600" b="1"/>
            </a:lvl4pPr>
            <a:lvl5pPr marL="3047924" lvl="4" indent="-304792" algn="r" rtl="1">
              <a:spcBef>
                <a:spcPts val="267"/>
              </a:spcBef>
              <a:spcAft>
                <a:spcPts val="0"/>
              </a:spcAft>
              <a:buClr>
                <a:schemeClr val="dk1"/>
              </a:buClr>
              <a:buSzPts val="1200"/>
              <a:buNone/>
              <a:defRPr sz="1600" b="1"/>
            </a:lvl5pPr>
            <a:lvl6pPr marL="3657509" lvl="5" indent="-304792" algn="r" rtl="1">
              <a:spcBef>
                <a:spcPts val="267"/>
              </a:spcBef>
              <a:spcAft>
                <a:spcPts val="0"/>
              </a:spcAft>
              <a:buClr>
                <a:schemeClr val="dk1"/>
              </a:buClr>
              <a:buSzPts val="1200"/>
              <a:buNone/>
              <a:defRPr sz="1600" b="1"/>
            </a:lvl6pPr>
            <a:lvl7pPr marL="4267093" lvl="6" indent="-304792" algn="r" rtl="1">
              <a:spcBef>
                <a:spcPts val="267"/>
              </a:spcBef>
              <a:spcAft>
                <a:spcPts val="0"/>
              </a:spcAft>
              <a:buClr>
                <a:schemeClr val="dk1"/>
              </a:buClr>
              <a:buSzPts val="1200"/>
              <a:buNone/>
              <a:defRPr sz="1600" b="1"/>
            </a:lvl7pPr>
            <a:lvl8pPr marL="4876678" lvl="7" indent="-304792" algn="r" rtl="1">
              <a:spcBef>
                <a:spcPts val="267"/>
              </a:spcBef>
              <a:spcAft>
                <a:spcPts val="0"/>
              </a:spcAft>
              <a:buClr>
                <a:schemeClr val="dk1"/>
              </a:buClr>
              <a:buSzPts val="1200"/>
              <a:buNone/>
              <a:defRPr sz="1600" b="1"/>
            </a:lvl8pPr>
            <a:lvl9pPr marL="5486263" lvl="8" indent="-304792" algn="r" rtl="1">
              <a:spcBef>
                <a:spcPts val="267"/>
              </a:spcBef>
              <a:spcAft>
                <a:spcPts val="0"/>
              </a:spcAft>
              <a:buClr>
                <a:schemeClr val="dk1"/>
              </a:buClr>
              <a:buSzPts val="1200"/>
              <a:buNone/>
              <a:defRPr sz="1600" b="1"/>
            </a:lvl9pPr>
          </a:lstStyle>
          <a:p>
            <a:endParaRPr/>
          </a:p>
        </p:txBody>
      </p:sp>
      <p:sp>
        <p:nvSpPr>
          <p:cNvPr id="536" name="Google Shape;536;p90"/>
          <p:cNvSpPr txBox="1">
            <a:spLocks noGrp="1"/>
          </p:cNvSpPr>
          <p:nvPr>
            <p:ph type="body" idx="4"/>
          </p:nvPr>
        </p:nvSpPr>
        <p:spPr>
          <a:xfrm>
            <a:off x="6193368" y="2174875"/>
            <a:ext cx="5388800" cy="3951200"/>
          </a:xfrm>
          <a:prstGeom prst="rect">
            <a:avLst/>
          </a:prstGeom>
          <a:noFill/>
          <a:ln>
            <a:noFill/>
          </a:ln>
        </p:spPr>
        <p:txBody>
          <a:bodyPr spcFirstLastPara="1" wrap="square" lIns="68575" tIns="34275" rIns="68575" bIns="34275" anchor="t" anchorCtr="0">
            <a:noAutofit/>
          </a:bodyPr>
          <a:lstStyle>
            <a:lvl1pPr marL="609585" lvl="0" indent="-457189" algn="r" rtl="1">
              <a:spcBef>
                <a:spcPts val="533"/>
              </a:spcBef>
              <a:spcAft>
                <a:spcPts val="0"/>
              </a:spcAft>
              <a:buClr>
                <a:schemeClr val="dk1"/>
              </a:buClr>
              <a:buSzPts val="1800"/>
              <a:buChar char="•"/>
              <a:defRPr sz="2400"/>
            </a:lvl1pPr>
            <a:lvl2pPr marL="1219170" lvl="1" indent="-431789" algn="r" rtl="1">
              <a:spcBef>
                <a:spcPts val="400"/>
              </a:spcBef>
              <a:spcAft>
                <a:spcPts val="0"/>
              </a:spcAft>
              <a:buClr>
                <a:schemeClr val="dk1"/>
              </a:buClr>
              <a:buSzPts val="1500"/>
              <a:buChar char="–"/>
              <a:defRPr sz="2000"/>
            </a:lvl2pPr>
            <a:lvl3pPr marL="1828754" lvl="2" indent="-423323" algn="r" rtl="1">
              <a:spcBef>
                <a:spcPts val="400"/>
              </a:spcBef>
              <a:spcAft>
                <a:spcPts val="0"/>
              </a:spcAft>
              <a:buClr>
                <a:schemeClr val="dk1"/>
              </a:buClr>
              <a:buSzPts val="1400"/>
              <a:buChar char="•"/>
              <a:defRPr sz="1867"/>
            </a:lvl3pPr>
            <a:lvl4pPr marL="2438339" lvl="3" indent="-406390" algn="r" rtl="1">
              <a:spcBef>
                <a:spcPts val="267"/>
              </a:spcBef>
              <a:spcAft>
                <a:spcPts val="0"/>
              </a:spcAft>
              <a:buClr>
                <a:schemeClr val="dk1"/>
              </a:buClr>
              <a:buSzPts val="1200"/>
              <a:buChar char="–"/>
              <a:defRPr sz="1600"/>
            </a:lvl4pPr>
            <a:lvl5pPr marL="3047924" lvl="4" indent="-406390" algn="r" rtl="1">
              <a:spcBef>
                <a:spcPts val="267"/>
              </a:spcBef>
              <a:spcAft>
                <a:spcPts val="0"/>
              </a:spcAft>
              <a:buClr>
                <a:schemeClr val="dk1"/>
              </a:buClr>
              <a:buSzPts val="1200"/>
              <a:buChar char="»"/>
              <a:defRPr sz="1600"/>
            </a:lvl5pPr>
            <a:lvl6pPr marL="3657509" lvl="5" indent="-406390" algn="r" rtl="1">
              <a:spcBef>
                <a:spcPts val="267"/>
              </a:spcBef>
              <a:spcAft>
                <a:spcPts val="0"/>
              </a:spcAft>
              <a:buClr>
                <a:schemeClr val="dk1"/>
              </a:buClr>
              <a:buSzPts val="1200"/>
              <a:buChar char="•"/>
              <a:defRPr sz="1600"/>
            </a:lvl6pPr>
            <a:lvl7pPr marL="4267093" lvl="6" indent="-406390" algn="r" rtl="1">
              <a:spcBef>
                <a:spcPts val="267"/>
              </a:spcBef>
              <a:spcAft>
                <a:spcPts val="0"/>
              </a:spcAft>
              <a:buClr>
                <a:schemeClr val="dk1"/>
              </a:buClr>
              <a:buSzPts val="1200"/>
              <a:buChar char="•"/>
              <a:defRPr sz="1600"/>
            </a:lvl7pPr>
            <a:lvl8pPr marL="4876678" lvl="7" indent="-406390" algn="r" rtl="1">
              <a:spcBef>
                <a:spcPts val="267"/>
              </a:spcBef>
              <a:spcAft>
                <a:spcPts val="0"/>
              </a:spcAft>
              <a:buClr>
                <a:schemeClr val="dk1"/>
              </a:buClr>
              <a:buSzPts val="1200"/>
              <a:buChar char="•"/>
              <a:defRPr sz="1600"/>
            </a:lvl8pPr>
            <a:lvl9pPr marL="5486263" lvl="8" indent="-406390" algn="r" rtl="1">
              <a:spcBef>
                <a:spcPts val="267"/>
              </a:spcBef>
              <a:spcAft>
                <a:spcPts val="0"/>
              </a:spcAft>
              <a:buClr>
                <a:schemeClr val="dk1"/>
              </a:buClr>
              <a:buSzPts val="1200"/>
              <a:buChar char="•"/>
              <a:defRPr sz="1600"/>
            </a:lvl9pPr>
          </a:lstStyle>
          <a:p>
            <a:endParaRPr/>
          </a:p>
        </p:txBody>
      </p:sp>
      <p:sp>
        <p:nvSpPr>
          <p:cNvPr id="537" name="Google Shape;537;p90"/>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8" name="Google Shape;538;p90"/>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39" name="Google Shape;539;p90"/>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564690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כותרת בלבד" type="titleOnly">
  <p:cSld name="כותרת בלבד">
    <p:spTree>
      <p:nvGrpSpPr>
        <p:cNvPr id="1" name="Shape 540"/>
        <p:cNvGrpSpPr/>
        <p:nvPr/>
      </p:nvGrpSpPr>
      <p:grpSpPr>
        <a:xfrm>
          <a:off x="0" y="0"/>
          <a:ext cx="0" cy="0"/>
          <a:chOff x="0" y="0"/>
          <a:chExt cx="0" cy="0"/>
        </a:xfrm>
      </p:grpSpPr>
      <p:sp>
        <p:nvSpPr>
          <p:cNvPr id="541" name="Google Shape;541;p91"/>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91"/>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3" name="Google Shape;543;p91"/>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4" name="Google Shape;544;p91"/>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310969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545"/>
        <p:cNvGrpSpPr/>
        <p:nvPr/>
      </p:nvGrpSpPr>
      <p:grpSpPr>
        <a:xfrm>
          <a:off x="0" y="0"/>
          <a:ext cx="0" cy="0"/>
          <a:chOff x="0" y="0"/>
          <a:chExt cx="0" cy="0"/>
        </a:xfrm>
      </p:grpSpPr>
      <p:sp>
        <p:nvSpPr>
          <p:cNvPr id="546" name="Google Shape;546;p92"/>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7" name="Google Shape;547;p92"/>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48" name="Google Shape;548;p92"/>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286281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תוכן עם כיתוב" type="objTx">
  <p:cSld name="תוכן עם כיתוב">
    <p:spTree>
      <p:nvGrpSpPr>
        <p:cNvPr id="1" name="Shape 549"/>
        <p:cNvGrpSpPr/>
        <p:nvPr/>
      </p:nvGrpSpPr>
      <p:grpSpPr>
        <a:xfrm>
          <a:off x="0" y="0"/>
          <a:ext cx="0" cy="0"/>
          <a:chOff x="0" y="0"/>
          <a:chExt cx="0" cy="0"/>
        </a:xfrm>
      </p:grpSpPr>
      <p:sp>
        <p:nvSpPr>
          <p:cNvPr id="550" name="Google Shape;550;p93"/>
          <p:cNvSpPr txBox="1">
            <a:spLocks noGrp="1"/>
          </p:cNvSpPr>
          <p:nvPr>
            <p:ph type="title"/>
          </p:nvPr>
        </p:nvSpPr>
        <p:spPr>
          <a:xfrm>
            <a:off x="609601" y="273051"/>
            <a:ext cx="4011200" cy="11620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1" name="Google Shape;551;p93"/>
          <p:cNvSpPr txBox="1">
            <a:spLocks noGrp="1"/>
          </p:cNvSpPr>
          <p:nvPr>
            <p:ph type="body" idx="1"/>
          </p:nvPr>
        </p:nvSpPr>
        <p:spPr>
          <a:xfrm>
            <a:off x="4766733" y="273051"/>
            <a:ext cx="6815600" cy="5852800"/>
          </a:xfrm>
          <a:prstGeom prst="rect">
            <a:avLst/>
          </a:prstGeom>
          <a:noFill/>
          <a:ln>
            <a:noFill/>
          </a:ln>
        </p:spPr>
        <p:txBody>
          <a:bodyPr spcFirstLastPara="1" wrap="square" lIns="68575" tIns="34275" rIns="68575" bIns="34275" anchor="t" anchorCtr="0">
            <a:noAutofit/>
          </a:bodyPr>
          <a:lstStyle>
            <a:lvl1pPr marL="609585" lvl="0" indent="-507987" algn="r" rtl="1">
              <a:spcBef>
                <a:spcPts val="667"/>
              </a:spcBef>
              <a:spcAft>
                <a:spcPts val="0"/>
              </a:spcAft>
              <a:buClr>
                <a:schemeClr val="dk1"/>
              </a:buClr>
              <a:buSzPts val="2400"/>
              <a:buChar char="•"/>
              <a:defRPr sz="3200"/>
            </a:lvl1pPr>
            <a:lvl2pPr marL="1219170" lvl="1" indent="-482588" algn="r" rtl="1">
              <a:spcBef>
                <a:spcPts val="533"/>
              </a:spcBef>
              <a:spcAft>
                <a:spcPts val="0"/>
              </a:spcAft>
              <a:buClr>
                <a:schemeClr val="dk1"/>
              </a:buClr>
              <a:buSzPts val="2100"/>
              <a:buChar char="–"/>
              <a:defRPr sz="2800"/>
            </a:lvl2pPr>
            <a:lvl3pPr marL="1828754" lvl="2" indent="-457189" algn="r" rtl="1">
              <a:spcBef>
                <a:spcPts val="533"/>
              </a:spcBef>
              <a:spcAft>
                <a:spcPts val="0"/>
              </a:spcAft>
              <a:buClr>
                <a:schemeClr val="dk1"/>
              </a:buClr>
              <a:buSzPts val="1800"/>
              <a:buChar char="•"/>
              <a:defRPr sz="2400"/>
            </a:lvl3pPr>
            <a:lvl4pPr marL="2438339" lvl="3" indent="-431789" algn="r" rtl="1">
              <a:spcBef>
                <a:spcPts val="400"/>
              </a:spcBef>
              <a:spcAft>
                <a:spcPts val="0"/>
              </a:spcAft>
              <a:buClr>
                <a:schemeClr val="dk1"/>
              </a:buClr>
              <a:buSzPts val="1500"/>
              <a:buChar char="–"/>
              <a:defRPr sz="2000"/>
            </a:lvl4pPr>
            <a:lvl5pPr marL="3047924" lvl="4" indent="-431789" algn="r" rtl="1">
              <a:spcBef>
                <a:spcPts val="400"/>
              </a:spcBef>
              <a:spcAft>
                <a:spcPts val="0"/>
              </a:spcAft>
              <a:buClr>
                <a:schemeClr val="dk1"/>
              </a:buClr>
              <a:buSzPts val="1500"/>
              <a:buChar char="»"/>
              <a:defRPr sz="2000"/>
            </a:lvl5pPr>
            <a:lvl6pPr marL="3657509" lvl="5" indent="-431789" algn="r" rtl="1">
              <a:spcBef>
                <a:spcPts val="400"/>
              </a:spcBef>
              <a:spcAft>
                <a:spcPts val="0"/>
              </a:spcAft>
              <a:buClr>
                <a:schemeClr val="dk1"/>
              </a:buClr>
              <a:buSzPts val="1500"/>
              <a:buChar char="•"/>
              <a:defRPr sz="2000"/>
            </a:lvl6pPr>
            <a:lvl7pPr marL="4267093" lvl="6" indent="-431789" algn="r" rtl="1">
              <a:spcBef>
                <a:spcPts val="400"/>
              </a:spcBef>
              <a:spcAft>
                <a:spcPts val="0"/>
              </a:spcAft>
              <a:buClr>
                <a:schemeClr val="dk1"/>
              </a:buClr>
              <a:buSzPts val="1500"/>
              <a:buChar char="•"/>
              <a:defRPr sz="2000"/>
            </a:lvl7pPr>
            <a:lvl8pPr marL="4876678" lvl="7" indent="-431789" algn="r" rtl="1">
              <a:spcBef>
                <a:spcPts val="400"/>
              </a:spcBef>
              <a:spcAft>
                <a:spcPts val="0"/>
              </a:spcAft>
              <a:buClr>
                <a:schemeClr val="dk1"/>
              </a:buClr>
              <a:buSzPts val="1500"/>
              <a:buChar char="•"/>
              <a:defRPr sz="2000"/>
            </a:lvl8pPr>
            <a:lvl9pPr marL="5486263" lvl="8" indent="-431789" algn="r" rtl="1">
              <a:spcBef>
                <a:spcPts val="400"/>
              </a:spcBef>
              <a:spcAft>
                <a:spcPts val="0"/>
              </a:spcAft>
              <a:buClr>
                <a:schemeClr val="dk1"/>
              </a:buClr>
              <a:buSzPts val="1500"/>
              <a:buChar char="•"/>
              <a:defRPr sz="2000"/>
            </a:lvl9pPr>
          </a:lstStyle>
          <a:p>
            <a:endParaRPr/>
          </a:p>
        </p:txBody>
      </p:sp>
      <p:sp>
        <p:nvSpPr>
          <p:cNvPr id="552" name="Google Shape;552;p93"/>
          <p:cNvSpPr txBox="1">
            <a:spLocks noGrp="1"/>
          </p:cNvSpPr>
          <p:nvPr>
            <p:ph type="body" idx="2"/>
          </p:nvPr>
        </p:nvSpPr>
        <p:spPr>
          <a:xfrm>
            <a:off x="609601" y="1435101"/>
            <a:ext cx="4011200" cy="4691200"/>
          </a:xfrm>
          <a:prstGeom prst="rect">
            <a:avLst/>
          </a:prstGeom>
          <a:noFill/>
          <a:ln>
            <a:noFill/>
          </a:ln>
        </p:spPr>
        <p:txBody>
          <a:bodyPr spcFirstLastPara="1" wrap="square" lIns="68575" tIns="34275" rIns="68575" bIns="34275" anchor="t" anchorCtr="0">
            <a:noAutofit/>
          </a:bodyPr>
          <a:lstStyle>
            <a:lvl1pPr marL="609585" lvl="0" indent="-304792" algn="r" rtl="1">
              <a:spcBef>
                <a:spcPts val="267"/>
              </a:spcBef>
              <a:spcAft>
                <a:spcPts val="0"/>
              </a:spcAft>
              <a:buClr>
                <a:schemeClr val="dk1"/>
              </a:buClr>
              <a:buSzPts val="1100"/>
              <a:buNone/>
              <a:defRPr sz="1467"/>
            </a:lvl1pPr>
            <a:lvl2pPr marL="1219170" lvl="1" indent="-304792" algn="r" rtl="1">
              <a:spcBef>
                <a:spcPts val="267"/>
              </a:spcBef>
              <a:spcAft>
                <a:spcPts val="0"/>
              </a:spcAft>
              <a:buClr>
                <a:schemeClr val="dk1"/>
              </a:buClr>
              <a:buSzPts val="900"/>
              <a:buNone/>
              <a:defRPr sz="1200"/>
            </a:lvl2pPr>
            <a:lvl3pPr marL="1828754" lvl="2" indent="-304792" algn="r" rtl="1">
              <a:spcBef>
                <a:spcPts val="267"/>
              </a:spcBef>
              <a:spcAft>
                <a:spcPts val="0"/>
              </a:spcAft>
              <a:buClr>
                <a:schemeClr val="dk1"/>
              </a:buClr>
              <a:buSzPts val="800"/>
              <a:buNone/>
              <a:defRPr sz="1067"/>
            </a:lvl3pPr>
            <a:lvl4pPr marL="2438339" lvl="3" indent="-304792" algn="r" rtl="1">
              <a:spcBef>
                <a:spcPts val="133"/>
              </a:spcBef>
              <a:spcAft>
                <a:spcPts val="0"/>
              </a:spcAft>
              <a:buClr>
                <a:schemeClr val="dk1"/>
              </a:buClr>
              <a:buSzPts val="700"/>
              <a:buNone/>
              <a:defRPr sz="933"/>
            </a:lvl4pPr>
            <a:lvl5pPr marL="3047924" lvl="4" indent="-304792" algn="r" rtl="1">
              <a:spcBef>
                <a:spcPts val="133"/>
              </a:spcBef>
              <a:spcAft>
                <a:spcPts val="0"/>
              </a:spcAft>
              <a:buClr>
                <a:schemeClr val="dk1"/>
              </a:buClr>
              <a:buSzPts val="700"/>
              <a:buNone/>
              <a:defRPr sz="933"/>
            </a:lvl5pPr>
            <a:lvl6pPr marL="3657509" lvl="5" indent="-304792" algn="r" rtl="1">
              <a:spcBef>
                <a:spcPts val="133"/>
              </a:spcBef>
              <a:spcAft>
                <a:spcPts val="0"/>
              </a:spcAft>
              <a:buClr>
                <a:schemeClr val="dk1"/>
              </a:buClr>
              <a:buSzPts val="700"/>
              <a:buNone/>
              <a:defRPr sz="933"/>
            </a:lvl6pPr>
            <a:lvl7pPr marL="4267093" lvl="6" indent="-304792" algn="r" rtl="1">
              <a:spcBef>
                <a:spcPts val="133"/>
              </a:spcBef>
              <a:spcAft>
                <a:spcPts val="0"/>
              </a:spcAft>
              <a:buClr>
                <a:schemeClr val="dk1"/>
              </a:buClr>
              <a:buSzPts val="700"/>
              <a:buNone/>
              <a:defRPr sz="933"/>
            </a:lvl7pPr>
            <a:lvl8pPr marL="4876678" lvl="7" indent="-304792" algn="r" rtl="1">
              <a:spcBef>
                <a:spcPts val="133"/>
              </a:spcBef>
              <a:spcAft>
                <a:spcPts val="0"/>
              </a:spcAft>
              <a:buClr>
                <a:schemeClr val="dk1"/>
              </a:buClr>
              <a:buSzPts val="700"/>
              <a:buNone/>
              <a:defRPr sz="933"/>
            </a:lvl8pPr>
            <a:lvl9pPr marL="5486263" lvl="8" indent="-304792" algn="r" rtl="1">
              <a:spcBef>
                <a:spcPts val="133"/>
              </a:spcBef>
              <a:spcAft>
                <a:spcPts val="0"/>
              </a:spcAft>
              <a:buClr>
                <a:schemeClr val="dk1"/>
              </a:buClr>
              <a:buSzPts val="700"/>
              <a:buNone/>
              <a:defRPr sz="933"/>
            </a:lvl9pPr>
          </a:lstStyle>
          <a:p>
            <a:endParaRPr/>
          </a:p>
        </p:txBody>
      </p:sp>
      <p:sp>
        <p:nvSpPr>
          <p:cNvPr id="553" name="Google Shape;553;p93"/>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54" name="Google Shape;554;p93"/>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55" name="Google Shape;555;p93"/>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1220163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תמונה עם כיתוב" type="picTx">
  <p:cSld name="תמונה עם כיתוב">
    <p:spTree>
      <p:nvGrpSpPr>
        <p:cNvPr id="1" name="Shape 556"/>
        <p:cNvGrpSpPr/>
        <p:nvPr/>
      </p:nvGrpSpPr>
      <p:grpSpPr>
        <a:xfrm>
          <a:off x="0" y="0"/>
          <a:ext cx="0" cy="0"/>
          <a:chOff x="0" y="0"/>
          <a:chExt cx="0" cy="0"/>
        </a:xfrm>
      </p:grpSpPr>
      <p:sp>
        <p:nvSpPr>
          <p:cNvPr id="557" name="Google Shape;557;p94"/>
          <p:cNvSpPr txBox="1">
            <a:spLocks noGrp="1"/>
          </p:cNvSpPr>
          <p:nvPr>
            <p:ph type="title"/>
          </p:nvPr>
        </p:nvSpPr>
        <p:spPr>
          <a:xfrm>
            <a:off x="2389717" y="4800600"/>
            <a:ext cx="7315200" cy="566800"/>
          </a:xfrm>
          <a:prstGeom prst="rect">
            <a:avLst/>
          </a:prstGeom>
          <a:noFill/>
          <a:ln>
            <a:noFill/>
          </a:ln>
        </p:spPr>
        <p:txBody>
          <a:bodyPr spcFirstLastPara="1" wrap="square" lIns="68575" tIns="34275" rIns="68575" bIns="34275" anchor="b" anchorCtr="0">
            <a:noAutofit/>
          </a:bodyPr>
          <a:lstStyle>
            <a:lvl1pPr lvl="0" algn="r" rtl="1">
              <a:spcBef>
                <a:spcPts val="0"/>
              </a:spcBef>
              <a:spcAft>
                <a:spcPts val="0"/>
              </a:spcAft>
              <a:buClr>
                <a:schemeClr val="dk1"/>
              </a:buClr>
              <a:buSzPts val="1500"/>
              <a:buFont typeface="Calibri"/>
              <a:buNone/>
              <a:defRPr sz="2000" b="1"/>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8" name="Google Shape;558;p94"/>
          <p:cNvSpPr>
            <a:spLocks noGrp="1"/>
          </p:cNvSpPr>
          <p:nvPr>
            <p:ph type="pic" idx="2"/>
          </p:nvPr>
        </p:nvSpPr>
        <p:spPr>
          <a:xfrm>
            <a:off x="2389717" y="612775"/>
            <a:ext cx="7315200" cy="4114800"/>
          </a:xfrm>
          <a:prstGeom prst="rect">
            <a:avLst/>
          </a:prstGeom>
          <a:noFill/>
          <a:ln>
            <a:noFill/>
          </a:ln>
        </p:spPr>
        <p:txBody>
          <a:bodyPr spcFirstLastPara="1" wrap="square" lIns="68575" tIns="34275" rIns="68575" bIns="34275" anchor="t" anchorCtr="0">
            <a:noAutofit/>
          </a:bodyPr>
          <a:lstStyle>
            <a:lvl1pPr marR="0" lvl="0" algn="r" rtl="1">
              <a:spcBef>
                <a:spcPts val="6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r" rtl="1">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r" rtl="1">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9" name="Google Shape;559;p94"/>
          <p:cNvSpPr txBox="1">
            <a:spLocks noGrp="1"/>
          </p:cNvSpPr>
          <p:nvPr>
            <p:ph type="body" idx="1"/>
          </p:nvPr>
        </p:nvSpPr>
        <p:spPr>
          <a:xfrm>
            <a:off x="2389717" y="5367337"/>
            <a:ext cx="7315200" cy="804800"/>
          </a:xfrm>
          <a:prstGeom prst="rect">
            <a:avLst/>
          </a:prstGeom>
          <a:noFill/>
          <a:ln>
            <a:noFill/>
          </a:ln>
        </p:spPr>
        <p:txBody>
          <a:bodyPr spcFirstLastPara="1" wrap="square" lIns="68575" tIns="34275" rIns="68575" bIns="34275" anchor="t" anchorCtr="0">
            <a:noAutofit/>
          </a:bodyPr>
          <a:lstStyle>
            <a:lvl1pPr marL="609585" lvl="0" indent="-304792" algn="r" rtl="1">
              <a:spcBef>
                <a:spcPts val="267"/>
              </a:spcBef>
              <a:spcAft>
                <a:spcPts val="0"/>
              </a:spcAft>
              <a:buClr>
                <a:schemeClr val="dk1"/>
              </a:buClr>
              <a:buSzPts val="1100"/>
              <a:buNone/>
              <a:defRPr sz="1467"/>
            </a:lvl1pPr>
            <a:lvl2pPr marL="1219170" lvl="1" indent="-304792" algn="r" rtl="1">
              <a:spcBef>
                <a:spcPts val="267"/>
              </a:spcBef>
              <a:spcAft>
                <a:spcPts val="0"/>
              </a:spcAft>
              <a:buClr>
                <a:schemeClr val="dk1"/>
              </a:buClr>
              <a:buSzPts val="900"/>
              <a:buNone/>
              <a:defRPr sz="1200"/>
            </a:lvl2pPr>
            <a:lvl3pPr marL="1828754" lvl="2" indent="-304792" algn="r" rtl="1">
              <a:spcBef>
                <a:spcPts val="267"/>
              </a:spcBef>
              <a:spcAft>
                <a:spcPts val="0"/>
              </a:spcAft>
              <a:buClr>
                <a:schemeClr val="dk1"/>
              </a:buClr>
              <a:buSzPts val="800"/>
              <a:buNone/>
              <a:defRPr sz="1067"/>
            </a:lvl3pPr>
            <a:lvl4pPr marL="2438339" lvl="3" indent="-304792" algn="r" rtl="1">
              <a:spcBef>
                <a:spcPts val="133"/>
              </a:spcBef>
              <a:spcAft>
                <a:spcPts val="0"/>
              </a:spcAft>
              <a:buClr>
                <a:schemeClr val="dk1"/>
              </a:buClr>
              <a:buSzPts val="700"/>
              <a:buNone/>
              <a:defRPr sz="933"/>
            </a:lvl4pPr>
            <a:lvl5pPr marL="3047924" lvl="4" indent="-304792" algn="r" rtl="1">
              <a:spcBef>
                <a:spcPts val="133"/>
              </a:spcBef>
              <a:spcAft>
                <a:spcPts val="0"/>
              </a:spcAft>
              <a:buClr>
                <a:schemeClr val="dk1"/>
              </a:buClr>
              <a:buSzPts val="700"/>
              <a:buNone/>
              <a:defRPr sz="933"/>
            </a:lvl5pPr>
            <a:lvl6pPr marL="3657509" lvl="5" indent="-304792" algn="r" rtl="1">
              <a:spcBef>
                <a:spcPts val="133"/>
              </a:spcBef>
              <a:spcAft>
                <a:spcPts val="0"/>
              </a:spcAft>
              <a:buClr>
                <a:schemeClr val="dk1"/>
              </a:buClr>
              <a:buSzPts val="700"/>
              <a:buNone/>
              <a:defRPr sz="933"/>
            </a:lvl6pPr>
            <a:lvl7pPr marL="4267093" lvl="6" indent="-304792" algn="r" rtl="1">
              <a:spcBef>
                <a:spcPts val="133"/>
              </a:spcBef>
              <a:spcAft>
                <a:spcPts val="0"/>
              </a:spcAft>
              <a:buClr>
                <a:schemeClr val="dk1"/>
              </a:buClr>
              <a:buSzPts val="700"/>
              <a:buNone/>
              <a:defRPr sz="933"/>
            </a:lvl7pPr>
            <a:lvl8pPr marL="4876678" lvl="7" indent="-304792" algn="r" rtl="1">
              <a:spcBef>
                <a:spcPts val="133"/>
              </a:spcBef>
              <a:spcAft>
                <a:spcPts val="0"/>
              </a:spcAft>
              <a:buClr>
                <a:schemeClr val="dk1"/>
              </a:buClr>
              <a:buSzPts val="700"/>
              <a:buNone/>
              <a:defRPr sz="933"/>
            </a:lvl8pPr>
            <a:lvl9pPr marL="5486263" lvl="8" indent="-304792" algn="r" rtl="1">
              <a:spcBef>
                <a:spcPts val="133"/>
              </a:spcBef>
              <a:spcAft>
                <a:spcPts val="0"/>
              </a:spcAft>
              <a:buClr>
                <a:schemeClr val="dk1"/>
              </a:buClr>
              <a:buSzPts val="700"/>
              <a:buNone/>
              <a:defRPr sz="933"/>
            </a:lvl9pPr>
          </a:lstStyle>
          <a:p>
            <a:endParaRPr/>
          </a:p>
        </p:txBody>
      </p:sp>
      <p:sp>
        <p:nvSpPr>
          <p:cNvPr id="560" name="Google Shape;560;p94"/>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1" name="Google Shape;561;p94"/>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2" name="Google Shape;562;p94"/>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4666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563"/>
        <p:cNvGrpSpPr/>
        <p:nvPr/>
      </p:nvGrpSpPr>
      <p:grpSpPr>
        <a:xfrm>
          <a:off x="0" y="0"/>
          <a:ext cx="0" cy="0"/>
          <a:chOff x="0" y="0"/>
          <a:chExt cx="0" cy="0"/>
        </a:xfrm>
      </p:grpSpPr>
      <p:sp>
        <p:nvSpPr>
          <p:cNvPr id="564" name="Google Shape;564;p9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65" name="Google Shape;565;p95"/>
          <p:cNvSpPr txBox="1">
            <a:spLocks noGrp="1"/>
          </p:cNvSpPr>
          <p:nvPr>
            <p:ph type="body" idx="1"/>
          </p:nvPr>
        </p:nvSpPr>
        <p:spPr>
          <a:xfrm rot="5400000">
            <a:off x="3833000" y="-1623199"/>
            <a:ext cx="4526000" cy="109728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566" name="Google Shape;566;p95"/>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7" name="Google Shape;567;p95"/>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68" name="Google Shape;568;p95"/>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788197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כותרת אנכית וטקסט">
    <p:spTree>
      <p:nvGrpSpPr>
        <p:cNvPr id="1" name="Shape 569"/>
        <p:cNvGrpSpPr/>
        <p:nvPr/>
      </p:nvGrpSpPr>
      <p:grpSpPr>
        <a:xfrm>
          <a:off x="0" y="0"/>
          <a:ext cx="0" cy="0"/>
          <a:chOff x="0" y="0"/>
          <a:chExt cx="0" cy="0"/>
        </a:xfrm>
      </p:grpSpPr>
      <p:sp>
        <p:nvSpPr>
          <p:cNvPr id="570" name="Google Shape;570;p96"/>
          <p:cNvSpPr txBox="1">
            <a:spLocks noGrp="1"/>
          </p:cNvSpPr>
          <p:nvPr>
            <p:ph type="title"/>
          </p:nvPr>
        </p:nvSpPr>
        <p:spPr>
          <a:xfrm rot="5400000">
            <a:off x="7285000" y="1828839"/>
            <a:ext cx="5851600" cy="2743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1" name="Google Shape;571;p96"/>
          <p:cNvSpPr txBox="1">
            <a:spLocks noGrp="1"/>
          </p:cNvSpPr>
          <p:nvPr>
            <p:ph type="body" idx="1"/>
          </p:nvPr>
        </p:nvSpPr>
        <p:spPr>
          <a:xfrm rot="5400000">
            <a:off x="1697000" y="-812761"/>
            <a:ext cx="5851600" cy="8026400"/>
          </a:xfrm>
          <a:prstGeom prst="rect">
            <a:avLst/>
          </a:prstGeom>
          <a:noFill/>
          <a:ln>
            <a:noFill/>
          </a:ln>
        </p:spPr>
        <p:txBody>
          <a:bodyPr spcFirstLastPara="1" wrap="square" lIns="68575" tIns="34275" rIns="68575" bIns="34275" anchor="t" anchorCtr="0">
            <a:noAutofit/>
          </a:bodyPr>
          <a:lstStyle>
            <a:lvl1pPr marL="609585" lvl="0" indent="-423323" algn="r" rtl="1">
              <a:spcBef>
                <a:spcPts val="400"/>
              </a:spcBef>
              <a:spcAft>
                <a:spcPts val="0"/>
              </a:spcAft>
              <a:buClr>
                <a:schemeClr val="dk1"/>
              </a:buClr>
              <a:buSzPts val="1400"/>
              <a:buChar char="•"/>
              <a:defRPr/>
            </a:lvl1pPr>
            <a:lvl2pPr marL="1219170" lvl="1" indent="-423323" algn="r" rtl="1">
              <a:spcBef>
                <a:spcPts val="400"/>
              </a:spcBef>
              <a:spcAft>
                <a:spcPts val="0"/>
              </a:spcAft>
              <a:buClr>
                <a:schemeClr val="dk1"/>
              </a:buClr>
              <a:buSzPts val="1400"/>
              <a:buChar char="–"/>
              <a:defRPr/>
            </a:lvl2pPr>
            <a:lvl3pPr marL="1828754" lvl="2" indent="-423323" algn="r" rtl="1">
              <a:spcBef>
                <a:spcPts val="400"/>
              </a:spcBef>
              <a:spcAft>
                <a:spcPts val="0"/>
              </a:spcAft>
              <a:buClr>
                <a:schemeClr val="dk1"/>
              </a:buClr>
              <a:buSzPts val="1400"/>
              <a:buChar char="•"/>
              <a:defRPr/>
            </a:lvl3pPr>
            <a:lvl4pPr marL="2438339" lvl="3" indent="-423323" algn="r" rtl="1">
              <a:spcBef>
                <a:spcPts val="400"/>
              </a:spcBef>
              <a:spcAft>
                <a:spcPts val="0"/>
              </a:spcAft>
              <a:buClr>
                <a:schemeClr val="dk1"/>
              </a:buClr>
              <a:buSzPts val="1400"/>
              <a:buChar char="–"/>
              <a:defRPr/>
            </a:lvl4pPr>
            <a:lvl5pPr marL="3047924" lvl="4" indent="-423323" algn="r" rtl="1">
              <a:spcBef>
                <a:spcPts val="400"/>
              </a:spcBef>
              <a:spcAft>
                <a:spcPts val="0"/>
              </a:spcAft>
              <a:buClr>
                <a:schemeClr val="dk1"/>
              </a:buClr>
              <a:buSzPts val="1400"/>
              <a:buChar char="»"/>
              <a:defRPr/>
            </a:lvl5pPr>
            <a:lvl6pPr marL="3657509" lvl="5" indent="-423323" algn="r" rtl="1">
              <a:spcBef>
                <a:spcPts val="400"/>
              </a:spcBef>
              <a:spcAft>
                <a:spcPts val="0"/>
              </a:spcAft>
              <a:buClr>
                <a:schemeClr val="dk1"/>
              </a:buClr>
              <a:buSzPts val="1400"/>
              <a:buChar char="•"/>
              <a:defRPr/>
            </a:lvl6pPr>
            <a:lvl7pPr marL="4267093" lvl="6" indent="-423323" algn="r" rtl="1">
              <a:spcBef>
                <a:spcPts val="400"/>
              </a:spcBef>
              <a:spcAft>
                <a:spcPts val="0"/>
              </a:spcAft>
              <a:buClr>
                <a:schemeClr val="dk1"/>
              </a:buClr>
              <a:buSzPts val="1400"/>
              <a:buChar char="•"/>
              <a:defRPr/>
            </a:lvl7pPr>
            <a:lvl8pPr marL="4876678" lvl="7" indent="-423323" algn="r" rtl="1">
              <a:spcBef>
                <a:spcPts val="400"/>
              </a:spcBef>
              <a:spcAft>
                <a:spcPts val="0"/>
              </a:spcAft>
              <a:buClr>
                <a:schemeClr val="dk1"/>
              </a:buClr>
              <a:buSzPts val="1400"/>
              <a:buChar char="•"/>
              <a:defRPr/>
            </a:lvl8pPr>
            <a:lvl9pPr marL="5486263" lvl="8" indent="-423323" algn="r" rtl="1">
              <a:spcBef>
                <a:spcPts val="400"/>
              </a:spcBef>
              <a:spcAft>
                <a:spcPts val="0"/>
              </a:spcAft>
              <a:buClr>
                <a:schemeClr val="dk1"/>
              </a:buClr>
              <a:buSzPts val="1400"/>
              <a:buChar char="•"/>
              <a:defRPr/>
            </a:lvl9pPr>
          </a:lstStyle>
          <a:p>
            <a:endParaRPr/>
          </a:p>
        </p:txBody>
      </p:sp>
      <p:sp>
        <p:nvSpPr>
          <p:cNvPr id="572" name="Google Shape;572;p96"/>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lvl="0" algn="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73" name="Google Shape;573;p96"/>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lvl="0" algn="ctr" rtl="1">
              <a:spcBef>
                <a:spcPts val="0"/>
              </a:spcBef>
              <a:spcAft>
                <a:spcPts val="0"/>
              </a:spcAft>
              <a:buSzPts val="1100"/>
              <a:buNone/>
              <a:defRPr/>
            </a:lvl1pPr>
            <a:lvl2pPr lvl="1" algn="r" rtl="1">
              <a:spcBef>
                <a:spcPts val="0"/>
              </a:spcBef>
              <a:spcAft>
                <a:spcPts val="0"/>
              </a:spcAft>
              <a:buSzPts val="1100"/>
              <a:buNone/>
              <a:defRPr/>
            </a:lvl2pPr>
            <a:lvl3pPr lvl="2" algn="r" rtl="1">
              <a:spcBef>
                <a:spcPts val="0"/>
              </a:spcBef>
              <a:spcAft>
                <a:spcPts val="0"/>
              </a:spcAft>
              <a:buSzPts val="1100"/>
              <a:buNone/>
              <a:defRPr/>
            </a:lvl3pPr>
            <a:lvl4pPr lvl="3" algn="r" rtl="1">
              <a:spcBef>
                <a:spcPts val="0"/>
              </a:spcBef>
              <a:spcAft>
                <a:spcPts val="0"/>
              </a:spcAft>
              <a:buSzPts val="1100"/>
              <a:buNone/>
              <a:defRPr/>
            </a:lvl4pPr>
            <a:lvl5pPr lvl="4" algn="r" rtl="1">
              <a:spcBef>
                <a:spcPts val="0"/>
              </a:spcBef>
              <a:spcAft>
                <a:spcPts val="0"/>
              </a:spcAft>
              <a:buSzPts val="1100"/>
              <a:buNone/>
              <a:defRPr/>
            </a:lvl5pPr>
            <a:lvl6pPr lvl="5" algn="r" rtl="1">
              <a:spcBef>
                <a:spcPts val="0"/>
              </a:spcBef>
              <a:spcAft>
                <a:spcPts val="0"/>
              </a:spcAft>
              <a:buSzPts val="1100"/>
              <a:buNone/>
              <a:defRPr/>
            </a:lvl6pPr>
            <a:lvl7pPr lvl="6" algn="r" rtl="1">
              <a:spcBef>
                <a:spcPts val="0"/>
              </a:spcBef>
              <a:spcAft>
                <a:spcPts val="0"/>
              </a:spcAft>
              <a:buSzPts val="1100"/>
              <a:buNone/>
              <a:defRPr/>
            </a:lvl7pPr>
            <a:lvl8pPr lvl="7" algn="r" rtl="1">
              <a:spcBef>
                <a:spcPts val="0"/>
              </a:spcBef>
              <a:spcAft>
                <a:spcPts val="0"/>
              </a:spcAft>
              <a:buSzPts val="1100"/>
              <a:buNone/>
              <a:defRPr/>
            </a:lvl8pPr>
            <a:lvl9pPr lvl="8" algn="r" rtl="1">
              <a:spcBef>
                <a:spcPts val="0"/>
              </a:spcBef>
              <a:spcAft>
                <a:spcPts val="0"/>
              </a:spcAft>
              <a:buSzPts val="1100"/>
              <a:buNone/>
              <a:defRPr/>
            </a:lvl9pPr>
          </a:lstStyle>
          <a:p>
            <a:endParaRPr/>
          </a:p>
        </p:txBody>
      </p:sp>
      <p:sp>
        <p:nvSpPr>
          <p:cNvPr id="574" name="Google Shape;574;p96"/>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lvl="0" indent="0" algn="l" rtl="1">
              <a:spcBef>
                <a:spcPts val="0"/>
              </a:spcBef>
              <a:buNone/>
              <a:defRPr>
                <a:solidFill>
                  <a:srgbClr val="888888"/>
                </a:solidFill>
              </a:defRPr>
            </a:lvl1pPr>
            <a:lvl2pPr marL="0" lvl="1" indent="0" algn="l" rtl="1">
              <a:spcBef>
                <a:spcPts val="0"/>
              </a:spcBef>
              <a:buNone/>
              <a:defRPr>
                <a:solidFill>
                  <a:srgbClr val="888888"/>
                </a:solidFill>
              </a:defRPr>
            </a:lvl2pPr>
            <a:lvl3pPr marL="0" lvl="2" indent="0" algn="l" rtl="1">
              <a:spcBef>
                <a:spcPts val="0"/>
              </a:spcBef>
              <a:buNone/>
              <a:defRPr>
                <a:solidFill>
                  <a:srgbClr val="888888"/>
                </a:solidFill>
              </a:defRPr>
            </a:lvl3pPr>
            <a:lvl4pPr marL="0" lvl="3" indent="0" algn="l" rtl="1">
              <a:spcBef>
                <a:spcPts val="0"/>
              </a:spcBef>
              <a:buNone/>
              <a:defRPr>
                <a:solidFill>
                  <a:srgbClr val="888888"/>
                </a:solidFill>
              </a:defRPr>
            </a:lvl4pPr>
            <a:lvl5pPr marL="0" lvl="4" indent="0" algn="l" rtl="1">
              <a:spcBef>
                <a:spcPts val="0"/>
              </a:spcBef>
              <a:buNone/>
              <a:defRPr>
                <a:solidFill>
                  <a:srgbClr val="888888"/>
                </a:solidFill>
              </a:defRPr>
            </a:lvl5pPr>
            <a:lvl6pPr marL="0" lvl="5" indent="0" algn="l" rtl="1">
              <a:spcBef>
                <a:spcPts val="0"/>
              </a:spcBef>
              <a:buNone/>
              <a:defRPr>
                <a:solidFill>
                  <a:srgbClr val="888888"/>
                </a:solidFill>
              </a:defRPr>
            </a:lvl6pPr>
            <a:lvl7pPr marL="0" lvl="6" indent="0" algn="l" rtl="1">
              <a:spcBef>
                <a:spcPts val="0"/>
              </a:spcBef>
              <a:buNone/>
              <a:defRPr>
                <a:solidFill>
                  <a:srgbClr val="888888"/>
                </a:solidFill>
              </a:defRPr>
            </a:lvl7pPr>
            <a:lvl8pPr marL="0" lvl="7" indent="0" algn="l" rtl="1">
              <a:spcBef>
                <a:spcPts val="0"/>
              </a:spcBef>
              <a:buNone/>
              <a:defRPr>
                <a:solidFill>
                  <a:srgbClr val="888888"/>
                </a:solidFill>
              </a:defRPr>
            </a:lvl8pPr>
            <a:lvl9pPr marL="0" lvl="8" indent="0" algn="l" rtl="1">
              <a:spcBef>
                <a:spcPts val="0"/>
              </a:spcBef>
              <a:buNone/>
              <a:defRPr>
                <a:solidFill>
                  <a:srgbClr val="888888"/>
                </a:solidFill>
              </a:defRPr>
            </a:lvl9pPr>
          </a:lstStyle>
          <a:p>
            <a:fld id="{00000000-1234-1234-1234-123412341234}" type="slidenum">
              <a:rPr lang="x-none"/>
              <a:pPr/>
              <a:t>‹#›</a:t>
            </a:fld>
            <a:endParaRPr/>
          </a:p>
        </p:txBody>
      </p:sp>
    </p:spTree>
    <p:extLst>
      <p:ext uri="{BB962C8B-B14F-4D97-AF65-F5344CB8AC3E}">
        <p14:creationId xmlns:p14="http://schemas.microsoft.com/office/powerpoint/2010/main" val="3759375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28969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1735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88493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82607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26224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89468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08683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1139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73680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1858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C438787-96BE-4372-9FB5-E9F7F62A8E65}"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04138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0"/>
            <a:ext cx="8915399"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7" name="Freeform 6"/>
          <p:cNvSpPr/>
          <p:nvPr/>
        </p:nvSpPr>
        <p:spPr bwMode="auto">
          <a:xfrm>
            <a:off x="1"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0"/>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363314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09"/>
            <a:ext cx="8911687" cy="1280891"/>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589212" y="2133601"/>
            <a:ext cx="8915400" cy="377762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3927071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1"/>
            <a:ext cx="8915399"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1314952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2589212" y="2133601"/>
            <a:ext cx="4313864" cy="377762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7190747" y="2126222"/>
            <a:ext cx="4313864" cy="3777623"/>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3"/>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3207641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939374" y="1972703"/>
            <a:ext cx="3992732"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7506630" y="1969475"/>
            <a:ext cx="3999001"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3"/>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717176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728437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184790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2589214" y="1598614"/>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1122292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9"/>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2639075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4" y="4354047"/>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640895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2589214" y="4354047"/>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00A148C8-A186-435B-BB02-36F93F4A61E5}" type="slidenum">
              <a:rPr lang="he-IL" smtClean="0"/>
              <a:pPr/>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algn="r" rtl="1">
              <a:buClrTx/>
              <a:buFontTx/>
              <a:buNone/>
            </a:pPr>
            <a:r>
              <a:rPr lang="en-US" sz="8000" kern="1200" dirty="0">
                <a:ln w="3175" cmpd="sng">
                  <a:noFill/>
                </a:ln>
                <a:solidFill>
                  <a:srgbClr val="353535"/>
                </a:solidFill>
              </a:rPr>
              <a:t>“</a:t>
            </a:r>
          </a:p>
        </p:txBody>
      </p:sp>
      <p:sp>
        <p:nvSpPr>
          <p:cNvPr id="15" name="TextBox 14"/>
          <p:cNvSpPr txBox="1"/>
          <p:nvPr/>
        </p:nvSpPr>
        <p:spPr>
          <a:xfrm>
            <a:off x="11114852" y="2905307"/>
            <a:ext cx="609600" cy="584776"/>
          </a:xfrm>
          <a:prstGeom prst="rect">
            <a:avLst/>
          </a:prstGeom>
        </p:spPr>
        <p:txBody>
          <a:bodyPr vert="horz" lIns="91440" tIns="45720" rIns="91440" bIns="45720" rtlCol="0" anchor="ctr">
            <a:noAutofit/>
          </a:bodyPr>
          <a:lstStyle/>
          <a:p>
            <a:pPr algn="r" rtl="1">
              <a:buClrTx/>
              <a:buFontTx/>
              <a:buNone/>
            </a:pPr>
            <a:r>
              <a:rPr lang="en-US" sz="8000" kern="1200" dirty="0">
                <a:ln w="3175" cmpd="sng">
                  <a:noFill/>
                </a:ln>
                <a:solidFill>
                  <a:srgbClr val="353535"/>
                </a:solidFill>
              </a:rPr>
              <a:t>”</a:t>
            </a:r>
          </a:p>
        </p:txBody>
      </p:sp>
    </p:spTree>
    <p:extLst>
      <p:ext uri="{BB962C8B-B14F-4D97-AF65-F5344CB8AC3E}">
        <p14:creationId xmlns:p14="http://schemas.microsoft.com/office/powerpoint/2010/main" val="2679775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4171343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11"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00A148C8-A186-435B-BB02-36F93F4A61E5}" type="slidenum">
              <a:rPr lang="he-IL" smtClean="0"/>
              <a:pPr/>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algn="r" rtl="1">
              <a:buClrTx/>
              <a:buFontTx/>
              <a:buNone/>
            </a:pPr>
            <a:r>
              <a:rPr lang="en-US" sz="8000" kern="1200" dirty="0">
                <a:ln w="3175" cmpd="sng">
                  <a:noFill/>
                </a:ln>
                <a:solidFill>
                  <a:srgbClr val="353535"/>
                </a:solidFill>
              </a:rPr>
              <a:t>“</a:t>
            </a:r>
          </a:p>
        </p:txBody>
      </p:sp>
      <p:sp>
        <p:nvSpPr>
          <p:cNvPr id="18" name="TextBox 17"/>
          <p:cNvSpPr txBox="1"/>
          <p:nvPr/>
        </p:nvSpPr>
        <p:spPr>
          <a:xfrm>
            <a:off x="11114852" y="2905307"/>
            <a:ext cx="609600" cy="584776"/>
          </a:xfrm>
          <a:prstGeom prst="rect">
            <a:avLst/>
          </a:prstGeom>
        </p:spPr>
        <p:txBody>
          <a:bodyPr vert="horz" lIns="91440" tIns="45720" rIns="91440" bIns="45720" rtlCol="0" anchor="ctr">
            <a:noAutofit/>
          </a:bodyPr>
          <a:lstStyle/>
          <a:p>
            <a:pPr algn="r" rtl="1">
              <a:buClrTx/>
              <a:buFontTx/>
              <a:buNone/>
            </a:pPr>
            <a:r>
              <a:rPr lang="en-US" sz="8000" kern="1200" dirty="0">
                <a:ln w="3175" cmpd="sng">
                  <a:noFill/>
                </a:ln>
                <a:solidFill>
                  <a:srgbClr val="353535"/>
                </a:solidFill>
              </a:rPr>
              <a:t>”</a:t>
            </a:r>
          </a:p>
        </p:txBody>
      </p:sp>
    </p:spTree>
    <p:extLst>
      <p:ext uri="{BB962C8B-B14F-4D97-AF65-F5344CB8AC3E}">
        <p14:creationId xmlns:p14="http://schemas.microsoft.com/office/powerpoint/2010/main" val="4119956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3976645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2756373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6"/>
            <a:ext cx="2207601"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6"/>
            <a:ext cx="6477000" cy="528381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56F915-E12E-4EB9-986E-4B5E3594B08D}" type="datetimeFigureOut">
              <a:rPr lang="he-IL" smtClean="0">
                <a:solidFill>
                  <a:prstClr val="black">
                    <a:tint val="75000"/>
                  </a:prstClr>
                </a:solidFill>
              </a:rPr>
              <a:pPr/>
              <a:t>כ"ז/סיון/תשפ"ב</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A148C8-A186-435B-BB02-36F93F4A61E5}" type="slidenum">
              <a:rPr lang="he-IL" smtClean="0"/>
              <a:pPr/>
              <a:t>‹#›</a:t>
            </a:fld>
            <a:endParaRPr lang="he-IL"/>
          </a:p>
        </p:txBody>
      </p:sp>
    </p:spTree>
    <p:extLst>
      <p:ext uri="{BB962C8B-B14F-4D97-AF65-F5344CB8AC3E}">
        <p14:creationId xmlns:p14="http://schemas.microsoft.com/office/powerpoint/2010/main" val="1668027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609585" lvl="0" indent="-457189" algn="r" rtl="1">
              <a:spcBef>
                <a:spcPts val="480"/>
              </a:spcBef>
              <a:spcAft>
                <a:spcPts val="0"/>
              </a:spcAft>
              <a:buClr>
                <a:schemeClr val="dk1"/>
              </a:buClr>
              <a:buSzPts val="1800"/>
              <a:buChar char="•"/>
              <a:defRPr/>
            </a:lvl1pPr>
            <a:lvl2pPr marL="1219170" lvl="1" indent="-457189" algn="r" rtl="1">
              <a:spcBef>
                <a:spcPts val="480"/>
              </a:spcBef>
              <a:spcAft>
                <a:spcPts val="0"/>
              </a:spcAft>
              <a:buClr>
                <a:schemeClr val="dk1"/>
              </a:buClr>
              <a:buSzPts val="1800"/>
              <a:buChar char="–"/>
              <a:defRPr/>
            </a:lvl2pPr>
            <a:lvl3pPr marL="1828754" lvl="2" indent="-457189" algn="r" rtl="1">
              <a:spcBef>
                <a:spcPts val="480"/>
              </a:spcBef>
              <a:spcAft>
                <a:spcPts val="0"/>
              </a:spcAft>
              <a:buClr>
                <a:schemeClr val="dk1"/>
              </a:buClr>
              <a:buSzPts val="1800"/>
              <a:buChar char="•"/>
              <a:defRPr/>
            </a:lvl3pPr>
            <a:lvl4pPr marL="2438339" lvl="3" indent="-457189" algn="r" rtl="1">
              <a:spcBef>
                <a:spcPts val="480"/>
              </a:spcBef>
              <a:spcAft>
                <a:spcPts val="0"/>
              </a:spcAft>
              <a:buClr>
                <a:schemeClr val="dk1"/>
              </a:buClr>
              <a:buSzPts val="1800"/>
              <a:buChar char="–"/>
              <a:defRPr/>
            </a:lvl4pPr>
            <a:lvl5pPr marL="3047924" lvl="4" indent="-457189" algn="r" rtl="1">
              <a:spcBef>
                <a:spcPts val="480"/>
              </a:spcBef>
              <a:spcAft>
                <a:spcPts val="0"/>
              </a:spcAft>
              <a:buClr>
                <a:schemeClr val="dk1"/>
              </a:buClr>
              <a:buSzPts val="1800"/>
              <a:buChar char="»"/>
              <a:defRPr/>
            </a:lvl5pPr>
            <a:lvl6pPr marL="3657509" lvl="5" indent="-457189" algn="r" rtl="1">
              <a:spcBef>
                <a:spcPts val="480"/>
              </a:spcBef>
              <a:spcAft>
                <a:spcPts val="0"/>
              </a:spcAft>
              <a:buClr>
                <a:schemeClr val="dk1"/>
              </a:buClr>
              <a:buSzPts val="1800"/>
              <a:buChar char="•"/>
              <a:defRPr/>
            </a:lvl6pPr>
            <a:lvl7pPr marL="4267093" lvl="6" indent="-457189" algn="r" rtl="1">
              <a:spcBef>
                <a:spcPts val="480"/>
              </a:spcBef>
              <a:spcAft>
                <a:spcPts val="0"/>
              </a:spcAft>
              <a:buClr>
                <a:schemeClr val="dk1"/>
              </a:buClr>
              <a:buSzPts val="1800"/>
              <a:buChar char="•"/>
              <a:defRPr/>
            </a:lvl7pPr>
            <a:lvl8pPr marL="4876678" lvl="7" indent="-457189" algn="r" rtl="1">
              <a:spcBef>
                <a:spcPts val="480"/>
              </a:spcBef>
              <a:spcAft>
                <a:spcPts val="0"/>
              </a:spcAft>
              <a:buClr>
                <a:schemeClr val="dk1"/>
              </a:buClr>
              <a:buSzPts val="1800"/>
              <a:buChar char="•"/>
              <a:defRPr/>
            </a:lvl8pPr>
            <a:lvl9pPr marL="5486263" lvl="8" indent="-457189" algn="r" rtl="1">
              <a:spcBef>
                <a:spcPts val="48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78470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1828800" y="3886200"/>
            <a:ext cx="8534400" cy="1752800"/>
          </a:xfrm>
          <a:prstGeom prst="rect">
            <a:avLst/>
          </a:prstGeom>
          <a:noFill/>
          <a:ln>
            <a:noFill/>
          </a:ln>
        </p:spPr>
        <p:txBody>
          <a:bodyPr spcFirstLastPara="1" wrap="square" lIns="91425" tIns="45700" rIns="91425" bIns="45700" anchor="t" anchorCtr="0">
            <a:noAutofit/>
          </a:bodyPr>
          <a:lstStyle>
            <a:lvl1pPr lvl="0" algn="ctr" rtl="1">
              <a:spcBef>
                <a:spcPts val="853"/>
              </a:spcBef>
              <a:spcAft>
                <a:spcPts val="0"/>
              </a:spcAft>
              <a:buClr>
                <a:srgbClr val="888888"/>
              </a:buClr>
              <a:buSzPts val="3200"/>
              <a:buNone/>
              <a:defRPr>
                <a:solidFill>
                  <a:srgbClr val="888888"/>
                </a:solidFill>
              </a:defRPr>
            </a:lvl1pPr>
            <a:lvl2pPr lvl="1" algn="ctr" rtl="1">
              <a:spcBef>
                <a:spcPts val="747"/>
              </a:spcBef>
              <a:spcAft>
                <a:spcPts val="0"/>
              </a:spcAft>
              <a:buClr>
                <a:srgbClr val="888888"/>
              </a:buClr>
              <a:buSzPts val="2800"/>
              <a:buNone/>
              <a:defRPr>
                <a:solidFill>
                  <a:srgbClr val="888888"/>
                </a:solidFill>
              </a:defRPr>
            </a:lvl2pPr>
            <a:lvl3pPr lvl="2" algn="ctr" rtl="1">
              <a:spcBef>
                <a:spcPts val="640"/>
              </a:spcBef>
              <a:spcAft>
                <a:spcPts val="0"/>
              </a:spcAft>
              <a:buClr>
                <a:srgbClr val="888888"/>
              </a:buClr>
              <a:buSzPts val="2400"/>
              <a:buNone/>
              <a:defRPr>
                <a:solidFill>
                  <a:srgbClr val="888888"/>
                </a:solidFill>
              </a:defRPr>
            </a:lvl3pPr>
            <a:lvl4pPr lvl="3" algn="ctr" rtl="1">
              <a:spcBef>
                <a:spcPts val="533"/>
              </a:spcBef>
              <a:spcAft>
                <a:spcPts val="0"/>
              </a:spcAft>
              <a:buClr>
                <a:srgbClr val="888888"/>
              </a:buClr>
              <a:buSzPts val="2000"/>
              <a:buNone/>
              <a:defRPr>
                <a:solidFill>
                  <a:srgbClr val="888888"/>
                </a:solidFill>
              </a:defRPr>
            </a:lvl4pPr>
            <a:lvl5pPr lvl="4" algn="ctr" rtl="1">
              <a:spcBef>
                <a:spcPts val="533"/>
              </a:spcBef>
              <a:spcAft>
                <a:spcPts val="0"/>
              </a:spcAft>
              <a:buClr>
                <a:srgbClr val="888888"/>
              </a:buClr>
              <a:buSzPts val="2000"/>
              <a:buNone/>
              <a:defRPr>
                <a:solidFill>
                  <a:srgbClr val="888888"/>
                </a:solidFill>
              </a:defRPr>
            </a:lvl5pPr>
            <a:lvl6pPr lvl="5" algn="ctr" rtl="1">
              <a:spcBef>
                <a:spcPts val="533"/>
              </a:spcBef>
              <a:spcAft>
                <a:spcPts val="0"/>
              </a:spcAft>
              <a:buClr>
                <a:srgbClr val="888888"/>
              </a:buClr>
              <a:buSzPts val="2000"/>
              <a:buNone/>
              <a:defRPr>
                <a:solidFill>
                  <a:srgbClr val="888888"/>
                </a:solidFill>
              </a:defRPr>
            </a:lvl6pPr>
            <a:lvl7pPr lvl="6" algn="ctr" rtl="1">
              <a:spcBef>
                <a:spcPts val="533"/>
              </a:spcBef>
              <a:spcAft>
                <a:spcPts val="0"/>
              </a:spcAft>
              <a:buClr>
                <a:srgbClr val="888888"/>
              </a:buClr>
              <a:buSzPts val="2000"/>
              <a:buNone/>
              <a:defRPr>
                <a:solidFill>
                  <a:srgbClr val="888888"/>
                </a:solidFill>
              </a:defRPr>
            </a:lvl7pPr>
            <a:lvl8pPr lvl="7" algn="ctr" rtl="1">
              <a:spcBef>
                <a:spcPts val="533"/>
              </a:spcBef>
              <a:spcAft>
                <a:spcPts val="0"/>
              </a:spcAft>
              <a:buClr>
                <a:srgbClr val="888888"/>
              </a:buClr>
              <a:buSzPts val="2000"/>
              <a:buNone/>
              <a:defRPr>
                <a:solidFill>
                  <a:srgbClr val="888888"/>
                </a:solidFill>
              </a:defRPr>
            </a:lvl8pPr>
            <a:lvl9pPr lvl="8" algn="ctr" rtl="1">
              <a:spcBef>
                <a:spcPts val="533"/>
              </a:spcBef>
              <a:spcAft>
                <a:spcPts val="0"/>
              </a:spcAft>
              <a:buClr>
                <a:srgbClr val="888888"/>
              </a:buClr>
              <a:buSzPts val="2000"/>
              <a:buNone/>
              <a:defRPr>
                <a:solidFill>
                  <a:srgbClr val="888888"/>
                </a:solidFill>
              </a:defRPr>
            </a:lvl9pPr>
          </a:lstStyle>
          <a:p>
            <a:endParaRPr/>
          </a:p>
        </p:txBody>
      </p:sp>
      <p:sp>
        <p:nvSpPr>
          <p:cNvPr id="65" name="Google Shape;65;p15"/>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408791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כותרת בלבד" type="titleOnly">
  <p:cSld name="כותרת בלבד">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6"/>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351292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ריק" type="blank">
  <p:cSld name="ריק">
    <p:spTree>
      <p:nvGrpSpPr>
        <p:cNvPr id="1" name="Shape 73"/>
        <p:cNvGrpSpPr/>
        <p:nvPr/>
      </p:nvGrpSpPr>
      <p:grpSpPr>
        <a:xfrm>
          <a:off x="0" y="0"/>
          <a:ext cx="0" cy="0"/>
          <a:chOff x="0" y="0"/>
          <a:chExt cx="0" cy="0"/>
        </a:xfrm>
      </p:grpSpPr>
      <p:sp>
        <p:nvSpPr>
          <p:cNvPr id="74" name="Google Shape;74;p17"/>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595995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כותרת מקטע עליונה">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5333"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963084" y="2906713"/>
            <a:ext cx="10363200" cy="1500400"/>
          </a:xfrm>
          <a:prstGeom prst="rect">
            <a:avLst/>
          </a:prstGeom>
          <a:noFill/>
          <a:ln>
            <a:noFill/>
          </a:ln>
        </p:spPr>
        <p:txBody>
          <a:bodyPr spcFirstLastPara="1" wrap="square" lIns="91425" tIns="45700" rIns="91425" bIns="45700" anchor="b" anchorCtr="0">
            <a:noAutofit/>
          </a:bodyPr>
          <a:lstStyle>
            <a:lvl1pPr marL="609585" lvl="0" indent="-304792" algn="r" rtl="1">
              <a:spcBef>
                <a:spcPts val="533"/>
              </a:spcBef>
              <a:spcAft>
                <a:spcPts val="0"/>
              </a:spcAft>
              <a:buClr>
                <a:srgbClr val="888888"/>
              </a:buClr>
              <a:buSzPts val="2000"/>
              <a:buNone/>
              <a:defRPr sz="2667">
                <a:solidFill>
                  <a:srgbClr val="888888"/>
                </a:solidFill>
              </a:defRPr>
            </a:lvl1pPr>
            <a:lvl2pPr marL="1219170" lvl="1" indent="-304792" algn="r" rtl="1">
              <a:spcBef>
                <a:spcPts val="480"/>
              </a:spcBef>
              <a:spcAft>
                <a:spcPts val="0"/>
              </a:spcAft>
              <a:buClr>
                <a:srgbClr val="888888"/>
              </a:buClr>
              <a:buSzPts val="1800"/>
              <a:buNone/>
              <a:defRPr sz="2400">
                <a:solidFill>
                  <a:srgbClr val="888888"/>
                </a:solidFill>
              </a:defRPr>
            </a:lvl2pPr>
            <a:lvl3pPr marL="1828754" lvl="2" indent="-304792" algn="r" rtl="1">
              <a:spcBef>
                <a:spcPts val="427"/>
              </a:spcBef>
              <a:spcAft>
                <a:spcPts val="0"/>
              </a:spcAft>
              <a:buClr>
                <a:srgbClr val="888888"/>
              </a:buClr>
              <a:buSzPts val="1600"/>
              <a:buNone/>
              <a:defRPr sz="2133">
                <a:solidFill>
                  <a:srgbClr val="888888"/>
                </a:solidFill>
              </a:defRPr>
            </a:lvl3pPr>
            <a:lvl4pPr marL="2438339" lvl="3" indent="-304792" algn="r" rtl="1">
              <a:spcBef>
                <a:spcPts val="373"/>
              </a:spcBef>
              <a:spcAft>
                <a:spcPts val="0"/>
              </a:spcAft>
              <a:buClr>
                <a:srgbClr val="888888"/>
              </a:buClr>
              <a:buSzPts val="1400"/>
              <a:buNone/>
              <a:defRPr sz="1867">
                <a:solidFill>
                  <a:srgbClr val="888888"/>
                </a:solidFill>
              </a:defRPr>
            </a:lvl4pPr>
            <a:lvl5pPr marL="3047924" lvl="4" indent="-304792" algn="r" rtl="1">
              <a:spcBef>
                <a:spcPts val="373"/>
              </a:spcBef>
              <a:spcAft>
                <a:spcPts val="0"/>
              </a:spcAft>
              <a:buClr>
                <a:srgbClr val="888888"/>
              </a:buClr>
              <a:buSzPts val="1400"/>
              <a:buNone/>
              <a:defRPr sz="1867">
                <a:solidFill>
                  <a:srgbClr val="888888"/>
                </a:solidFill>
              </a:defRPr>
            </a:lvl5pPr>
            <a:lvl6pPr marL="3657509" lvl="5" indent="-304792" algn="r" rtl="1">
              <a:spcBef>
                <a:spcPts val="373"/>
              </a:spcBef>
              <a:spcAft>
                <a:spcPts val="0"/>
              </a:spcAft>
              <a:buClr>
                <a:srgbClr val="888888"/>
              </a:buClr>
              <a:buSzPts val="1400"/>
              <a:buNone/>
              <a:defRPr sz="1867">
                <a:solidFill>
                  <a:srgbClr val="888888"/>
                </a:solidFill>
              </a:defRPr>
            </a:lvl6pPr>
            <a:lvl7pPr marL="4267093" lvl="6" indent="-304792" algn="r" rtl="1">
              <a:spcBef>
                <a:spcPts val="373"/>
              </a:spcBef>
              <a:spcAft>
                <a:spcPts val="0"/>
              </a:spcAft>
              <a:buClr>
                <a:srgbClr val="888888"/>
              </a:buClr>
              <a:buSzPts val="1400"/>
              <a:buNone/>
              <a:defRPr sz="1867">
                <a:solidFill>
                  <a:srgbClr val="888888"/>
                </a:solidFill>
              </a:defRPr>
            </a:lvl7pPr>
            <a:lvl8pPr marL="4876678" lvl="7" indent="-304792" algn="r" rtl="1">
              <a:spcBef>
                <a:spcPts val="373"/>
              </a:spcBef>
              <a:spcAft>
                <a:spcPts val="0"/>
              </a:spcAft>
              <a:buClr>
                <a:srgbClr val="888888"/>
              </a:buClr>
              <a:buSzPts val="1400"/>
              <a:buNone/>
              <a:defRPr sz="1867">
                <a:solidFill>
                  <a:srgbClr val="888888"/>
                </a:solidFill>
              </a:defRPr>
            </a:lvl8pPr>
            <a:lvl9pPr marL="5486263" lvl="8" indent="-304792" algn="r" rtl="1">
              <a:spcBef>
                <a:spcPts val="373"/>
              </a:spcBef>
              <a:spcAft>
                <a:spcPts val="0"/>
              </a:spcAft>
              <a:buClr>
                <a:srgbClr val="888888"/>
              </a:buClr>
              <a:buSzPts val="1400"/>
              <a:buNone/>
              <a:defRPr sz="1867">
                <a:solidFill>
                  <a:srgbClr val="888888"/>
                </a:solidFill>
              </a:defRPr>
            </a:lvl9pPr>
          </a:lstStyle>
          <a:p>
            <a:endParaRPr/>
          </a:p>
        </p:txBody>
      </p:sp>
      <p:sp>
        <p:nvSpPr>
          <p:cNvPr id="80" name="Google Shape;80;p18"/>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3338536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Autofit/>
          </a:bodyPr>
          <a:lstStyle>
            <a:lvl1pPr marL="609585" lvl="0" indent="-541853" algn="r" rtl="1">
              <a:spcBef>
                <a:spcPts val="747"/>
              </a:spcBef>
              <a:spcAft>
                <a:spcPts val="0"/>
              </a:spcAft>
              <a:buClr>
                <a:schemeClr val="dk1"/>
              </a:buClr>
              <a:buSzPts val="2800"/>
              <a:buChar char="•"/>
              <a:defRPr sz="3733"/>
            </a:lvl1pPr>
            <a:lvl2pPr marL="1219170" lvl="1" indent="-507987" algn="r" rtl="1">
              <a:spcBef>
                <a:spcPts val="640"/>
              </a:spcBef>
              <a:spcAft>
                <a:spcPts val="0"/>
              </a:spcAft>
              <a:buClr>
                <a:schemeClr val="dk1"/>
              </a:buClr>
              <a:buSzPts val="2400"/>
              <a:buChar char="–"/>
              <a:defRPr sz="3200"/>
            </a:lvl2pPr>
            <a:lvl3pPr marL="1828754" lvl="2" indent="-474121" algn="r" rtl="1">
              <a:spcBef>
                <a:spcPts val="533"/>
              </a:spcBef>
              <a:spcAft>
                <a:spcPts val="0"/>
              </a:spcAft>
              <a:buClr>
                <a:schemeClr val="dk1"/>
              </a:buClr>
              <a:buSzPts val="2000"/>
              <a:buChar char="•"/>
              <a:defRPr sz="2667"/>
            </a:lvl3pPr>
            <a:lvl4pPr marL="2438339" lvl="3" indent="-457189" algn="r" rtl="1">
              <a:spcBef>
                <a:spcPts val="480"/>
              </a:spcBef>
              <a:spcAft>
                <a:spcPts val="0"/>
              </a:spcAft>
              <a:buClr>
                <a:schemeClr val="dk1"/>
              </a:buClr>
              <a:buSzPts val="1800"/>
              <a:buChar char="–"/>
              <a:defRPr sz="2400"/>
            </a:lvl4pPr>
            <a:lvl5pPr marL="3047924" lvl="4" indent="-457189" algn="r" rtl="1">
              <a:spcBef>
                <a:spcPts val="480"/>
              </a:spcBef>
              <a:spcAft>
                <a:spcPts val="0"/>
              </a:spcAft>
              <a:buClr>
                <a:schemeClr val="dk1"/>
              </a:buClr>
              <a:buSzPts val="1800"/>
              <a:buChar char="»"/>
              <a:defRPr sz="2400"/>
            </a:lvl5pPr>
            <a:lvl6pPr marL="3657509" lvl="5" indent="-457189" algn="r" rtl="1">
              <a:spcBef>
                <a:spcPts val="480"/>
              </a:spcBef>
              <a:spcAft>
                <a:spcPts val="0"/>
              </a:spcAft>
              <a:buClr>
                <a:schemeClr val="dk1"/>
              </a:buClr>
              <a:buSzPts val="1800"/>
              <a:buChar char="•"/>
              <a:defRPr sz="2400"/>
            </a:lvl6pPr>
            <a:lvl7pPr marL="4267093" lvl="6" indent="-457189" algn="r" rtl="1">
              <a:spcBef>
                <a:spcPts val="480"/>
              </a:spcBef>
              <a:spcAft>
                <a:spcPts val="0"/>
              </a:spcAft>
              <a:buClr>
                <a:schemeClr val="dk1"/>
              </a:buClr>
              <a:buSzPts val="1800"/>
              <a:buChar char="•"/>
              <a:defRPr sz="2400"/>
            </a:lvl7pPr>
            <a:lvl8pPr marL="4876678" lvl="7" indent="-457189" algn="r" rtl="1">
              <a:spcBef>
                <a:spcPts val="480"/>
              </a:spcBef>
              <a:spcAft>
                <a:spcPts val="0"/>
              </a:spcAft>
              <a:buClr>
                <a:schemeClr val="dk1"/>
              </a:buClr>
              <a:buSzPts val="1800"/>
              <a:buChar char="•"/>
              <a:defRPr sz="2400"/>
            </a:lvl8pPr>
            <a:lvl9pPr marL="5486263" lvl="8" indent="-457189" algn="r" rtl="1">
              <a:spcBef>
                <a:spcPts val="480"/>
              </a:spcBef>
              <a:spcAft>
                <a:spcPts val="0"/>
              </a:spcAft>
              <a:buClr>
                <a:schemeClr val="dk1"/>
              </a:buClr>
              <a:buSzPts val="1800"/>
              <a:buChar char="•"/>
              <a:defRPr sz="2400"/>
            </a:lvl9pPr>
          </a:lstStyle>
          <a:p>
            <a:endParaRPr/>
          </a:p>
        </p:txBody>
      </p:sp>
      <p:sp>
        <p:nvSpPr>
          <p:cNvPr id="86" name="Google Shape;86;p19"/>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Autofit/>
          </a:bodyPr>
          <a:lstStyle>
            <a:lvl1pPr marL="609585" lvl="0" indent="-541853" algn="r" rtl="1">
              <a:spcBef>
                <a:spcPts val="747"/>
              </a:spcBef>
              <a:spcAft>
                <a:spcPts val="0"/>
              </a:spcAft>
              <a:buClr>
                <a:schemeClr val="dk1"/>
              </a:buClr>
              <a:buSzPts val="2800"/>
              <a:buChar char="•"/>
              <a:defRPr sz="3733"/>
            </a:lvl1pPr>
            <a:lvl2pPr marL="1219170" lvl="1" indent="-507987" algn="r" rtl="1">
              <a:spcBef>
                <a:spcPts val="640"/>
              </a:spcBef>
              <a:spcAft>
                <a:spcPts val="0"/>
              </a:spcAft>
              <a:buClr>
                <a:schemeClr val="dk1"/>
              </a:buClr>
              <a:buSzPts val="2400"/>
              <a:buChar char="–"/>
              <a:defRPr sz="3200"/>
            </a:lvl2pPr>
            <a:lvl3pPr marL="1828754" lvl="2" indent="-474121" algn="r" rtl="1">
              <a:spcBef>
                <a:spcPts val="533"/>
              </a:spcBef>
              <a:spcAft>
                <a:spcPts val="0"/>
              </a:spcAft>
              <a:buClr>
                <a:schemeClr val="dk1"/>
              </a:buClr>
              <a:buSzPts val="2000"/>
              <a:buChar char="•"/>
              <a:defRPr sz="2667"/>
            </a:lvl3pPr>
            <a:lvl4pPr marL="2438339" lvl="3" indent="-457189" algn="r" rtl="1">
              <a:spcBef>
                <a:spcPts val="480"/>
              </a:spcBef>
              <a:spcAft>
                <a:spcPts val="0"/>
              </a:spcAft>
              <a:buClr>
                <a:schemeClr val="dk1"/>
              </a:buClr>
              <a:buSzPts val="1800"/>
              <a:buChar char="–"/>
              <a:defRPr sz="2400"/>
            </a:lvl4pPr>
            <a:lvl5pPr marL="3047924" lvl="4" indent="-457189" algn="r" rtl="1">
              <a:spcBef>
                <a:spcPts val="480"/>
              </a:spcBef>
              <a:spcAft>
                <a:spcPts val="0"/>
              </a:spcAft>
              <a:buClr>
                <a:schemeClr val="dk1"/>
              </a:buClr>
              <a:buSzPts val="1800"/>
              <a:buChar char="»"/>
              <a:defRPr sz="2400"/>
            </a:lvl5pPr>
            <a:lvl6pPr marL="3657509" lvl="5" indent="-457189" algn="r" rtl="1">
              <a:spcBef>
                <a:spcPts val="480"/>
              </a:spcBef>
              <a:spcAft>
                <a:spcPts val="0"/>
              </a:spcAft>
              <a:buClr>
                <a:schemeClr val="dk1"/>
              </a:buClr>
              <a:buSzPts val="1800"/>
              <a:buChar char="•"/>
              <a:defRPr sz="2400"/>
            </a:lvl6pPr>
            <a:lvl7pPr marL="4267093" lvl="6" indent="-457189" algn="r" rtl="1">
              <a:spcBef>
                <a:spcPts val="480"/>
              </a:spcBef>
              <a:spcAft>
                <a:spcPts val="0"/>
              </a:spcAft>
              <a:buClr>
                <a:schemeClr val="dk1"/>
              </a:buClr>
              <a:buSzPts val="1800"/>
              <a:buChar char="•"/>
              <a:defRPr sz="2400"/>
            </a:lvl7pPr>
            <a:lvl8pPr marL="4876678" lvl="7" indent="-457189" algn="r" rtl="1">
              <a:spcBef>
                <a:spcPts val="480"/>
              </a:spcBef>
              <a:spcAft>
                <a:spcPts val="0"/>
              </a:spcAft>
              <a:buClr>
                <a:schemeClr val="dk1"/>
              </a:buClr>
              <a:buSzPts val="1800"/>
              <a:buChar char="•"/>
              <a:defRPr sz="2400"/>
            </a:lvl8pPr>
            <a:lvl9pPr marL="5486263" lvl="8" indent="-457189" algn="r" rtl="1">
              <a:spcBef>
                <a:spcPts val="480"/>
              </a:spcBef>
              <a:spcAft>
                <a:spcPts val="0"/>
              </a:spcAft>
              <a:buClr>
                <a:schemeClr val="dk1"/>
              </a:buClr>
              <a:buSzPts val="1800"/>
              <a:buChar char="•"/>
              <a:defRPr sz="2400"/>
            </a:lvl9pPr>
          </a:lstStyle>
          <a:p>
            <a:endParaRPr/>
          </a:p>
        </p:txBody>
      </p:sp>
      <p:sp>
        <p:nvSpPr>
          <p:cNvPr id="87" name="Google Shape;87;p19"/>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22065648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609600" y="1535113"/>
            <a:ext cx="5386800" cy="640000"/>
          </a:xfrm>
          <a:prstGeom prst="rect">
            <a:avLst/>
          </a:prstGeom>
          <a:noFill/>
          <a:ln>
            <a:noFill/>
          </a:ln>
        </p:spPr>
        <p:txBody>
          <a:bodyPr spcFirstLastPara="1" wrap="square" lIns="91425" tIns="45700" rIns="91425" bIns="45700" anchor="b" anchorCtr="0">
            <a:noAutofit/>
          </a:bodyPr>
          <a:lstStyle>
            <a:lvl1pPr marL="609585" lvl="0" indent="-304792" algn="r" rtl="1">
              <a:spcBef>
                <a:spcPts val="640"/>
              </a:spcBef>
              <a:spcAft>
                <a:spcPts val="0"/>
              </a:spcAft>
              <a:buClr>
                <a:schemeClr val="dk1"/>
              </a:buClr>
              <a:buSzPts val="2400"/>
              <a:buNone/>
              <a:defRPr sz="3200" b="1"/>
            </a:lvl1pPr>
            <a:lvl2pPr marL="1219170" lvl="1" indent="-304792" algn="r" rtl="1">
              <a:spcBef>
                <a:spcPts val="533"/>
              </a:spcBef>
              <a:spcAft>
                <a:spcPts val="0"/>
              </a:spcAft>
              <a:buClr>
                <a:schemeClr val="dk1"/>
              </a:buClr>
              <a:buSzPts val="2000"/>
              <a:buNone/>
              <a:defRPr sz="2667" b="1"/>
            </a:lvl2pPr>
            <a:lvl3pPr marL="1828754" lvl="2" indent="-304792" algn="r" rtl="1">
              <a:spcBef>
                <a:spcPts val="480"/>
              </a:spcBef>
              <a:spcAft>
                <a:spcPts val="0"/>
              </a:spcAft>
              <a:buClr>
                <a:schemeClr val="dk1"/>
              </a:buClr>
              <a:buSzPts val="1800"/>
              <a:buNone/>
              <a:defRPr sz="2400" b="1"/>
            </a:lvl3pPr>
            <a:lvl4pPr marL="2438339" lvl="3" indent="-304792" algn="r" rtl="1">
              <a:spcBef>
                <a:spcPts val="427"/>
              </a:spcBef>
              <a:spcAft>
                <a:spcPts val="0"/>
              </a:spcAft>
              <a:buClr>
                <a:schemeClr val="dk1"/>
              </a:buClr>
              <a:buSzPts val="1600"/>
              <a:buNone/>
              <a:defRPr sz="2133" b="1"/>
            </a:lvl4pPr>
            <a:lvl5pPr marL="3047924" lvl="4" indent="-304792" algn="r" rtl="1">
              <a:spcBef>
                <a:spcPts val="427"/>
              </a:spcBef>
              <a:spcAft>
                <a:spcPts val="0"/>
              </a:spcAft>
              <a:buClr>
                <a:schemeClr val="dk1"/>
              </a:buClr>
              <a:buSzPts val="1600"/>
              <a:buNone/>
              <a:defRPr sz="2133" b="1"/>
            </a:lvl5pPr>
            <a:lvl6pPr marL="3657509" lvl="5" indent="-304792" algn="r" rtl="1">
              <a:spcBef>
                <a:spcPts val="427"/>
              </a:spcBef>
              <a:spcAft>
                <a:spcPts val="0"/>
              </a:spcAft>
              <a:buClr>
                <a:schemeClr val="dk1"/>
              </a:buClr>
              <a:buSzPts val="1600"/>
              <a:buNone/>
              <a:defRPr sz="2133" b="1"/>
            </a:lvl6pPr>
            <a:lvl7pPr marL="4267093" lvl="6" indent="-304792" algn="r" rtl="1">
              <a:spcBef>
                <a:spcPts val="427"/>
              </a:spcBef>
              <a:spcAft>
                <a:spcPts val="0"/>
              </a:spcAft>
              <a:buClr>
                <a:schemeClr val="dk1"/>
              </a:buClr>
              <a:buSzPts val="1600"/>
              <a:buNone/>
              <a:defRPr sz="2133" b="1"/>
            </a:lvl7pPr>
            <a:lvl8pPr marL="4876678" lvl="7" indent="-304792" algn="r" rtl="1">
              <a:spcBef>
                <a:spcPts val="427"/>
              </a:spcBef>
              <a:spcAft>
                <a:spcPts val="0"/>
              </a:spcAft>
              <a:buClr>
                <a:schemeClr val="dk1"/>
              </a:buClr>
              <a:buSzPts val="1600"/>
              <a:buNone/>
              <a:defRPr sz="2133" b="1"/>
            </a:lvl8pPr>
            <a:lvl9pPr marL="5486263" lvl="8" indent="-304792" algn="r" rtl="1">
              <a:spcBef>
                <a:spcPts val="427"/>
              </a:spcBef>
              <a:spcAft>
                <a:spcPts val="0"/>
              </a:spcAft>
              <a:buClr>
                <a:schemeClr val="dk1"/>
              </a:buClr>
              <a:buSzPts val="1600"/>
              <a:buNone/>
              <a:defRPr sz="2133" b="1"/>
            </a:lvl9pPr>
          </a:lstStyle>
          <a:p>
            <a:endParaRPr/>
          </a:p>
        </p:txBody>
      </p:sp>
      <p:sp>
        <p:nvSpPr>
          <p:cNvPr id="93" name="Google Shape;93;p20"/>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507987" algn="r" rtl="1">
              <a:spcBef>
                <a:spcPts val="640"/>
              </a:spcBef>
              <a:spcAft>
                <a:spcPts val="0"/>
              </a:spcAft>
              <a:buClr>
                <a:schemeClr val="dk1"/>
              </a:buClr>
              <a:buSzPts val="2400"/>
              <a:buChar char="•"/>
              <a:defRPr sz="3200"/>
            </a:lvl1pPr>
            <a:lvl2pPr marL="1219170" lvl="1" indent="-474121" algn="r" rtl="1">
              <a:spcBef>
                <a:spcPts val="533"/>
              </a:spcBef>
              <a:spcAft>
                <a:spcPts val="0"/>
              </a:spcAft>
              <a:buClr>
                <a:schemeClr val="dk1"/>
              </a:buClr>
              <a:buSzPts val="2000"/>
              <a:buChar char="–"/>
              <a:defRPr sz="2667"/>
            </a:lvl2pPr>
            <a:lvl3pPr marL="1828754" lvl="2" indent="-457189" algn="r" rtl="1">
              <a:spcBef>
                <a:spcPts val="480"/>
              </a:spcBef>
              <a:spcAft>
                <a:spcPts val="0"/>
              </a:spcAft>
              <a:buClr>
                <a:schemeClr val="dk1"/>
              </a:buClr>
              <a:buSzPts val="1800"/>
              <a:buChar char="•"/>
              <a:defRPr sz="2400"/>
            </a:lvl3pPr>
            <a:lvl4pPr marL="2438339" lvl="3" indent="-440256" algn="r" rtl="1">
              <a:spcBef>
                <a:spcPts val="427"/>
              </a:spcBef>
              <a:spcAft>
                <a:spcPts val="0"/>
              </a:spcAft>
              <a:buClr>
                <a:schemeClr val="dk1"/>
              </a:buClr>
              <a:buSzPts val="1600"/>
              <a:buChar char="–"/>
              <a:defRPr sz="2133"/>
            </a:lvl4pPr>
            <a:lvl5pPr marL="3047924" lvl="4" indent="-440256" algn="r" rtl="1">
              <a:spcBef>
                <a:spcPts val="427"/>
              </a:spcBef>
              <a:spcAft>
                <a:spcPts val="0"/>
              </a:spcAft>
              <a:buClr>
                <a:schemeClr val="dk1"/>
              </a:buClr>
              <a:buSzPts val="1600"/>
              <a:buChar char="»"/>
              <a:defRPr sz="2133"/>
            </a:lvl5pPr>
            <a:lvl6pPr marL="3657509" lvl="5" indent="-440256" algn="r" rtl="1">
              <a:spcBef>
                <a:spcPts val="427"/>
              </a:spcBef>
              <a:spcAft>
                <a:spcPts val="0"/>
              </a:spcAft>
              <a:buClr>
                <a:schemeClr val="dk1"/>
              </a:buClr>
              <a:buSzPts val="1600"/>
              <a:buChar char="•"/>
              <a:defRPr sz="2133"/>
            </a:lvl6pPr>
            <a:lvl7pPr marL="4267093" lvl="6" indent="-440256" algn="r" rtl="1">
              <a:spcBef>
                <a:spcPts val="427"/>
              </a:spcBef>
              <a:spcAft>
                <a:spcPts val="0"/>
              </a:spcAft>
              <a:buClr>
                <a:schemeClr val="dk1"/>
              </a:buClr>
              <a:buSzPts val="1600"/>
              <a:buChar char="•"/>
              <a:defRPr sz="2133"/>
            </a:lvl7pPr>
            <a:lvl8pPr marL="4876678" lvl="7" indent="-440256" algn="r" rtl="1">
              <a:spcBef>
                <a:spcPts val="427"/>
              </a:spcBef>
              <a:spcAft>
                <a:spcPts val="0"/>
              </a:spcAft>
              <a:buClr>
                <a:schemeClr val="dk1"/>
              </a:buClr>
              <a:buSzPts val="1600"/>
              <a:buChar char="•"/>
              <a:defRPr sz="2133"/>
            </a:lvl8pPr>
            <a:lvl9pPr marL="5486263" lvl="8" indent="-440256" algn="r" rtl="1">
              <a:spcBef>
                <a:spcPts val="427"/>
              </a:spcBef>
              <a:spcAft>
                <a:spcPts val="0"/>
              </a:spcAft>
              <a:buClr>
                <a:schemeClr val="dk1"/>
              </a:buClr>
              <a:buSzPts val="1600"/>
              <a:buChar char="•"/>
              <a:defRPr sz="2133"/>
            </a:lvl9pPr>
          </a:lstStyle>
          <a:p>
            <a:endParaRPr/>
          </a:p>
        </p:txBody>
      </p:sp>
      <p:sp>
        <p:nvSpPr>
          <p:cNvPr id="94" name="Google Shape;94;p20"/>
          <p:cNvSpPr txBox="1">
            <a:spLocks noGrp="1"/>
          </p:cNvSpPr>
          <p:nvPr>
            <p:ph type="body" idx="3"/>
          </p:nvPr>
        </p:nvSpPr>
        <p:spPr>
          <a:xfrm>
            <a:off x="6193367" y="1535113"/>
            <a:ext cx="5389200" cy="640000"/>
          </a:xfrm>
          <a:prstGeom prst="rect">
            <a:avLst/>
          </a:prstGeom>
          <a:noFill/>
          <a:ln>
            <a:noFill/>
          </a:ln>
        </p:spPr>
        <p:txBody>
          <a:bodyPr spcFirstLastPara="1" wrap="square" lIns="91425" tIns="45700" rIns="91425" bIns="45700" anchor="b" anchorCtr="0">
            <a:noAutofit/>
          </a:bodyPr>
          <a:lstStyle>
            <a:lvl1pPr marL="609585" lvl="0" indent="-304792" algn="r" rtl="1">
              <a:spcBef>
                <a:spcPts val="640"/>
              </a:spcBef>
              <a:spcAft>
                <a:spcPts val="0"/>
              </a:spcAft>
              <a:buClr>
                <a:schemeClr val="dk1"/>
              </a:buClr>
              <a:buSzPts val="2400"/>
              <a:buNone/>
              <a:defRPr sz="3200" b="1"/>
            </a:lvl1pPr>
            <a:lvl2pPr marL="1219170" lvl="1" indent="-304792" algn="r" rtl="1">
              <a:spcBef>
                <a:spcPts val="533"/>
              </a:spcBef>
              <a:spcAft>
                <a:spcPts val="0"/>
              </a:spcAft>
              <a:buClr>
                <a:schemeClr val="dk1"/>
              </a:buClr>
              <a:buSzPts val="2000"/>
              <a:buNone/>
              <a:defRPr sz="2667" b="1"/>
            </a:lvl2pPr>
            <a:lvl3pPr marL="1828754" lvl="2" indent="-304792" algn="r" rtl="1">
              <a:spcBef>
                <a:spcPts val="480"/>
              </a:spcBef>
              <a:spcAft>
                <a:spcPts val="0"/>
              </a:spcAft>
              <a:buClr>
                <a:schemeClr val="dk1"/>
              </a:buClr>
              <a:buSzPts val="1800"/>
              <a:buNone/>
              <a:defRPr sz="2400" b="1"/>
            </a:lvl3pPr>
            <a:lvl4pPr marL="2438339" lvl="3" indent="-304792" algn="r" rtl="1">
              <a:spcBef>
                <a:spcPts val="427"/>
              </a:spcBef>
              <a:spcAft>
                <a:spcPts val="0"/>
              </a:spcAft>
              <a:buClr>
                <a:schemeClr val="dk1"/>
              </a:buClr>
              <a:buSzPts val="1600"/>
              <a:buNone/>
              <a:defRPr sz="2133" b="1"/>
            </a:lvl4pPr>
            <a:lvl5pPr marL="3047924" lvl="4" indent="-304792" algn="r" rtl="1">
              <a:spcBef>
                <a:spcPts val="427"/>
              </a:spcBef>
              <a:spcAft>
                <a:spcPts val="0"/>
              </a:spcAft>
              <a:buClr>
                <a:schemeClr val="dk1"/>
              </a:buClr>
              <a:buSzPts val="1600"/>
              <a:buNone/>
              <a:defRPr sz="2133" b="1"/>
            </a:lvl5pPr>
            <a:lvl6pPr marL="3657509" lvl="5" indent="-304792" algn="r" rtl="1">
              <a:spcBef>
                <a:spcPts val="427"/>
              </a:spcBef>
              <a:spcAft>
                <a:spcPts val="0"/>
              </a:spcAft>
              <a:buClr>
                <a:schemeClr val="dk1"/>
              </a:buClr>
              <a:buSzPts val="1600"/>
              <a:buNone/>
              <a:defRPr sz="2133" b="1"/>
            </a:lvl6pPr>
            <a:lvl7pPr marL="4267093" lvl="6" indent="-304792" algn="r" rtl="1">
              <a:spcBef>
                <a:spcPts val="427"/>
              </a:spcBef>
              <a:spcAft>
                <a:spcPts val="0"/>
              </a:spcAft>
              <a:buClr>
                <a:schemeClr val="dk1"/>
              </a:buClr>
              <a:buSzPts val="1600"/>
              <a:buNone/>
              <a:defRPr sz="2133" b="1"/>
            </a:lvl7pPr>
            <a:lvl8pPr marL="4876678" lvl="7" indent="-304792" algn="r" rtl="1">
              <a:spcBef>
                <a:spcPts val="427"/>
              </a:spcBef>
              <a:spcAft>
                <a:spcPts val="0"/>
              </a:spcAft>
              <a:buClr>
                <a:schemeClr val="dk1"/>
              </a:buClr>
              <a:buSzPts val="1600"/>
              <a:buNone/>
              <a:defRPr sz="2133" b="1"/>
            </a:lvl8pPr>
            <a:lvl9pPr marL="5486263" lvl="8" indent="-304792" algn="r" rtl="1">
              <a:spcBef>
                <a:spcPts val="427"/>
              </a:spcBef>
              <a:spcAft>
                <a:spcPts val="0"/>
              </a:spcAft>
              <a:buClr>
                <a:schemeClr val="dk1"/>
              </a:buClr>
              <a:buSzPts val="1600"/>
              <a:buNone/>
              <a:defRPr sz="2133" b="1"/>
            </a:lvl9pPr>
          </a:lstStyle>
          <a:p>
            <a:endParaRPr/>
          </a:p>
        </p:txBody>
      </p:sp>
      <p:sp>
        <p:nvSpPr>
          <p:cNvPr id="95" name="Google Shape;95;p20"/>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609585" lvl="0" indent="-507987" algn="r" rtl="1">
              <a:spcBef>
                <a:spcPts val="640"/>
              </a:spcBef>
              <a:spcAft>
                <a:spcPts val="0"/>
              </a:spcAft>
              <a:buClr>
                <a:schemeClr val="dk1"/>
              </a:buClr>
              <a:buSzPts val="2400"/>
              <a:buChar char="•"/>
              <a:defRPr sz="3200"/>
            </a:lvl1pPr>
            <a:lvl2pPr marL="1219170" lvl="1" indent="-474121" algn="r" rtl="1">
              <a:spcBef>
                <a:spcPts val="533"/>
              </a:spcBef>
              <a:spcAft>
                <a:spcPts val="0"/>
              </a:spcAft>
              <a:buClr>
                <a:schemeClr val="dk1"/>
              </a:buClr>
              <a:buSzPts val="2000"/>
              <a:buChar char="–"/>
              <a:defRPr sz="2667"/>
            </a:lvl2pPr>
            <a:lvl3pPr marL="1828754" lvl="2" indent="-457189" algn="r" rtl="1">
              <a:spcBef>
                <a:spcPts val="480"/>
              </a:spcBef>
              <a:spcAft>
                <a:spcPts val="0"/>
              </a:spcAft>
              <a:buClr>
                <a:schemeClr val="dk1"/>
              </a:buClr>
              <a:buSzPts val="1800"/>
              <a:buChar char="•"/>
              <a:defRPr sz="2400"/>
            </a:lvl3pPr>
            <a:lvl4pPr marL="2438339" lvl="3" indent="-440256" algn="r" rtl="1">
              <a:spcBef>
                <a:spcPts val="427"/>
              </a:spcBef>
              <a:spcAft>
                <a:spcPts val="0"/>
              </a:spcAft>
              <a:buClr>
                <a:schemeClr val="dk1"/>
              </a:buClr>
              <a:buSzPts val="1600"/>
              <a:buChar char="–"/>
              <a:defRPr sz="2133"/>
            </a:lvl4pPr>
            <a:lvl5pPr marL="3047924" lvl="4" indent="-440256" algn="r" rtl="1">
              <a:spcBef>
                <a:spcPts val="427"/>
              </a:spcBef>
              <a:spcAft>
                <a:spcPts val="0"/>
              </a:spcAft>
              <a:buClr>
                <a:schemeClr val="dk1"/>
              </a:buClr>
              <a:buSzPts val="1600"/>
              <a:buChar char="»"/>
              <a:defRPr sz="2133"/>
            </a:lvl5pPr>
            <a:lvl6pPr marL="3657509" lvl="5" indent="-440256" algn="r" rtl="1">
              <a:spcBef>
                <a:spcPts val="427"/>
              </a:spcBef>
              <a:spcAft>
                <a:spcPts val="0"/>
              </a:spcAft>
              <a:buClr>
                <a:schemeClr val="dk1"/>
              </a:buClr>
              <a:buSzPts val="1600"/>
              <a:buChar char="•"/>
              <a:defRPr sz="2133"/>
            </a:lvl6pPr>
            <a:lvl7pPr marL="4267093" lvl="6" indent="-440256" algn="r" rtl="1">
              <a:spcBef>
                <a:spcPts val="427"/>
              </a:spcBef>
              <a:spcAft>
                <a:spcPts val="0"/>
              </a:spcAft>
              <a:buClr>
                <a:schemeClr val="dk1"/>
              </a:buClr>
              <a:buSzPts val="1600"/>
              <a:buChar char="•"/>
              <a:defRPr sz="2133"/>
            </a:lvl7pPr>
            <a:lvl8pPr marL="4876678" lvl="7" indent="-440256" algn="r" rtl="1">
              <a:spcBef>
                <a:spcPts val="427"/>
              </a:spcBef>
              <a:spcAft>
                <a:spcPts val="0"/>
              </a:spcAft>
              <a:buClr>
                <a:schemeClr val="dk1"/>
              </a:buClr>
              <a:buSzPts val="1600"/>
              <a:buChar char="•"/>
              <a:defRPr sz="2133"/>
            </a:lvl8pPr>
            <a:lvl9pPr marL="5486263" lvl="8" indent="-440256" algn="r" rtl="1">
              <a:spcBef>
                <a:spcPts val="427"/>
              </a:spcBef>
              <a:spcAft>
                <a:spcPts val="0"/>
              </a:spcAft>
              <a:buClr>
                <a:schemeClr val="dk1"/>
              </a:buClr>
              <a:buSzPts val="1600"/>
              <a:buChar char="•"/>
              <a:defRPr sz="2133"/>
            </a:lvl9pPr>
          </a:lstStyle>
          <a:p>
            <a:endParaRPr/>
          </a:p>
        </p:txBody>
      </p:sp>
      <p:sp>
        <p:nvSpPr>
          <p:cNvPr id="96" name="Google Shape;96;p20"/>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765653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תוכן עם כיתוב" type="objTx">
  <p:cSld name="תוכן עם כיתוב">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09600" y="273051"/>
            <a:ext cx="4011200" cy="11620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4766733" y="273051"/>
            <a:ext cx="6815600" cy="5852800"/>
          </a:xfrm>
          <a:prstGeom prst="rect">
            <a:avLst/>
          </a:prstGeom>
          <a:noFill/>
          <a:ln>
            <a:noFill/>
          </a:ln>
        </p:spPr>
        <p:txBody>
          <a:bodyPr spcFirstLastPara="1" wrap="square" lIns="91425" tIns="45700" rIns="91425" bIns="45700" anchor="t" anchorCtr="0">
            <a:noAutofit/>
          </a:bodyPr>
          <a:lstStyle>
            <a:lvl1pPr marL="609585" lvl="0" indent="-575719" algn="r" rtl="1">
              <a:spcBef>
                <a:spcPts val="853"/>
              </a:spcBef>
              <a:spcAft>
                <a:spcPts val="0"/>
              </a:spcAft>
              <a:buClr>
                <a:schemeClr val="dk1"/>
              </a:buClr>
              <a:buSzPts val="3200"/>
              <a:buChar char="•"/>
              <a:defRPr sz="4267"/>
            </a:lvl1pPr>
            <a:lvl2pPr marL="1219170" lvl="1" indent="-541853" algn="r" rtl="1">
              <a:spcBef>
                <a:spcPts val="747"/>
              </a:spcBef>
              <a:spcAft>
                <a:spcPts val="0"/>
              </a:spcAft>
              <a:buClr>
                <a:schemeClr val="dk1"/>
              </a:buClr>
              <a:buSzPts val="2800"/>
              <a:buChar char="–"/>
              <a:defRPr sz="3733"/>
            </a:lvl2pPr>
            <a:lvl3pPr marL="1828754" lvl="2" indent="-507987" algn="r" rtl="1">
              <a:spcBef>
                <a:spcPts val="640"/>
              </a:spcBef>
              <a:spcAft>
                <a:spcPts val="0"/>
              </a:spcAft>
              <a:buClr>
                <a:schemeClr val="dk1"/>
              </a:buClr>
              <a:buSzPts val="2400"/>
              <a:buChar char="•"/>
              <a:defRPr sz="3200"/>
            </a:lvl3pPr>
            <a:lvl4pPr marL="2438339" lvl="3" indent="-474121" algn="r" rtl="1">
              <a:spcBef>
                <a:spcPts val="533"/>
              </a:spcBef>
              <a:spcAft>
                <a:spcPts val="0"/>
              </a:spcAft>
              <a:buClr>
                <a:schemeClr val="dk1"/>
              </a:buClr>
              <a:buSzPts val="2000"/>
              <a:buChar char="–"/>
              <a:defRPr sz="2667"/>
            </a:lvl4pPr>
            <a:lvl5pPr marL="3047924" lvl="4" indent="-474121" algn="r" rtl="1">
              <a:spcBef>
                <a:spcPts val="533"/>
              </a:spcBef>
              <a:spcAft>
                <a:spcPts val="0"/>
              </a:spcAft>
              <a:buClr>
                <a:schemeClr val="dk1"/>
              </a:buClr>
              <a:buSzPts val="2000"/>
              <a:buChar char="»"/>
              <a:defRPr sz="2667"/>
            </a:lvl5pPr>
            <a:lvl6pPr marL="3657509" lvl="5" indent="-474121" algn="r" rtl="1">
              <a:spcBef>
                <a:spcPts val="533"/>
              </a:spcBef>
              <a:spcAft>
                <a:spcPts val="0"/>
              </a:spcAft>
              <a:buClr>
                <a:schemeClr val="dk1"/>
              </a:buClr>
              <a:buSzPts val="2000"/>
              <a:buChar char="•"/>
              <a:defRPr sz="2667"/>
            </a:lvl6pPr>
            <a:lvl7pPr marL="4267093" lvl="6" indent="-474121" algn="r" rtl="1">
              <a:spcBef>
                <a:spcPts val="533"/>
              </a:spcBef>
              <a:spcAft>
                <a:spcPts val="0"/>
              </a:spcAft>
              <a:buClr>
                <a:schemeClr val="dk1"/>
              </a:buClr>
              <a:buSzPts val="2000"/>
              <a:buChar char="•"/>
              <a:defRPr sz="2667"/>
            </a:lvl7pPr>
            <a:lvl8pPr marL="4876678" lvl="7" indent="-474121" algn="r" rtl="1">
              <a:spcBef>
                <a:spcPts val="533"/>
              </a:spcBef>
              <a:spcAft>
                <a:spcPts val="0"/>
              </a:spcAft>
              <a:buClr>
                <a:schemeClr val="dk1"/>
              </a:buClr>
              <a:buSzPts val="2000"/>
              <a:buChar char="•"/>
              <a:defRPr sz="2667"/>
            </a:lvl8pPr>
            <a:lvl9pPr marL="5486263" lvl="8" indent="-474121" algn="r" rtl="1">
              <a:spcBef>
                <a:spcPts val="533"/>
              </a:spcBef>
              <a:spcAft>
                <a:spcPts val="0"/>
              </a:spcAft>
              <a:buClr>
                <a:schemeClr val="dk1"/>
              </a:buClr>
              <a:buSzPts val="2000"/>
              <a:buChar char="•"/>
              <a:defRPr sz="2667"/>
            </a:lvl9pPr>
          </a:lstStyle>
          <a:p>
            <a:endParaRPr/>
          </a:p>
        </p:txBody>
      </p:sp>
      <p:sp>
        <p:nvSpPr>
          <p:cNvPr id="102" name="Google Shape;102;p21"/>
          <p:cNvSpPr txBox="1">
            <a:spLocks noGrp="1"/>
          </p:cNvSpPr>
          <p:nvPr>
            <p:ph type="body" idx="2"/>
          </p:nvPr>
        </p:nvSpPr>
        <p:spPr>
          <a:xfrm>
            <a:off x="609600" y="1435100"/>
            <a:ext cx="4011200" cy="4691200"/>
          </a:xfrm>
          <a:prstGeom prst="rect">
            <a:avLst/>
          </a:prstGeom>
          <a:noFill/>
          <a:ln>
            <a:noFill/>
          </a:ln>
        </p:spPr>
        <p:txBody>
          <a:bodyPr spcFirstLastPara="1" wrap="square" lIns="91425" tIns="45700" rIns="91425" bIns="45700" anchor="t" anchorCtr="0">
            <a:noAutofit/>
          </a:bodyPr>
          <a:lstStyle>
            <a:lvl1pPr marL="609585" lvl="0" indent="-304792" algn="r" rtl="1">
              <a:spcBef>
                <a:spcPts val="373"/>
              </a:spcBef>
              <a:spcAft>
                <a:spcPts val="0"/>
              </a:spcAft>
              <a:buClr>
                <a:schemeClr val="dk1"/>
              </a:buClr>
              <a:buSzPts val="1400"/>
              <a:buNone/>
              <a:defRPr sz="1867"/>
            </a:lvl1pPr>
            <a:lvl2pPr marL="1219170" lvl="1" indent="-304792" algn="r" rtl="1">
              <a:spcBef>
                <a:spcPts val="320"/>
              </a:spcBef>
              <a:spcAft>
                <a:spcPts val="0"/>
              </a:spcAft>
              <a:buClr>
                <a:schemeClr val="dk1"/>
              </a:buClr>
              <a:buSzPts val="1200"/>
              <a:buNone/>
              <a:defRPr sz="1600"/>
            </a:lvl2pPr>
            <a:lvl3pPr marL="1828754" lvl="2" indent="-304792" algn="r" rtl="1">
              <a:spcBef>
                <a:spcPts val="267"/>
              </a:spcBef>
              <a:spcAft>
                <a:spcPts val="0"/>
              </a:spcAft>
              <a:buClr>
                <a:schemeClr val="dk1"/>
              </a:buClr>
              <a:buSzPts val="1000"/>
              <a:buNone/>
              <a:defRPr sz="1333"/>
            </a:lvl3pPr>
            <a:lvl4pPr marL="2438339" lvl="3" indent="-304792" algn="r" rtl="1">
              <a:spcBef>
                <a:spcPts val="240"/>
              </a:spcBef>
              <a:spcAft>
                <a:spcPts val="0"/>
              </a:spcAft>
              <a:buClr>
                <a:schemeClr val="dk1"/>
              </a:buClr>
              <a:buSzPts val="900"/>
              <a:buNone/>
              <a:defRPr sz="1200"/>
            </a:lvl4pPr>
            <a:lvl5pPr marL="3047924" lvl="4" indent="-304792" algn="r" rtl="1">
              <a:spcBef>
                <a:spcPts val="240"/>
              </a:spcBef>
              <a:spcAft>
                <a:spcPts val="0"/>
              </a:spcAft>
              <a:buClr>
                <a:schemeClr val="dk1"/>
              </a:buClr>
              <a:buSzPts val="900"/>
              <a:buNone/>
              <a:defRPr sz="1200"/>
            </a:lvl5pPr>
            <a:lvl6pPr marL="3657509" lvl="5" indent="-304792" algn="r" rtl="1">
              <a:spcBef>
                <a:spcPts val="240"/>
              </a:spcBef>
              <a:spcAft>
                <a:spcPts val="0"/>
              </a:spcAft>
              <a:buClr>
                <a:schemeClr val="dk1"/>
              </a:buClr>
              <a:buSzPts val="900"/>
              <a:buNone/>
              <a:defRPr sz="1200"/>
            </a:lvl6pPr>
            <a:lvl7pPr marL="4267093" lvl="6" indent="-304792" algn="r" rtl="1">
              <a:spcBef>
                <a:spcPts val="240"/>
              </a:spcBef>
              <a:spcAft>
                <a:spcPts val="0"/>
              </a:spcAft>
              <a:buClr>
                <a:schemeClr val="dk1"/>
              </a:buClr>
              <a:buSzPts val="900"/>
              <a:buNone/>
              <a:defRPr sz="1200"/>
            </a:lvl7pPr>
            <a:lvl8pPr marL="4876678" lvl="7" indent="-304792" algn="r" rtl="1">
              <a:spcBef>
                <a:spcPts val="240"/>
              </a:spcBef>
              <a:spcAft>
                <a:spcPts val="0"/>
              </a:spcAft>
              <a:buClr>
                <a:schemeClr val="dk1"/>
              </a:buClr>
              <a:buSzPts val="900"/>
              <a:buNone/>
              <a:defRPr sz="1200"/>
            </a:lvl8pPr>
            <a:lvl9pPr marL="5486263" lvl="8" indent="-304792" algn="r" rtl="1">
              <a:spcBef>
                <a:spcPts val="240"/>
              </a:spcBef>
              <a:spcAft>
                <a:spcPts val="0"/>
              </a:spcAft>
              <a:buClr>
                <a:schemeClr val="dk1"/>
              </a:buClr>
              <a:buSzPts val="900"/>
              <a:buNone/>
              <a:defRPr sz="1200"/>
            </a:lvl9pPr>
          </a:lstStyle>
          <a:p>
            <a:endParaRPr/>
          </a:p>
        </p:txBody>
      </p:sp>
      <p:sp>
        <p:nvSpPr>
          <p:cNvPr id="103" name="Google Shape;103;p21"/>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105811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תמונה עם כיתוב" type="picTx">
  <p:cSld name="תמונה עם כיתוב">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2389717" y="4800600"/>
            <a:ext cx="7315200" cy="5668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667"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r" rtl="1">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r" rtl="1">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r" rtl="1">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r" rtl="1">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2389717" y="5367337"/>
            <a:ext cx="7315200" cy="804800"/>
          </a:xfrm>
          <a:prstGeom prst="rect">
            <a:avLst/>
          </a:prstGeom>
          <a:noFill/>
          <a:ln>
            <a:noFill/>
          </a:ln>
        </p:spPr>
        <p:txBody>
          <a:bodyPr spcFirstLastPara="1" wrap="square" lIns="91425" tIns="45700" rIns="91425" bIns="45700" anchor="t" anchorCtr="0">
            <a:noAutofit/>
          </a:bodyPr>
          <a:lstStyle>
            <a:lvl1pPr marL="609585" lvl="0" indent="-304792" algn="r" rtl="1">
              <a:spcBef>
                <a:spcPts val="373"/>
              </a:spcBef>
              <a:spcAft>
                <a:spcPts val="0"/>
              </a:spcAft>
              <a:buClr>
                <a:schemeClr val="dk1"/>
              </a:buClr>
              <a:buSzPts val="1400"/>
              <a:buNone/>
              <a:defRPr sz="1867"/>
            </a:lvl1pPr>
            <a:lvl2pPr marL="1219170" lvl="1" indent="-304792" algn="r" rtl="1">
              <a:spcBef>
                <a:spcPts val="320"/>
              </a:spcBef>
              <a:spcAft>
                <a:spcPts val="0"/>
              </a:spcAft>
              <a:buClr>
                <a:schemeClr val="dk1"/>
              </a:buClr>
              <a:buSzPts val="1200"/>
              <a:buNone/>
              <a:defRPr sz="1600"/>
            </a:lvl2pPr>
            <a:lvl3pPr marL="1828754" lvl="2" indent="-304792" algn="r" rtl="1">
              <a:spcBef>
                <a:spcPts val="267"/>
              </a:spcBef>
              <a:spcAft>
                <a:spcPts val="0"/>
              </a:spcAft>
              <a:buClr>
                <a:schemeClr val="dk1"/>
              </a:buClr>
              <a:buSzPts val="1000"/>
              <a:buNone/>
              <a:defRPr sz="1333"/>
            </a:lvl3pPr>
            <a:lvl4pPr marL="2438339" lvl="3" indent="-304792" algn="r" rtl="1">
              <a:spcBef>
                <a:spcPts val="240"/>
              </a:spcBef>
              <a:spcAft>
                <a:spcPts val="0"/>
              </a:spcAft>
              <a:buClr>
                <a:schemeClr val="dk1"/>
              </a:buClr>
              <a:buSzPts val="900"/>
              <a:buNone/>
              <a:defRPr sz="1200"/>
            </a:lvl4pPr>
            <a:lvl5pPr marL="3047924" lvl="4" indent="-304792" algn="r" rtl="1">
              <a:spcBef>
                <a:spcPts val="240"/>
              </a:spcBef>
              <a:spcAft>
                <a:spcPts val="0"/>
              </a:spcAft>
              <a:buClr>
                <a:schemeClr val="dk1"/>
              </a:buClr>
              <a:buSzPts val="900"/>
              <a:buNone/>
              <a:defRPr sz="1200"/>
            </a:lvl5pPr>
            <a:lvl6pPr marL="3657509" lvl="5" indent="-304792" algn="r" rtl="1">
              <a:spcBef>
                <a:spcPts val="240"/>
              </a:spcBef>
              <a:spcAft>
                <a:spcPts val="0"/>
              </a:spcAft>
              <a:buClr>
                <a:schemeClr val="dk1"/>
              </a:buClr>
              <a:buSzPts val="900"/>
              <a:buNone/>
              <a:defRPr sz="1200"/>
            </a:lvl6pPr>
            <a:lvl7pPr marL="4267093" lvl="6" indent="-304792" algn="r" rtl="1">
              <a:spcBef>
                <a:spcPts val="240"/>
              </a:spcBef>
              <a:spcAft>
                <a:spcPts val="0"/>
              </a:spcAft>
              <a:buClr>
                <a:schemeClr val="dk1"/>
              </a:buClr>
              <a:buSzPts val="900"/>
              <a:buNone/>
              <a:defRPr sz="1200"/>
            </a:lvl7pPr>
            <a:lvl8pPr marL="4876678" lvl="7" indent="-304792" algn="r" rtl="1">
              <a:spcBef>
                <a:spcPts val="240"/>
              </a:spcBef>
              <a:spcAft>
                <a:spcPts val="0"/>
              </a:spcAft>
              <a:buClr>
                <a:schemeClr val="dk1"/>
              </a:buClr>
              <a:buSzPts val="900"/>
              <a:buNone/>
              <a:defRPr sz="1200"/>
            </a:lvl8pPr>
            <a:lvl9pPr marL="5486263" lvl="8" indent="-304792" algn="r" rtl="1">
              <a:spcBef>
                <a:spcPts val="240"/>
              </a:spcBef>
              <a:spcAft>
                <a:spcPts val="0"/>
              </a:spcAft>
              <a:buClr>
                <a:schemeClr val="dk1"/>
              </a:buClr>
              <a:buSzPts val="900"/>
              <a:buNone/>
              <a:defRPr sz="1200"/>
            </a:lvl9pPr>
          </a:lstStyle>
          <a:p>
            <a:endParaRPr/>
          </a:p>
        </p:txBody>
      </p:sp>
      <p:sp>
        <p:nvSpPr>
          <p:cNvPr id="110" name="Google Shape;110;p22"/>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2862178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כותרת וטקסט אנכי">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3833000" y="-1623200"/>
            <a:ext cx="4526000" cy="10972800"/>
          </a:xfrm>
          <a:prstGeom prst="rect">
            <a:avLst/>
          </a:prstGeom>
          <a:noFill/>
          <a:ln>
            <a:noFill/>
          </a:ln>
        </p:spPr>
        <p:txBody>
          <a:bodyPr spcFirstLastPara="1" wrap="square" lIns="91425" tIns="45700" rIns="91425" bIns="45700" anchor="t" anchorCtr="0">
            <a:noAutofit/>
          </a:bodyPr>
          <a:lstStyle>
            <a:lvl1pPr marL="609585" lvl="0" indent="-457189" algn="r" rtl="1">
              <a:spcBef>
                <a:spcPts val="480"/>
              </a:spcBef>
              <a:spcAft>
                <a:spcPts val="0"/>
              </a:spcAft>
              <a:buClr>
                <a:schemeClr val="dk1"/>
              </a:buClr>
              <a:buSzPts val="1800"/>
              <a:buChar char="•"/>
              <a:defRPr/>
            </a:lvl1pPr>
            <a:lvl2pPr marL="1219170" lvl="1" indent="-457189" algn="r" rtl="1">
              <a:spcBef>
                <a:spcPts val="480"/>
              </a:spcBef>
              <a:spcAft>
                <a:spcPts val="0"/>
              </a:spcAft>
              <a:buClr>
                <a:schemeClr val="dk1"/>
              </a:buClr>
              <a:buSzPts val="1800"/>
              <a:buChar char="–"/>
              <a:defRPr/>
            </a:lvl2pPr>
            <a:lvl3pPr marL="1828754" lvl="2" indent="-457189" algn="r" rtl="1">
              <a:spcBef>
                <a:spcPts val="480"/>
              </a:spcBef>
              <a:spcAft>
                <a:spcPts val="0"/>
              </a:spcAft>
              <a:buClr>
                <a:schemeClr val="dk1"/>
              </a:buClr>
              <a:buSzPts val="1800"/>
              <a:buChar char="•"/>
              <a:defRPr/>
            </a:lvl3pPr>
            <a:lvl4pPr marL="2438339" lvl="3" indent="-457189" algn="r" rtl="1">
              <a:spcBef>
                <a:spcPts val="480"/>
              </a:spcBef>
              <a:spcAft>
                <a:spcPts val="0"/>
              </a:spcAft>
              <a:buClr>
                <a:schemeClr val="dk1"/>
              </a:buClr>
              <a:buSzPts val="1800"/>
              <a:buChar char="–"/>
              <a:defRPr/>
            </a:lvl4pPr>
            <a:lvl5pPr marL="3047924" lvl="4" indent="-457189" algn="r" rtl="1">
              <a:spcBef>
                <a:spcPts val="480"/>
              </a:spcBef>
              <a:spcAft>
                <a:spcPts val="0"/>
              </a:spcAft>
              <a:buClr>
                <a:schemeClr val="dk1"/>
              </a:buClr>
              <a:buSzPts val="1800"/>
              <a:buChar char="»"/>
              <a:defRPr/>
            </a:lvl5pPr>
            <a:lvl6pPr marL="3657509" lvl="5" indent="-457189" algn="r" rtl="1">
              <a:spcBef>
                <a:spcPts val="480"/>
              </a:spcBef>
              <a:spcAft>
                <a:spcPts val="0"/>
              </a:spcAft>
              <a:buClr>
                <a:schemeClr val="dk1"/>
              </a:buClr>
              <a:buSzPts val="1800"/>
              <a:buChar char="•"/>
              <a:defRPr/>
            </a:lvl6pPr>
            <a:lvl7pPr marL="4267093" lvl="6" indent="-457189" algn="r" rtl="1">
              <a:spcBef>
                <a:spcPts val="480"/>
              </a:spcBef>
              <a:spcAft>
                <a:spcPts val="0"/>
              </a:spcAft>
              <a:buClr>
                <a:schemeClr val="dk1"/>
              </a:buClr>
              <a:buSzPts val="1800"/>
              <a:buChar char="•"/>
              <a:defRPr/>
            </a:lvl7pPr>
            <a:lvl8pPr marL="4876678" lvl="7" indent="-457189" algn="r" rtl="1">
              <a:spcBef>
                <a:spcPts val="480"/>
              </a:spcBef>
              <a:spcAft>
                <a:spcPts val="0"/>
              </a:spcAft>
              <a:buClr>
                <a:schemeClr val="dk1"/>
              </a:buClr>
              <a:buSzPts val="1800"/>
              <a:buChar char="•"/>
              <a:defRPr/>
            </a:lvl8pPr>
            <a:lvl9pPr marL="5486263" lvl="8" indent="-457189" algn="r" rtl="1">
              <a:spcBef>
                <a:spcPts val="48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4033136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כותרת אנכית וטקסט">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285000" y="1828837"/>
            <a:ext cx="5851600" cy="2743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697000" y="-812763"/>
            <a:ext cx="5851600" cy="8026400"/>
          </a:xfrm>
          <a:prstGeom prst="rect">
            <a:avLst/>
          </a:prstGeom>
          <a:noFill/>
          <a:ln>
            <a:noFill/>
          </a:ln>
        </p:spPr>
        <p:txBody>
          <a:bodyPr spcFirstLastPara="1" wrap="square" lIns="91425" tIns="45700" rIns="91425" bIns="45700" anchor="t" anchorCtr="0">
            <a:noAutofit/>
          </a:bodyPr>
          <a:lstStyle>
            <a:lvl1pPr marL="609585" lvl="0" indent="-457189" algn="r" rtl="1">
              <a:spcBef>
                <a:spcPts val="480"/>
              </a:spcBef>
              <a:spcAft>
                <a:spcPts val="0"/>
              </a:spcAft>
              <a:buClr>
                <a:schemeClr val="dk1"/>
              </a:buClr>
              <a:buSzPts val="1800"/>
              <a:buChar char="•"/>
              <a:defRPr/>
            </a:lvl1pPr>
            <a:lvl2pPr marL="1219170" lvl="1" indent="-457189" algn="r" rtl="1">
              <a:spcBef>
                <a:spcPts val="480"/>
              </a:spcBef>
              <a:spcAft>
                <a:spcPts val="0"/>
              </a:spcAft>
              <a:buClr>
                <a:schemeClr val="dk1"/>
              </a:buClr>
              <a:buSzPts val="1800"/>
              <a:buChar char="–"/>
              <a:defRPr/>
            </a:lvl2pPr>
            <a:lvl3pPr marL="1828754" lvl="2" indent="-457189" algn="r" rtl="1">
              <a:spcBef>
                <a:spcPts val="480"/>
              </a:spcBef>
              <a:spcAft>
                <a:spcPts val="0"/>
              </a:spcAft>
              <a:buClr>
                <a:schemeClr val="dk1"/>
              </a:buClr>
              <a:buSzPts val="1800"/>
              <a:buChar char="•"/>
              <a:defRPr/>
            </a:lvl3pPr>
            <a:lvl4pPr marL="2438339" lvl="3" indent="-457189" algn="r" rtl="1">
              <a:spcBef>
                <a:spcPts val="480"/>
              </a:spcBef>
              <a:spcAft>
                <a:spcPts val="0"/>
              </a:spcAft>
              <a:buClr>
                <a:schemeClr val="dk1"/>
              </a:buClr>
              <a:buSzPts val="1800"/>
              <a:buChar char="–"/>
              <a:defRPr/>
            </a:lvl4pPr>
            <a:lvl5pPr marL="3047924" lvl="4" indent="-457189" algn="r" rtl="1">
              <a:spcBef>
                <a:spcPts val="480"/>
              </a:spcBef>
              <a:spcAft>
                <a:spcPts val="0"/>
              </a:spcAft>
              <a:buClr>
                <a:schemeClr val="dk1"/>
              </a:buClr>
              <a:buSzPts val="1800"/>
              <a:buChar char="»"/>
              <a:defRPr/>
            </a:lvl5pPr>
            <a:lvl6pPr marL="3657509" lvl="5" indent="-457189" algn="r" rtl="1">
              <a:spcBef>
                <a:spcPts val="480"/>
              </a:spcBef>
              <a:spcAft>
                <a:spcPts val="0"/>
              </a:spcAft>
              <a:buClr>
                <a:schemeClr val="dk1"/>
              </a:buClr>
              <a:buSzPts val="1800"/>
              <a:buChar char="•"/>
              <a:defRPr/>
            </a:lvl6pPr>
            <a:lvl7pPr marL="4267093" lvl="6" indent="-457189" algn="r" rtl="1">
              <a:spcBef>
                <a:spcPts val="480"/>
              </a:spcBef>
              <a:spcAft>
                <a:spcPts val="0"/>
              </a:spcAft>
              <a:buClr>
                <a:schemeClr val="dk1"/>
              </a:buClr>
              <a:buSzPts val="1800"/>
              <a:buChar char="•"/>
              <a:defRPr/>
            </a:lvl7pPr>
            <a:lvl8pPr marL="4876678" lvl="7" indent="-457189" algn="r" rtl="1">
              <a:spcBef>
                <a:spcPts val="480"/>
              </a:spcBef>
              <a:spcAft>
                <a:spcPts val="0"/>
              </a:spcAft>
              <a:buClr>
                <a:schemeClr val="dk1"/>
              </a:buClr>
              <a:buSzPts val="1800"/>
              <a:buChar char="•"/>
              <a:defRPr/>
            </a:lvl8pPr>
            <a:lvl9pPr marL="5486263" lvl="8" indent="-457189" algn="r" rtl="1">
              <a:spcBef>
                <a:spcPts val="48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a:pPr/>
              <a:t>‹#›</a:t>
            </a:fld>
            <a:endParaRPr/>
          </a:p>
        </p:txBody>
      </p:sp>
    </p:spTree>
    <p:extLst>
      <p:ext uri="{BB962C8B-B14F-4D97-AF65-F5344CB8AC3E}">
        <p14:creationId xmlns:p14="http://schemas.microsoft.com/office/powerpoint/2010/main" val="157047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mt="25000"/>
          </a:blip>
          <a:stretch>
            <a:fillRect/>
          </a:stretch>
        </a:blipFill>
        <a:effectLst/>
      </p:bgPr>
    </p:bg>
    <p:spTree>
      <p:nvGrpSpPr>
        <p:cNvPr id="1" name="Shape 425"/>
        <p:cNvGrpSpPr/>
        <p:nvPr/>
      </p:nvGrpSpPr>
      <p:grpSpPr>
        <a:xfrm>
          <a:off x="0" y="0"/>
          <a:ext cx="0" cy="0"/>
          <a:chOff x="0" y="0"/>
          <a:chExt cx="0" cy="0"/>
        </a:xfrm>
      </p:grpSpPr>
      <p:sp>
        <p:nvSpPr>
          <p:cNvPr id="426" name="Google Shape;426;p73"/>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27" name="Google Shape;427;p73"/>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28" name="Google Shape;428;p73"/>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29" name="Google Shape;429;p73"/>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430" name="Google Shape;430;p73"/>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a:pPr/>
              <a:t>‹#›</a:t>
            </a:fld>
            <a:endParaRPr/>
          </a:p>
        </p:txBody>
      </p:sp>
    </p:spTree>
    <p:extLst>
      <p:ext uri="{BB962C8B-B14F-4D97-AF65-F5344CB8AC3E}">
        <p14:creationId xmlns:p14="http://schemas.microsoft.com/office/powerpoint/2010/main" val="3258366766"/>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85"/>
          <p:cNvSpPr txBox="1">
            <a:spLocks noGrp="1"/>
          </p:cNvSpPr>
          <p:nvPr>
            <p:ph type="title"/>
          </p:nvPr>
        </p:nvSpPr>
        <p:spPr>
          <a:xfrm>
            <a:off x="609600" y="274637"/>
            <a:ext cx="10972800" cy="11432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02" name="Google Shape;502;p85"/>
          <p:cNvSpPr txBox="1">
            <a:spLocks noGrp="1"/>
          </p:cNvSpPr>
          <p:nvPr>
            <p:ph type="body" idx="1"/>
          </p:nvPr>
        </p:nvSpPr>
        <p:spPr>
          <a:xfrm>
            <a:off x="609600" y="1600201"/>
            <a:ext cx="10972800" cy="4526000"/>
          </a:xfrm>
          <a:prstGeom prst="rect">
            <a:avLst/>
          </a:prstGeom>
          <a:noFill/>
          <a:ln>
            <a:noFill/>
          </a:ln>
        </p:spPr>
        <p:txBody>
          <a:bodyPr spcFirstLastPara="1" wrap="square" lIns="68575" tIns="34275" rIns="68575" bIns="34275" anchor="t" anchorCtr="0">
            <a:noAutofit/>
          </a:bodyPr>
          <a:lstStyle>
            <a:lvl1pPr marL="457200" marR="0" lvl="0" indent="-381000" algn="r" rtl="1">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r" rtl="1">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r" rtl="1">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r" rtl="1">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03" name="Google Shape;503;p85"/>
          <p:cNvSpPr txBox="1">
            <a:spLocks noGrp="1"/>
          </p:cNvSpPr>
          <p:nvPr>
            <p:ph type="dt" idx="10"/>
          </p:nvPr>
        </p:nvSpPr>
        <p:spPr>
          <a:xfrm>
            <a:off x="8737600" y="6356351"/>
            <a:ext cx="2844800" cy="365200"/>
          </a:xfrm>
          <a:prstGeom prst="rect">
            <a:avLst/>
          </a:prstGeom>
          <a:noFill/>
          <a:ln>
            <a:noFill/>
          </a:ln>
        </p:spPr>
        <p:txBody>
          <a:bodyPr spcFirstLastPara="1" wrap="square" lIns="68575" tIns="34275" rIns="68575" bIns="34275" anchor="ctr" anchorCtr="0">
            <a:noAutofit/>
          </a:bodyPr>
          <a:lstStyle>
            <a:lvl1pPr marR="0" lvl="0" algn="r" rtl="1">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04" name="Google Shape;504;p85"/>
          <p:cNvSpPr txBox="1">
            <a:spLocks noGrp="1"/>
          </p:cNvSpPr>
          <p:nvPr>
            <p:ph type="ftr" idx="11"/>
          </p:nvPr>
        </p:nvSpPr>
        <p:spPr>
          <a:xfrm>
            <a:off x="4165600" y="6356351"/>
            <a:ext cx="3860800" cy="365200"/>
          </a:xfrm>
          <a:prstGeom prst="rect">
            <a:avLst/>
          </a:prstGeom>
          <a:noFill/>
          <a:ln>
            <a:noFill/>
          </a:ln>
        </p:spPr>
        <p:txBody>
          <a:bodyPr spcFirstLastPara="1" wrap="square" lIns="68575" tIns="34275" rIns="68575" bIns="34275" anchor="ctr" anchorCtr="0">
            <a:noAutofit/>
          </a:bodyPr>
          <a:lstStyle>
            <a:lvl1pPr marR="0" lvl="0" algn="ctr" rtl="1">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r" rtl="1">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05" name="Google Shape;505;p85"/>
          <p:cNvSpPr txBox="1">
            <a:spLocks noGrp="1"/>
          </p:cNvSpPr>
          <p:nvPr>
            <p:ph type="sldNum" idx="12"/>
          </p:nvPr>
        </p:nvSpPr>
        <p:spPr>
          <a:xfrm>
            <a:off x="609600" y="6356351"/>
            <a:ext cx="2844800" cy="365200"/>
          </a:xfrm>
          <a:prstGeom prst="rect">
            <a:avLst/>
          </a:prstGeom>
          <a:noFill/>
          <a:ln>
            <a:noFill/>
          </a:ln>
        </p:spPr>
        <p:txBody>
          <a:bodyPr spcFirstLastPara="1" wrap="square" lIns="68575" tIns="34275" rIns="68575" bIns="34275"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a:pPr/>
              <a:t>‹#›</a:t>
            </a:fld>
            <a:endParaRPr/>
          </a:p>
        </p:txBody>
      </p:sp>
    </p:spTree>
    <p:extLst>
      <p:ext uri="{BB962C8B-B14F-4D97-AF65-F5344CB8AC3E}">
        <p14:creationId xmlns:p14="http://schemas.microsoft.com/office/powerpoint/2010/main" val="3088837208"/>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buClrTx/>
              <a:buFontTx/>
              <a:buNone/>
            </a:pPr>
            <a:fld id="{C8F624B6-0AFD-41CE-82D1-FDFC2BCC7356}" type="datetimeFigureOut">
              <a:rPr lang="he-IL" kern="1200" smtClean="0">
                <a:solidFill>
                  <a:prstClr val="black">
                    <a:tint val="75000"/>
                  </a:prstClr>
                </a:solidFill>
                <a:latin typeface="Franklin Gothic Book"/>
                <a:cs typeface="Arial" panose="020B0604020202020204" pitchFamily="34" charset="0"/>
              </a:rPr>
              <a:pPr rtl="1">
                <a:buClrTx/>
                <a:buFontTx/>
                <a:buNone/>
              </a:pPr>
              <a:t>כ"ז/סיון/תשפ"ב</a:t>
            </a:fld>
            <a:endParaRPr lang="he-IL" kern="1200">
              <a:solidFill>
                <a:prstClr val="black">
                  <a:tint val="75000"/>
                </a:prstClr>
              </a:solidFill>
              <a:latin typeface="Franklin Gothic Book"/>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buClrTx/>
              <a:buFontTx/>
              <a:buNone/>
            </a:pPr>
            <a:endParaRPr lang="he-IL" kern="1200">
              <a:solidFill>
                <a:prstClr val="black">
                  <a:tint val="75000"/>
                </a:prstClr>
              </a:solidFill>
              <a:latin typeface="Franklin Gothic Book"/>
              <a:cs typeface="Arial" panose="020B0604020202020204" pitchFamily="34" charset="0"/>
            </a:endParaRPr>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buClrTx/>
              <a:buFontTx/>
              <a:buNone/>
            </a:pPr>
            <a:fld id="{8C438787-96BE-4372-9FB5-E9F7F62A8E65}" type="slidenum">
              <a:rPr lang="he-IL" kern="1200" smtClean="0">
                <a:solidFill>
                  <a:prstClr val="black">
                    <a:tint val="75000"/>
                  </a:prstClr>
                </a:solidFill>
                <a:latin typeface="Franklin Gothic Book"/>
                <a:cs typeface="Arial" panose="020B0604020202020204" pitchFamily="34" charset="0"/>
              </a:rPr>
              <a:pPr rtl="1">
                <a:buClrTx/>
                <a:buFontTx/>
                <a:buNone/>
              </a:pPr>
              <a:t>‹#›</a:t>
            </a:fld>
            <a:endParaRPr lang="he-IL" kern="1200">
              <a:solidFill>
                <a:prstClr val="black">
                  <a:tint val="75000"/>
                </a:prstClr>
              </a:solidFill>
              <a:latin typeface="Franklin Gothic Book"/>
              <a:cs typeface="Arial" panose="020B0604020202020204" pitchFamily="34" charset="0"/>
            </a:endParaRPr>
          </a:p>
        </p:txBody>
      </p:sp>
    </p:spTree>
    <p:extLst>
      <p:ext uri="{BB962C8B-B14F-4D97-AF65-F5344CB8AC3E}">
        <p14:creationId xmlns:p14="http://schemas.microsoft.com/office/powerpoint/2010/main" val="37363775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52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2"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5"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09"/>
            <a:ext cx="8911687" cy="1280891"/>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1">
              <a:buClrTx/>
              <a:buFontTx/>
              <a:buNone/>
            </a:pPr>
            <a:fld id="{EC56F915-E12E-4EB9-986E-4B5E3594B08D}" type="datetimeFigureOut">
              <a:rPr lang="he-IL" kern="1200" smtClean="0">
                <a:solidFill>
                  <a:prstClr val="black">
                    <a:tint val="75000"/>
                  </a:prstClr>
                </a:solidFill>
                <a:latin typeface="Century Gothic" panose="020B0502020202020204"/>
                <a:cs typeface="Gisha" panose="020B0502040204020203" pitchFamily="34" charset="-79"/>
              </a:rPr>
              <a:pPr rtl="1">
                <a:buClrTx/>
                <a:buFontTx/>
                <a:buNone/>
              </a:pPr>
              <a:t>כ"ז/סיון/תשפ"ב</a:t>
            </a:fld>
            <a:endParaRPr lang="he-IL" kern="1200">
              <a:solidFill>
                <a:prstClr val="black">
                  <a:tint val="75000"/>
                </a:prstClr>
              </a:solidFill>
              <a:latin typeface="Century Gothic" panose="020B0502020202020204"/>
              <a:cs typeface="Gisha" panose="020B0502040204020203" pitchFamily="34" charset="-79"/>
            </a:endParaRPr>
          </a:p>
        </p:txBody>
      </p:sp>
      <p:sp>
        <p:nvSpPr>
          <p:cNvPr id="5" name="Footer Placeholder 4"/>
          <p:cNvSpPr>
            <a:spLocks noGrp="1"/>
          </p:cNvSpPr>
          <p:nvPr>
            <p:ph type="ftr" sz="quarter" idx="3"/>
          </p:nvPr>
        </p:nvSpPr>
        <p:spPr>
          <a:xfrm>
            <a:off x="2589214"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1">
              <a:buClrTx/>
              <a:buFontTx/>
              <a:buNone/>
            </a:pPr>
            <a:endParaRPr lang="he-IL" kern="1200">
              <a:solidFill>
                <a:prstClr val="black">
                  <a:tint val="75000"/>
                </a:prstClr>
              </a:solidFill>
              <a:latin typeface="Century Gothic" panose="020B0502020202020204"/>
              <a:cs typeface="Gisha" panose="020B0502040204020203" pitchFamily="34" charset="-79"/>
            </a:endParaRPr>
          </a:p>
        </p:txBody>
      </p:sp>
      <p:sp>
        <p:nvSpPr>
          <p:cNvPr id="6" name="Slide Number Placeholder 5"/>
          <p:cNvSpPr>
            <a:spLocks noGrp="1"/>
          </p:cNvSpPr>
          <p:nvPr>
            <p:ph type="sldNum" sz="quarter" idx="4"/>
          </p:nvPr>
        </p:nvSpPr>
        <p:spPr bwMode="gray">
          <a:xfrm>
            <a:off x="531814" y="787783"/>
            <a:ext cx="779767" cy="365125"/>
          </a:xfrm>
          <a:prstGeom prst="rect">
            <a:avLst/>
          </a:prstGeom>
        </p:spPr>
        <p:txBody>
          <a:bodyPr vert="horz" lIns="91440" tIns="45720" rIns="91440" bIns="45720" rtlCol="0" anchor="ctr"/>
          <a:lstStyle>
            <a:lvl1pPr algn="r">
              <a:defRPr sz="2000">
                <a:solidFill>
                  <a:srgbClr val="FEFFFF"/>
                </a:solidFill>
              </a:defRPr>
            </a:lvl1pPr>
          </a:lstStyle>
          <a:p>
            <a:pPr rtl="1">
              <a:buClrTx/>
              <a:buFontTx/>
              <a:buNone/>
            </a:pPr>
            <a:fld id="{00A148C8-A186-435B-BB02-36F93F4A61E5}" type="slidenum">
              <a:rPr lang="he-IL" kern="1200" smtClean="0">
                <a:latin typeface="Century Gothic" panose="020B0502020202020204"/>
                <a:cs typeface="Gisha" panose="020B0502040204020203" pitchFamily="34" charset="-79"/>
              </a:rPr>
              <a:pPr rtl="1">
                <a:buClrTx/>
                <a:buFontTx/>
                <a:buNone/>
              </a:pPr>
              <a:t>‹#›</a:t>
            </a:fld>
            <a:endParaRPr lang="he-IL" kern="1200">
              <a:latin typeface="Century Gothic" panose="020B0502020202020204"/>
              <a:cs typeface="Gisha" panose="020B0502040204020203" pitchFamily="34" charset="-79"/>
            </a:endParaRPr>
          </a:p>
        </p:txBody>
      </p:sp>
    </p:spTree>
    <p:extLst>
      <p:ext uri="{BB962C8B-B14F-4D97-AF65-F5344CB8AC3E}">
        <p14:creationId xmlns:p14="http://schemas.microsoft.com/office/powerpoint/2010/main" val="2303432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189"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91" indent="-342891" algn="r" defTabSz="457189"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r" defTabSz="457189"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r" defTabSz="457189"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r" defTabSz="457189"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189" rtl="1" eaLnBrk="1" latinLnBrk="0" hangingPunct="1">
        <a:defRPr sz="1800" kern="1200">
          <a:solidFill>
            <a:schemeClr val="tx1"/>
          </a:solidFill>
          <a:latin typeface="+mn-lt"/>
          <a:ea typeface="+mn-ea"/>
          <a:cs typeface="+mn-cs"/>
        </a:defRPr>
      </a:lvl1pPr>
      <a:lvl2pPr marL="457189" algn="r" defTabSz="457189" rtl="1" eaLnBrk="1" latinLnBrk="0" hangingPunct="1">
        <a:defRPr sz="1800" kern="1200">
          <a:solidFill>
            <a:schemeClr val="tx1"/>
          </a:solidFill>
          <a:latin typeface="+mn-lt"/>
          <a:ea typeface="+mn-ea"/>
          <a:cs typeface="+mn-cs"/>
        </a:defRPr>
      </a:lvl2pPr>
      <a:lvl3pPr marL="914377" algn="r" defTabSz="457189" rtl="1" eaLnBrk="1" latinLnBrk="0" hangingPunct="1">
        <a:defRPr sz="1800" kern="1200">
          <a:solidFill>
            <a:schemeClr val="tx1"/>
          </a:solidFill>
          <a:latin typeface="+mn-lt"/>
          <a:ea typeface="+mn-ea"/>
          <a:cs typeface="+mn-cs"/>
        </a:defRPr>
      </a:lvl3pPr>
      <a:lvl4pPr marL="1371566" algn="r" defTabSz="457189" rtl="1" eaLnBrk="1" latinLnBrk="0" hangingPunct="1">
        <a:defRPr sz="1800" kern="1200">
          <a:solidFill>
            <a:schemeClr val="tx1"/>
          </a:solidFill>
          <a:latin typeface="+mn-lt"/>
          <a:ea typeface="+mn-ea"/>
          <a:cs typeface="+mn-cs"/>
        </a:defRPr>
      </a:lvl4pPr>
      <a:lvl5pPr marL="1828754" algn="r" defTabSz="457189" rtl="1" eaLnBrk="1" latinLnBrk="0" hangingPunct="1">
        <a:defRPr sz="1800" kern="1200">
          <a:solidFill>
            <a:schemeClr val="tx1"/>
          </a:solidFill>
          <a:latin typeface="+mn-lt"/>
          <a:ea typeface="+mn-ea"/>
          <a:cs typeface="+mn-cs"/>
        </a:defRPr>
      </a:lvl5pPr>
      <a:lvl6pPr marL="2285943" algn="r" defTabSz="457189" rtl="1" eaLnBrk="1" latinLnBrk="0" hangingPunct="1">
        <a:defRPr sz="1800" kern="1200">
          <a:solidFill>
            <a:schemeClr val="tx1"/>
          </a:solidFill>
          <a:latin typeface="+mn-lt"/>
          <a:ea typeface="+mn-ea"/>
          <a:cs typeface="+mn-cs"/>
        </a:defRPr>
      </a:lvl6pPr>
      <a:lvl7pPr marL="2743131" algn="r" defTabSz="457189" rtl="1" eaLnBrk="1" latinLnBrk="0" hangingPunct="1">
        <a:defRPr sz="1800" kern="1200">
          <a:solidFill>
            <a:schemeClr val="tx1"/>
          </a:solidFill>
          <a:latin typeface="+mn-lt"/>
          <a:ea typeface="+mn-ea"/>
          <a:cs typeface="+mn-cs"/>
        </a:defRPr>
      </a:lvl7pPr>
      <a:lvl8pPr marL="3200320" algn="r" defTabSz="457189" rtl="1" eaLnBrk="1" latinLnBrk="0" hangingPunct="1">
        <a:defRPr sz="1800" kern="1200">
          <a:solidFill>
            <a:schemeClr val="tx1"/>
          </a:solidFill>
          <a:latin typeface="+mn-lt"/>
          <a:ea typeface="+mn-ea"/>
          <a:cs typeface="+mn-cs"/>
        </a:defRPr>
      </a:lvl8pPr>
      <a:lvl9pPr marL="3657509" algn="r" defTabSz="457189"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600" b="0" i="0" u="none" strike="noStrike" cap="none">
                <a:solidFill>
                  <a:srgbClr val="888888"/>
                </a:solidFill>
                <a:latin typeface="Calibri"/>
                <a:ea typeface="Calibri"/>
                <a:cs typeface="Calibri"/>
                <a:sym typeface="Calibri"/>
              </a:defRPr>
            </a:lvl1pPr>
            <a:lvl2pPr marL="0" marR="0" lvl="1" indent="0" algn="l" rtl="1">
              <a:spcBef>
                <a:spcPts val="0"/>
              </a:spcBef>
              <a:buNone/>
              <a:defRPr sz="1600" b="0" i="0" u="none" strike="noStrike" cap="none">
                <a:solidFill>
                  <a:srgbClr val="888888"/>
                </a:solidFill>
                <a:latin typeface="Calibri"/>
                <a:ea typeface="Calibri"/>
                <a:cs typeface="Calibri"/>
                <a:sym typeface="Calibri"/>
              </a:defRPr>
            </a:lvl2pPr>
            <a:lvl3pPr marL="0" marR="0" lvl="2" indent="0" algn="l" rtl="1">
              <a:spcBef>
                <a:spcPts val="0"/>
              </a:spcBef>
              <a:buNone/>
              <a:defRPr sz="1600" b="0" i="0" u="none" strike="noStrike" cap="none">
                <a:solidFill>
                  <a:srgbClr val="888888"/>
                </a:solidFill>
                <a:latin typeface="Calibri"/>
                <a:ea typeface="Calibri"/>
                <a:cs typeface="Calibri"/>
                <a:sym typeface="Calibri"/>
              </a:defRPr>
            </a:lvl3pPr>
            <a:lvl4pPr marL="0" marR="0" lvl="3" indent="0" algn="l" rtl="1">
              <a:spcBef>
                <a:spcPts val="0"/>
              </a:spcBef>
              <a:buNone/>
              <a:defRPr sz="1600" b="0" i="0" u="none" strike="noStrike" cap="none">
                <a:solidFill>
                  <a:srgbClr val="888888"/>
                </a:solidFill>
                <a:latin typeface="Calibri"/>
                <a:ea typeface="Calibri"/>
                <a:cs typeface="Calibri"/>
                <a:sym typeface="Calibri"/>
              </a:defRPr>
            </a:lvl4pPr>
            <a:lvl5pPr marL="0" marR="0" lvl="4" indent="0" algn="l" rtl="1">
              <a:spcBef>
                <a:spcPts val="0"/>
              </a:spcBef>
              <a:buNone/>
              <a:defRPr sz="1600" b="0" i="0" u="none" strike="noStrike" cap="none">
                <a:solidFill>
                  <a:srgbClr val="888888"/>
                </a:solidFill>
                <a:latin typeface="Calibri"/>
                <a:ea typeface="Calibri"/>
                <a:cs typeface="Calibri"/>
                <a:sym typeface="Calibri"/>
              </a:defRPr>
            </a:lvl5pPr>
            <a:lvl6pPr marL="0" marR="0" lvl="5" indent="0" algn="l" rtl="1">
              <a:spcBef>
                <a:spcPts val="0"/>
              </a:spcBef>
              <a:buNone/>
              <a:defRPr sz="1600" b="0" i="0" u="none" strike="noStrike" cap="none">
                <a:solidFill>
                  <a:srgbClr val="888888"/>
                </a:solidFill>
                <a:latin typeface="Calibri"/>
                <a:ea typeface="Calibri"/>
                <a:cs typeface="Calibri"/>
                <a:sym typeface="Calibri"/>
              </a:defRPr>
            </a:lvl6pPr>
            <a:lvl7pPr marL="0" marR="0" lvl="6" indent="0" algn="l" rtl="1">
              <a:spcBef>
                <a:spcPts val="0"/>
              </a:spcBef>
              <a:buNone/>
              <a:defRPr sz="1600" b="0" i="0" u="none" strike="noStrike" cap="none">
                <a:solidFill>
                  <a:srgbClr val="888888"/>
                </a:solidFill>
                <a:latin typeface="Calibri"/>
                <a:ea typeface="Calibri"/>
                <a:cs typeface="Calibri"/>
                <a:sym typeface="Calibri"/>
              </a:defRPr>
            </a:lvl7pPr>
            <a:lvl8pPr marL="0" marR="0" lvl="7" indent="0" algn="l" rtl="1">
              <a:spcBef>
                <a:spcPts val="0"/>
              </a:spcBef>
              <a:buNone/>
              <a:defRPr sz="1600" b="0" i="0" u="none" strike="noStrike" cap="none">
                <a:solidFill>
                  <a:srgbClr val="888888"/>
                </a:solidFill>
                <a:latin typeface="Calibri"/>
                <a:ea typeface="Calibri"/>
                <a:cs typeface="Calibri"/>
                <a:sym typeface="Calibri"/>
              </a:defRPr>
            </a:lvl8pPr>
            <a:lvl9pPr marL="0" marR="0" lvl="8" indent="0" algn="l" rtl="1">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x-none"/>
              <a:pPr/>
              <a:t>‹#›</a:t>
            </a:fld>
            <a:endParaRPr/>
          </a:p>
        </p:txBody>
      </p:sp>
    </p:spTree>
    <p:extLst>
      <p:ext uri="{BB962C8B-B14F-4D97-AF65-F5344CB8AC3E}">
        <p14:creationId xmlns:p14="http://schemas.microsoft.com/office/powerpoint/2010/main" val="2018778584"/>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a:solidFill>
                  <a:schemeClr val="bg1"/>
                </a:solidFill>
              </a:rPr>
              <a:t>שיעור 3</a:t>
            </a:r>
          </a:p>
        </p:txBody>
      </p:sp>
      <p:sp>
        <p:nvSpPr>
          <p:cNvPr id="3" name="כותרת משנה 2"/>
          <p:cNvSpPr>
            <a:spLocks noGrp="1"/>
          </p:cNvSpPr>
          <p:nvPr>
            <p:ph type="subTitle" idx="1"/>
          </p:nvPr>
        </p:nvSpPr>
        <p:spPr/>
        <p:txBody>
          <a:bodyPr/>
          <a:lstStyle/>
          <a:p>
            <a:r>
              <a:rPr lang="he-IL" dirty="0">
                <a:solidFill>
                  <a:schemeClr val="bg1"/>
                </a:solidFill>
              </a:rPr>
              <a:t>מצגת הילה </a:t>
            </a:r>
            <a:r>
              <a:rPr lang="he-IL" dirty="0" err="1">
                <a:solidFill>
                  <a:schemeClr val="bg1"/>
                </a:solidFill>
              </a:rPr>
              <a:t>אלקיים</a:t>
            </a:r>
            <a:endParaRPr lang="he-IL" dirty="0">
              <a:solidFill>
                <a:schemeClr val="bg1"/>
              </a:solidFill>
            </a:endParaRPr>
          </a:p>
        </p:txBody>
      </p:sp>
    </p:spTree>
    <p:extLst>
      <p:ext uri="{BB962C8B-B14F-4D97-AF65-F5344CB8AC3E}">
        <p14:creationId xmlns:p14="http://schemas.microsoft.com/office/powerpoint/2010/main" val="119462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algn="ctr"/>
            <a:r>
              <a:rPr lang="he-IL" dirty="0">
                <a:solidFill>
                  <a:srgbClr val="FF0000"/>
                </a:solidFill>
              </a:rPr>
              <a:t>תרגיל</a:t>
            </a:r>
          </a:p>
        </p:txBody>
      </p:sp>
      <p:sp>
        <p:nvSpPr>
          <p:cNvPr id="5" name="מציין מיקום טקסט 4"/>
          <p:cNvSpPr>
            <a:spLocks noGrp="1"/>
          </p:cNvSpPr>
          <p:nvPr>
            <p:ph type="body" idx="1"/>
          </p:nvPr>
        </p:nvSpPr>
        <p:spPr/>
        <p:txBody>
          <a:bodyPr/>
          <a:lstStyle/>
          <a:p>
            <a:r>
              <a:rPr lang="he-IL" dirty="0">
                <a:solidFill>
                  <a:srgbClr val="050505"/>
                </a:solidFill>
                <a:latin typeface="Assistant"/>
              </a:rPr>
              <a:t>עבודה בקבוצות. לתת לקבוצה ערכים מרכזיים שאנחנו רואים כערכים מגדלים, לדוג’: התחשבות באחר, הדדיות, מימוש עצמי וכד’.</a:t>
            </a:r>
          </a:p>
          <a:p>
            <a:r>
              <a:rPr lang="he-IL" dirty="0">
                <a:solidFill>
                  <a:srgbClr val="050505"/>
                </a:solidFill>
                <a:latin typeface="Assistant"/>
              </a:rPr>
              <a:t>ביחס לכל ערך – לבקש מהם לפרט אילו מיומנויות צריכות להתקיים כדי לממש את הערך.</a:t>
            </a:r>
          </a:p>
          <a:p>
            <a:endParaRPr lang="he-IL" dirty="0"/>
          </a:p>
        </p:txBody>
      </p:sp>
    </p:spTree>
    <p:extLst>
      <p:ext uri="{BB962C8B-B14F-4D97-AF65-F5344CB8AC3E}">
        <p14:creationId xmlns:p14="http://schemas.microsoft.com/office/powerpoint/2010/main" val="297135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25BFEB62-BA19-4509-9EC2-E803DD33BD8E}"/>
              </a:ext>
            </a:extLst>
          </p:cNvPr>
          <p:cNvGraphicFramePr>
            <a:graphicFrameLocks noGrp="1"/>
          </p:cNvGraphicFramePr>
          <p:nvPr>
            <p:ph idx="1"/>
            <p:extLst>
              <p:ext uri="{D42A27DB-BD31-4B8C-83A1-F6EECF244321}">
                <p14:modId xmlns:p14="http://schemas.microsoft.com/office/powerpoint/2010/main" val="2170433323"/>
              </p:ext>
            </p:extLst>
          </p:nvPr>
        </p:nvGraphicFramePr>
        <p:xfrm>
          <a:off x="1966911" y="-354943"/>
          <a:ext cx="10225089" cy="6392362"/>
        </p:xfrm>
        <a:graphic>
          <a:graphicData uri="http://schemas.openxmlformats.org/drawingml/2006/table">
            <a:tbl>
              <a:tblPr rtl="1" firstRow="1" bandRow="1">
                <a:tableStyleId>{EB344D84-9AFB-497E-A393-DC336BA19D2E}</a:tableStyleId>
              </a:tblPr>
              <a:tblGrid>
                <a:gridCol w="5095998">
                  <a:extLst>
                    <a:ext uri="{9D8B030D-6E8A-4147-A177-3AD203B41FA5}">
                      <a16:colId xmlns:a16="http://schemas.microsoft.com/office/drawing/2014/main" val="755431487"/>
                    </a:ext>
                  </a:extLst>
                </a:gridCol>
                <a:gridCol w="5129091">
                  <a:extLst>
                    <a:ext uri="{9D8B030D-6E8A-4147-A177-3AD203B41FA5}">
                      <a16:colId xmlns:a16="http://schemas.microsoft.com/office/drawing/2014/main" val="170268046"/>
                    </a:ext>
                  </a:extLst>
                </a:gridCol>
              </a:tblGrid>
              <a:tr h="553063">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he-IL" sz="3200" b="1" dirty="0">
                          <a:effectLst/>
                          <a:latin typeface="Cambria" panose="02040503050406030204" pitchFamily="18" charset="0"/>
                          <a:cs typeface="David" panose="020E0502060401010101" pitchFamily="34" charset="-79"/>
                        </a:rPr>
                        <a:t>ערך</a:t>
                      </a:r>
                      <a:endParaRPr lang="en-US" sz="1900" b="0" dirty="0">
                        <a:effectLst/>
                        <a:latin typeface="Calibri" panose="020F0502020204030204" pitchFamily="34" charset="0"/>
                        <a:cs typeface="Arial" panose="020B0604020202020204" pitchFamily="34" charset="0"/>
                      </a:endParaRPr>
                    </a:p>
                  </a:txBody>
                  <a:tcPr marL="58488" marR="58488" marT="0" marB="0"/>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he-IL" sz="3200" b="1" dirty="0">
                          <a:effectLst/>
                          <a:latin typeface="Cambria" panose="02040503050406030204" pitchFamily="18" charset="0"/>
                          <a:cs typeface="David" panose="020E0502060401010101" pitchFamily="34" charset="-79"/>
                        </a:rPr>
                        <a:t>מיומנות</a:t>
                      </a:r>
                      <a:endParaRPr lang="en-US" sz="3200" b="1" dirty="0">
                        <a:effectLst/>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3575592260"/>
                  </a:ext>
                </a:extLst>
              </a:tr>
              <a:tr h="652112">
                <a:tc>
                  <a:txBody>
                    <a:bodyPr/>
                    <a:lstStyle/>
                    <a:p>
                      <a:pPr algn="ctr" rtl="1">
                        <a:spcAft>
                          <a:spcPts val="0"/>
                        </a:spcAft>
                      </a:pPr>
                      <a:r>
                        <a:rPr lang="he-IL" sz="1600" b="1" dirty="0">
                          <a:effectLst/>
                          <a:latin typeface="Cambria" panose="02040503050406030204" pitchFamily="18" charset="0"/>
                          <a:ea typeface="Times New Roman" panose="02020603050405020304" pitchFamily="18" charset="0"/>
                          <a:cs typeface="David" panose="020E0502060401010101" pitchFamily="34" charset="-79"/>
                        </a:rPr>
                        <a:t>אי אלימות</a:t>
                      </a:r>
                      <a:endParaRPr lang="en-US" sz="1600" dirty="0">
                        <a:effectLst/>
                        <a:latin typeface="Calibri" panose="020F0502020204030204" pitchFamily="34" charset="0"/>
                        <a:cs typeface="Arial" panose="020B0604020202020204" pitchFamily="34" charset="0"/>
                      </a:endParaRPr>
                    </a:p>
                  </a:txBody>
                  <a:tcPr marL="58488" marR="58488" marT="0" marB="0"/>
                </a:tc>
                <a:tc>
                  <a:txBody>
                    <a:bodyPr/>
                    <a:lstStyle/>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איפוק </a:t>
                      </a:r>
                      <a:endParaRPr lang="en-US" sz="1600" dirty="0">
                        <a:effectLst/>
                        <a:latin typeface="Calibri" panose="020F0502020204030204" pitchFamily="34" charset="0"/>
                        <a:cs typeface="Arial" panose="020B0604020202020204" pitchFamily="34" charset="0"/>
                      </a:endParaRP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ויסות </a:t>
                      </a:r>
                      <a:endParaRPr lang="en-US" sz="1600" dirty="0">
                        <a:effectLst/>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3648424510"/>
                  </a:ext>
                </a:extLst>
              </a:tr>
              <a:tr h="1088228">
                <a:tc>
                  <a:txBody>
                    <a:bodyPr/>
                    <a:lstStyle/>
                    <a:p>
                      <a:pPr algn="ctr" rtl="1">
                        <a:spcAft>
                          <a:spcPts val="0"/>
                        </a:spcAft>
                      </a:pPr>
                      <a:r>
                        <a:rPr lang="he-IL" sz="1600" b="1" dirty="0">
                          <a:effectLst/>
                          <a:latin typeface="Cambria" panose="02040503050406030204" pitchFamily="18" charset="0"/>
                          <a:ea typeface="Times New Roman" panose="02020603050405020304" pitchFamily="18" charset="0"/>
                          <a:cs typeface="David" panose="020E0502060401010101" pitchFamily="34" charset="-79"/>
                        </a:rPr>
                        <a:t>התחשבות באחר</a:t>
                      </a:r>
                      <a:endParaRPr lang="en-US" sz="1600" dirty="0">
                        <a:effectLst/>
                        <a:latin typeface="Calibri" panose="020F0502020204030204" pitchFamily="34" charset="0"/>
                        <a:cs typeface="Arial" panose="020B0604020202020204" pitchFamily="34" charset="0"/>
                      </a:endParaRPr>
                    </a:p>
                  </a:txBody>
                  <a:tcPr marL="58488" marR="58488" marT="0" marB="0"/>
                </a:tc>
                <a:tc>
                  <a:txBody>
                    <a:bodyPr/>
                    <a:lstStyle/>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rPr>
                        <a:t>אמפטיה</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rPr>
                        <a:t>קריאת מפה בין אישית </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rPr>
                        <a:t>ויסות ( של צורך פנימי שמתנגש עם צורך של האחר)</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יכולת איפוק </a:t>
                      </a:r>
                    </a:p>
                  </a:txBody>
                  <a:tcPr marL="58488" marR="58488" marT="0" marB="0"/>
                </a:tc>
                <a:extLst>
                  <a:ext uri="{0D108BD9-81ED-4DB2-BD59-A6C34878D82A}">
                    <a16:rowId xmlns:a16="http://schemas.microsoft.com/office/drawing/2014/main" val="3096487137"/>
                  </a:ext>
                </a:extLst>
              </a:tr>
              <a:tr h="816171">
                <a:tc>
                  <a:txBody>
                    <a:bodyPr/>
                    <a:lstStyle/>
                    <a:p>
                      <a:pPr marL="0" marR="0" lvl="0" indent="0" algn="ctr" defTabSz="457189" rtl="1" eaLnBrk="1" fontAlgn="auto" latinLnBrk="0" hangingPunct="1">
                        <a:lnSpc>
                          <a:spcPct val="100000"/>
                        </a:lnSpc>
                        <a:spcBef>
                          <a:spcPts val="0"/>
                        </a:spcBef>
                        <a:spcAft>
                          <a:spcPts val="0"/>
                        </a:spcAft>
                        <a:buClrTx/>
                        <a:buSzTx/>
                        <a:buFontTx/>
                        <a:buNone/>
                        <a:tabLst/>
                        <a:defRPr/>
                      </a:pPr>
                      <a:r>
                        <a:rPr kumimoji="0" lang="he-IL" sz="1600" b="1"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David" panose="020E0502060401010101" pitchFamily="34" charset="-79"/>
                        </a:rPr>
                        <a:t>כבוד לאחר</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txBody>
                  <a:tcPr marL="58488" marR="58488" marT="0" marB="0"/>
                </a:tc>
                <a:tc>
                  <a:txBody>
                    <a:bodyPr/>
                    <a:lstStyle/>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avid" panose="020E0502060401010101" pitchFamily="34" charset="-79"/>
                        </a:rPr>
                        <a:t>יכולת אבחנה בין תפקידים</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rPr>
                        <a:t>קבלת הוראות מבעל תפקיד בלי להרגיש מוקטן</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rPr>
                        <a:t>יכולת להתנהל על פי כללי נימוס ידועים</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3253179101"/>
                  </a:ext>
                </a:extLst>
              </a:tr>
              <a:tr h="816171">
                <a:tc>
                  <a:txBody>
                    <a:bodyPr/>
                    <a:lstStyle/>
                    <a:p>
                      <a:pPr algn="ctr" rtl="1">
                        <a:spcAft>
                          <a:spcPts val="0"/>
                        </a:spcAft>
                      </a:pPr>
                      <a:r>
                        <a:rPr lang="he-IL" sz="1600" b="1" dirty="0">
                          <a:effectLst/>
                          <a:latin typeface="Cambria" panose="02040503050406030204" pitchFamily="18" charset="0"/>
                          <a:ea typeface="Times New Roman" panose="02020603050405020304" pitchFamily="18" charset="0"/>
                          <a:cs typeface="David" panose="020E0502060401010101" pitchFamily="34" charset="-79"/>
                        </a:rPr>
                        <a:t>עזרה לזולת</a:t>
                      </a:r>
                      <a:endParaRPr lang="en-US" sz="1600" dirty="0">
                        <a:effectLst/>
                        <a:latin typeface="Calibri" panose="020F0502020204030204" pitchFamily="34" charset="0"/>
                        <a:cs typeface="Arial" panose="020B0604020202020204" pitchFamily="34" charset="0"/>
                      </a:endParaRPr>
                    </a:p>
                  </a:txBody>
                  <a:tcPr marL="58488" marR="58488" marT="0" marB="0"/>
                </a:tc>
                <a:tc>
                  <a:txBody>
                    <a:bodyPr/>
                    <a:lstStyle/>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יכולת לקריאת מפה בן אישית</a:t>
                      </a: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אמפטיה</a:t>
                      </a: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איפוק ודחיית סיפוקים</a:t>
                      </a:r>
                    </a:p>
                    <a:p>
                      <a:pPr marL="0" lvl="0" indent="0" rtl="1">
                        <a:spcAft>
                          <a:spcPts val="0"/>
                        </a:spcAft>
                        <a:buFont typeface="Symbol" panose="05050102010706020507" pitchFamily="18" charset="2"/>
                        <a:buNone/>
                      </a:pPr>
                      <a:endParaRPr lang="en-US" sz="1600" dirty="0">
                        <a:effectLst/>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2121715962"/>
                  </a:ext>
                </a:extLst>
              </a:tr>
              <a:tr h="1088228">
                <a:tc>
                  <a:txBody>
                    <a:bodyPr/>
                    <a:lstStyle/>
                    <a:p>
                      <a:pPr algn="ctr" rtl="1">
                        <a:spcAft>
                          <a:spcPts val="0"/>
                        </a:spcAft>
                      </a:pPr>
                      <a:r>
                        <a:rPr lang="he-IL" sz="1600" b="1" dirty="0">
                          <a:effectLst/>
                          <a:latin typeface="Cambria" panose="02040503050406030204" pitchFamily="18" charset="0"/>
                          <a:ea typeface="Times New Roman" panose="02020603050405020304" pitchFamily="18" charset="0"/>
                          <a:cs typeface="David" panose="020E0502060401010101" pitchFamily="34" charset="-79"/>
                        </a:rPr>
                        <a:t>כיבוד כללים ומסגרות</a:t>
                      </a:r>
                      <a:endParaRPr lang="en-US" sz="1600" dirty="0">
                        <a:effectLst/>
                        <a:latin typeface="Calibri" panose="020F0502020204030204" pitchFamily="34" charset="0"/>
                        <a:cs typeface="Arial" panose="020B0604020202020204" pitchFamily="34" charset="0"/>
                      </a:endParaRPr>
                    </a:p>
                  </a:txBody>
                  <a:tcPr marL="58488" marR="58488" marT="0" marB="0"/>
                </a:tc>
                <a:tc>
                  <a:txBody>
                    <a:bodyPr/>
                    <a:lstStyle/>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avid" panose="020E0502060401010101" pitchFamily="34" charset="-79"/>
                        </a:rPr>
                        <a:t>קריאת מפת מציאות מעשית</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Arial" panose="020B0604020202020204" pitchFamily="34" charset="0"/>
                      </a:endParaRP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יכולת לקבל את חוקי המשחק</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David" panose="020E0502060401010101" pitchFamily="34" charset="-79"/>
                        </a:rPr>
                        <a:t>יכולת לקבל סמכות</a:t>
                      </a:r>
                      <a:endParaRPr lang="en-US" sz="1600" dirty="0">
                        <a:effectLst/>
                        <a:latin typeface="Calibri" panose="020F0502020204030204" pitchFamily="34" charset="0"/>
                        <a:cs typeface="Arial" panose="020B0604020202020204" pitchFamily="34" charset="0"/>
                      </a:endParaRP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הבנה שיש יחסי גומלין</a:t>
                      </a:r>
                    </a:p>
                    <a:p>
                      <a:pPr marL="342900" lvl="0" indent="-342900" rtl="1">
                        <a:spcAft>
                          <a:spcPts val="0"/>
                        </a:spcAft>
                        <a:buFont typeface="Symbol" panose="05050102010706020507" pitchFamily="18" charset="2"/>
                        <a:buChar char=""/>
                      </a:pPr>
                      <a:endParaRPr lang="en-US" sz="1600" dirty="0">
                        <a:effectLst/>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3144696948"/>
                  </a:ext>
                </a:extLst>
              </a:tr>
              <a:tr h="1088228">
                <a:tc>
                  <a:txBody>
                    <a:bodyPr/>
                    <a:lstStyle/>
                    <a:p>
                      <a:pPr algn="ctr" rtl="1">
                        <a:spcAft>
                          <a:spcPts val="0"/>
                        </a:spcAft>
                      </a:pPr>
                      <a:r>
                        <a:rPr lang="he-IL" sz="1600" b="1" dirty="0">
                          <a:effectLst/>
                          <a:latin typeface="Cambria" panose="02040503050406030204" pitchFamily="18" charset="0"/>
                          <a:ea typeface="Times New Roman" panose="02020603050405020304" pitchFamily="18" charset="0"/>
                          <a:cs typeface="David" panose="020E0502060401010101" pitchFamily="34" charset="-79"/>
                        </a:rPr>
                        <a:t>אהבה לזולת, הנאה מהזולת</a:t>
                      </a:r>
                      <a:endParaRPr lang="en-US" sz="1600" dirty="0">
                        <a:effectLst/>
                        <a:latin typeface="Calibri" panose="020F0502020204030204" pitchFamily="34" charset="0"/>
                        <a:cs typeface="Arial" panose="020B0604020202020204" pitchFamily="34" charset="0"/>
                      </a:endParaRPr>
                    </a:p>
                  </a:txBody>
                  <a:tcPr marL="58488" marR="58488" marT="0" marB="0"/>
                </a:tc>
                <a:tc>
                  <a:txBody>
                    <a:bodyPr/>
                    <a:lstStyle/>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להכיר תודה לפרגן</a:t>
                      </a:r>
                      <a:endParaRPr lang="en-US" sz="1600" dirty="0">
                        <a:effectLst/>
                        <a:latin typeface="Calibri" panose="020F0502020204030204" pitchFamily="34" charset="0"/>
                        <a:cs typeface="Arial" panose="020B0604020202020204" pitchFamily="34" charset="0"/>
                      </a:endParaRP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להיכנס ליחסים אינטימיים</a:t>
                      </a:r>
                      <a:endParaRPr lang="en-US" sz="1600" dirty="0">
                        <a:effectLst/>
                        <a:latin typeface="Calibri" panose="020F0502020204030204" pitchFamily="34" charset="0"/>
                        <a:cs typeface="Arial" panose="020B0604020202020204" pitchFamily="34" charset="0"/>
                      </a:endParaRPr>
                    </a:p>
                    <a:p>
                      <a:pPr marL="342900" lvl="0" indent="-342900" algn="r"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 לתת אמון</a:t>
                      </a:r>
                      <a:endParaRPr lang="en-US" sz="1600" dirty="0">
                        <a:effectLst/>
                        <a:latin typeface="Calibri" panose="020F0502020204030204" pitchFamily="34" charset="0"/>
                        <a:cs typeface="Arial" panose="020B0604020202020204" pitchFamily="34" charset="0"/>
                      </a:endParaRPr>
                    </a:p>
                    <a:p>
                      <a:pPr marL="342900" lvl="0" indent="-342900" algn="r" rtl="1">
                        <a:spcAft>
                          <a:spcPts val="0"/>
                        </a:spcAft>
                        <a:buFont typeface="Symbol" panose="05050102010706020507" pitchFamily="18" charset="2"/>
                        <a:buChar char=""/>
                      </a:pPr>
                      <a:r>
                        <a:rPr lang="he-IL" sz="1600" dirty="0">
                          <a:effectLst/>
                          <a:latin typeface="Calibri" panose="020F0502020204030204" pitchFamily="34" charset="0"/>
                          <a:ea typeface="Calibri" panose="020F0502020204030204" pitchFamily="34" charset="0"/>
                          <a:cs typeface="David" panose="020E0502060401010101" pitchFamily="34" charset="-79"/>
                        </a:rPr>
                        <a:t>להיות מוכן להיחשף</a:t>
                      </a:r>
                      <a:endParaRPr lang="en-US" sz="1600" dirty="0">
                        <a:effectLst/>
                        <a:latin typeface="Calibri" panose="020F0502020204030204" pitchFamily="34" charset="0"/>
                        <a:cs typeface="Arial" panose="020B0604020202020204" pitchFamily="34" charset="0"/>
                      </a:endParaRPr>
                    </a:p>
                  </a:txBody>
                  <a:tcPr marL="58488" marR="58488" marT="0" marB="0"/>
                </a:tc>
                <a:extLst>
                  <a:ext uri="{0D108BD9-81ED-4DB2-BD59-A6C34878D82A}">
                    <a16:rowId xmlns:a16="http://schemas.microsoft.com/office/drawing/2014/main" val="822275953"/>
                  </a:ext>
                </a:extLst>
              </a:tr>
            </a:tbl>
          </a:graphicData>
        </a:graphic>
      </p:graphicFrame>
      <p:sp>
        <p:nvSpPr>
          <p:cNvPr id="2" name="TextBox 1"/>
          <p:cNvSpPr txBox="1"/>
          <p:nvPr/>
        </p:nvSpPr>
        <p:spPr>
          <a:xfrm rot="16200000">
            <a:off x="-792420" y="3069967"/>
            <a:ext cx="4368800" cy="997467"/>
          </a:xfrm>
          <a:prstGeom prst="rect">
            <a:avLst/>
          </a:prstGeom>
          <a:noFill/>
        </p:spPr>
        <p:txBody>
          <a:bodyPr wrap="square" rtlCol="1">
            <a:prstTxWarp prst="textWave2">
              <a:avLst>
                <a:gd name="adj1" fmla="val 12500"/>
                <a:gd name="adj2" fmla="val -329"/>
              </a:avLst>
            </a:prstTxWarp>
            <a:spAutoFit/>
          </a:bodyPr>
          <a:lstStyle/>
          <a:p>
            <a:pPr algn="r" rtl="1">
              <a:buClrTx/>
              <a:buFontTx/>
              <a:buNone/>
            </a:pPr>
            <a:r>
              <a:rPr lang="he-IL" sz="1800" b="1" kern="1200" dirty="0">
                <a:ln w="12700">
                  <a:solidFill>
                    <a:srgbClr val="265991">
                      <a:lumMod val="50000"/>
                    </a:srgbClr>
                  </a:solidFill>
                  <a:prstDash val="solid"/>
                </a:ln>
                <a:pattFill prst="narHorz">
                  <a:fgClr>
                    <a:srgbClr val="265991"/>
                  </a:fgClr>
                  <a:bgClr>
                    <a:srgbClr val="265991">
                      <a:lumMod val="40000"/>
                      <a:lumOff val="60000"/>
                    </a:srgbClr>
                  </a:bgClr>
                </a:pattFill>
                <a:effectLst>
                  <a:innerShdw blurRad="177800">
                    <a:srgbClr val="265991">
                      <a:lumMod val="50000"/>
                    </a:srgbClr>
                  </a:innerShdw>
                </a:effectLst>
                <a:latin typeface="Century Gothic" panose="020B0502020202020204"/>
                <a:cs typeface="Gisha" panose="020B0502040204020203" pitchFamily="34" charset="-79"/>
              </a:rPr>
              <a:t>בין אישי</a:t>
            </a:r>
          </a:p>
        </p:txBody>
      </p:sp>
      <p:sp>
        <p:nvSpPr>
          <p:cNvPr id="3" name="מלבן 2"/>
          <p:cNvSpPr/>
          <p:nvPr/>
        </p:nvSpPr>
        <p:spPr>
          <a:xfrm>
            <a:off x="0" y="7395254"/>
            <a:ext cx="553357" cy="230832"/>
          </a:xfrm>
          <a:prstGeom prst="rect">
            <a:avLst/>
          </a:prstGeom>
        </p:spPr>
        <p:txBody>
          <a:bodyPr wrap="none">
            <a:spAutoFit/>
          </a:bodyPr>
          <a:lstStyle/>
          <a:p>
            <a:pPr>
              <a:buClrTx/>
              <a:buFontTx/>
              <a:buNone/>
              <a:defRPr/>
            </a:pPr>
            <a:r>
              <a:rPr lang="he-IL" sz="900" dirty="0">
                <a:solidFill>
                  <a:srgbClr val="4F81BD">
                    <a:lumMod val="50000"/>
                  </a:srgbClr>
                </a:solidFill>
              </a:rPr>
              <a:t>קלאודיה</a:t>
            </a:r>
          </a:p>
        </p:txBody>
      </p:sp>
    </p:spTree>
    <p:extLst>
      <p:ext uri="{BB962C8B-B14F-4D97-AF65-F5344CB8AC3E}">
        <p14:creationId xmlns:p14="http://schemas.microsoft.com/office/powerpoint/2010/main" val="18139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25BFEB62-BA19-4509-9EC2-E803DD33BD8E}"/>
              </a:ext>
            </a:extLst>
          </p:cNvPr>
          <p:cNvGraphicFramePr>
            <a:graphicFrameLocks noGrp="1"/>
          </p:cNvGraphicFramePr>
          <p:nvPr>
            <p:ph idx="1"/>
            <p:extLst>
              <p:ext uri="{D42A27DB-BD31-4B8C-83A1-F6EECF244321}">
                <p14:modId xmlns:p14="http://schemas.microsoft.com/office/powerpoint/2010/main" val="2643397216"/>
              </p:ext>
            </p:extLst>
          </p:nvPr>
        </p:nvGraphicFramePr>
        <p:xfrm>
          <a:off x="2040220" y="1"/>
          <a:ext cx="8834926" cy="6697577"/>
        </p:xfrm>
        <a:graphic>
          <a:graphicData uri="http://schemas.openxmlformats.org/drawingml/2006/table">
            <a:tbl>
              <a:tblPr rtl="1" firstRow="1" bandRow="1">
                <a:tableStyleId>{EB344D84-9AFB-497E-A393-DC336BA19D2E}</a:tableStyleId>
              </a:tblPr>
              <a:tblGrid>
                <a:gridCol w="4379096">
                  <a:extLst>
                    <a:ext uri="{9D8B030D-6E8A-4147-A177-3AD203B41FA5}">
                      <a16:colId xmlns:a16="http://schemas.microsoft.com/office/drawing/2014/main" val="755431487"/>
                    </a:ext>
                  </a:extLst>
                </a:gridCol>
                <a:gridCol w="4455830">
                  <a:extLst>
                    <a:ext uri="{9D8B030D-6E8A-4147-A177-3AD203B41FA5}">
                      <a16:colId xmlns:a16="http://schemas.microsoft.com/office/drawing/2014/main" val="170268046"/>
                    </a:ext>
                  </a:extLst>
                </a:gridCol>
              </a:tblGrid>
              <a:tr h="501263">
                <a:tc>
                  <a:txBody>
                    <a:bodyPr/>
                    <a:lstStyle/>
                    <a:p>
                      <a:pPr algn="ctr" rtl="1">
                        <a:spcAft>
                          <a:spcPts val="0"/>
                        </a:spcAft>
                      </a:pPr>
                      <a:r>
                        <a:rPr lang="he-IL" sz="2800" dirty="0">
                          <a:effectLst/>
                          <a:cs typeface="David" panose="020E0502060401010101" pitchFamily="34" charset="-79"/>
                        </a:rPr>
                        <a:t>ערך</a:t>
                      </a:r>
                      <a:endParaRPr lang="en-US" sz="2400" dirty="0">
                        <a:effectLst/>
                        <a:latin typeface="Calibri" panose="020F0502020204030204" pitchFamily="34" charset="0"/>
                        <a:cs typeface="David" panose="020E0502060401010101" pitchFamily="34" charset="-79"/>
                      </a:endParaRPr>
                    </a:p>
                  </a:txBody>
                  <a:tcPr marL="62397" marR="62397" marT="0" marB="0"/>
                </a:tc>
                <a:tc>
                  <a:txBody>
                    <a:bodyPr/>
                    <a:lstStyle/>
                    <a:p>
                      <a:pPr algn="ctr" rtl="1">
                        <a:spcAft>
                          <a:spcPts val="0"/>
                        </a:spcAft>
                      </a:pPr>
                      <a:r>
                        <a:rPr lang="he-IL" sz="3200" dirty="0">
                          <a:effectLst/>
                          <a:cs typeface="David" panose="020E0502060401010101" pitchFamily="34" charset="-79"/>
                        </a:rPr>
                        <a:t>מיומנויות</a:t>
                      </a:r>
                      <a:endParaRPr lang="en-US" sz="2800" dirty="0">
                        <a:effectLst/>
                        <a:latin typeface="Calibri" panose="020F0502020204030204" pitchFamily="34" charset="0"/>
                        <a:cs typeface="David" panose="020E0502060401010101" pitchFamily="34" charset="-79"/>
                      </a:endParaRPr>
                    </a:p>
                  </a:txBody>
                  <a:tcPr marL="62397" marR="62397" marT="0" marB="0"/>
                </a:tc>
                <a:extLst>
                  <a:ext uri="{0D108BD9-81ED-4DB2-BD59-A6C34878D82A}">
                    <a16:rowId xmlns:a16="http://schemas.microsoft.com/office/drawing/2014/main" val="3575592260"/>
                  </a:ext>
                </a:extLst>
              </a:tr>
              <a:tr h="1318493">
                <a:tc>
                  <a:txBody>
                    <a:bodyPr/>
                    <a:lstStyle/>
                    <a:p>
                      <a:pPr algn="ctr" rtl="1">
                        <a:spcAft>
                          <a:spcPts val="0"/>
                        </a:spcAft>
                      </a:pPr>
                      <a:r>
                        <a:rPr lang="he-IL" sz="1600" b="1" baseline="0" dirty="0">
                          <a:effectLst/>
                          <a:cs typeface="David" panose="020E0502060401010101" pitchFamily="34" charset="-79"/>
                        </a:rPr>
                        <a:t>שמירה</a:t>
                      </a:r>
                      <a:r>
                        <a:rPr lang="he-IL" sz="1600" b="1" dirty="0">
                          <a:effectLst/>
                          <a:cs typeface="David" panose="020E0502060401010101" pitchFamily="34" charset="-79"/>
                        </a:rPr>
                        <a:t> עצמית</a:t>
                      </a:r>
                      <a:endParaRPr lang="en-US" sz="1600" b="1" dirty="0">
                        <a:effectLst/>
                        <a:latin typeface="Calibri" panose="020F0502020204030204" pitchFamily="34" charset="0"/>
                        <a:cs typeface="David" panose="020E0502060401010101" pitchFamily="34" charset="-79"/>
                      </a:endParaRPr>
                    </a:p>
                  </a:txBody>
                  <a:tcPr marL="62397" marR="62397" marT="0" marB="0"/>
                </a:tc>
                <a:tc>
                  <a:txBody>
                    <a:bodyPr/>
                    <a:lstStyle/>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שמירה על בריאותי</a:t>
                      </a: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cs typeface="David" panose="020E0502060401010101" pitchFamily="34" charset="-79"/>
                        </a:rPr>
                        <a:t>שמירה על ניקיון</a:t>
                      </a: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cs typeface="David" panose="020E0502060401010101" pitchFamily="34" charset="-79"/>
                        </a:rPr>
                        <a:t>לקיחת אחריות על גופי וחפצי</a:t>
                      </a:r>
                    </a:p>
                    <a:p>
                      <a:pPr marL="342900" lvl="0" indent="-342900" rtl="1">
                        <a:spcAft>
                          <a:spcPts val="0"/>
                        </a:spcAft>
                        <a:buFont typeface="Symbol" panose="05050102010706020507" pitchFamily="18" charset="2"/>
                        <a:buChar char=""/>
                      </a:pPr>
                      <a:r>
                        <a:rPr lang="he-IL" sz="1600" dirty="0">
                          <a:effectLst/>
                          <a:latin typeface="Calibri" panose="020F0502020204030204" pitchFamily="34" charset="0"/>
                          <a:cs typeface="David" panose="020E0502060401010101" pitchFamily="34" charset="-79"/>
                        </a:rPr>
                        <a:t>איפוק</a:t>
                      </a:r>
                      <a:endParaRPr lang="en-US" sz="1600" dirty="0">
                        <a:effectLst/>
                        <a:latin typeface="Calibri" panose="020F0502020204030204" pitchFamily="34" charset="0"/>
                        <a:cs typeface="David" panose="020E0502060401010101" pitchFamily="34" charset="-79"/>
                      </a:endParaRPr>
                    </a:p>
                  </a:txBody>
                  <a:tcPr marL="62397" marR="62397" marT="0" marB="0"/>
                </a:tc>
                <a:extLst>
                  <a:ext uri="{0D108BD9-81ED-4DB2-BD59-A6C34878D82A}">
                    <a16:rowId xmlns:a16="http://schemas.microsoft.com/office/drawing/2014/main" val="3648424510"/>
                  </a:ext>
                </a:extLst>
              </a:tr>
              <a:tr h="1330369">
                <a:tc>
                  <a:txBody>
                    <a:bodyPr/>
                    <a:lstStyle/>
                    <a:p>
                      <a:pPr algn="ctr" rtl="1">
                        <a:spcAft>
                          <a:spcPts val="0"/>
                        </a:spcAft>
                      </a:pPr>
                      <a:r>
                        <a:rPr lang="he-IL" sz="1600" b="1" dirty="0">
                          <a:effectLst/>
                          <a:cs typeface="David" panose="020E0502060401010101" pitchFamily="34" charset="-79"/>
                        </a:rPr>
                        <a:t>מוכנות להתמודד עם קשיי ואתגרי החיים</a:t>
                      </a:r>
                      <a:endParaRPr lang="en-US" sz="1600" b="1" dirty="0">
                        <a:effectLst/>
                        <a:latin typeface="Calibri" panose="020F0502020204030204" pitchFamily="34" charset="0"/>
                        <a:cs typeface="David" panose="020E0502060401010101" pitchFamily="34" charset="-79"/>
                      </a:endParaRPr>
                    </a:p>
                  </a:txBody>
                  <a:tcPr marL="62397" marR="62397" marT="0" marB="0"/>
                </a:tc>
                <a:tc>
                  <a:txBody>
                    <a:bodyPr/>
                    <a:lstStyle/>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מוטיבציה</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אחריות</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יכולת לשאת טעות או כישלון</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יחס רציני למשימה</a:t>
                      </a:r>
                      <a:endParaRPr lang="en-US" sz="1600" dirty="0">
                        <a:effectLst/>
                        <a:latin typeface="Calibri" panose="020F0502020204030204" pitchFamily="34" charset="0"/>
                        <a:cs typeface="David" panose="020E0502060401010101" pitchFamily="34" charset="-79"/>
                      </a:endParaRPr>
                    </a:p>
                  </a:txBody>
                  <a:tcPr marL="62397" marR="62397" marT="0" marB="0"/>
                </a:tc>
                <a:extLst>
                  <a:ext uri="{0D108BD9-81ED-4DB2-BD59-A6C34878D82A}">
                    <a16:rowId xmlns:a16="http://schemas.microsoft.com/office/drawing/2014/main" val="3096487137"/>
                  </a:ext>
                </a:extLst>
              </a:tr>
              <a:tr h="1551898">
                <a:tc>
                  <a:txBody>
                    <a:bodyPr/>
                    <a:lstStyle/>
                    <a:p>
                      <a:pPr algn="ctr" rtl="1">
                        <a:spcAft>
                          <a:spcPts val="0"/>
                        </a:spcAft>
                      </a:pPr>
                      <a:r>
                        <a:rPr lang="he-IL" sz="1600" b="1" dirty="0">
                          <a:effectLst/>
                          <a:cs typeface="David" panose="020E0502060401010101" pitchFamily="34" charset="-79"/>
                        </a:rPr>
                        <a:t>עצמאות</a:t>
                      </a:r>
                      <a:endParaRPr lang="en-US" sz="1600" b="1" dirty="0">
                        <a:effectLst/>
                        <a:latin typeface="Calibri" panose="020F0502020204030204" pitchFamily="34" charset="0"/>
                        <a:cs typeface="David" panose="020E0502060401010101" pitchFamily="34" charset="-79"/>
                      </a:endParaRPr>
                    </a:p>
                  </a:txBody>
                  <a:tcPr marL="62397" marR="62397" marT="0" marB="0"/>
                </a:tc>
                <a:tc>
                  <a:txBody>
                    <a:bodyPr/>
                    <a:lstStyle/>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יכולת להגיע להחלטות</a:t>
                      </a: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לדעת מה חשוב לי</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mn-lt"/>
                          <a:cs typeface="David" panose="020E0502060401010101" pitchFamily="34" charset="-79"/>
                        </a:rPr>
                        <a:t>לסמן מטרות </a:t>
                      </a: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להתמיד</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להיות ממוקד</a:t>
                      </a: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לשאת</a:t>
                      </a:r>
                      <a:r>
                        <a:rPr lang="he-IL" sz="1600" baseline="0" dirty="0">
                          <a:effectLst/>
                          <a:cs typeface="David" panose="020E0502060401010101" pitchFamily="34" charset="-79"/>
                        </a:rPr>
                        <a:t> תסכול</a:t>
                      </a:r>
                      <a:endParaRPr lang="en-US" sz="1600" dirty="0">
                        <a:effectLst/>
                        <a:cs typeface="David" panose="020E0502060401010101" pitchFamily="34" charset="-79"/>
                      </a:endParaRPr>
                    </a:p>
                  </a:txBody>
                  <a:tcPr marL="62397" marR="62397" marT="0" marB="0"/>
                </a:tc>
                <a:extLst>
                  <a:ext uri="{0D108BD9-81ED-4DB2-BD59-A6C34878D82A}">
                    <a16:rowId xmlns:a16="http://schemas.microsoft.com/office/drawing/2014/main" val="3253179101"/>
                  </a:ext>
                </a:extLst>
              </a:tr>
              <a:tr h="997777">
                <a:tc>
                  <a:txBody>
                    <a:bodyPr/>
                    <a:lstStyle/>
                    <a:p>
                      <a:pPr algn="ctr" rtl="1">
                        <a:spcAft>
                          <a:spcPts val="0"/>
                        </a:spcAft>
                      </a:pPr>
                      <a:r>
                        <a:rPr lang="he-IL" sz="1600" b="1" dirty="0">
                          <a:effectLst/>
                          <a:cs typeface="David" panose="020E0502060401010101" pitchFamily="34" charset="-79"/>
                        </a:rPr>
                        <a:t>מתינות רגשית</a:t>
                      </a:r>
                      <a:endParaRPr lang="en-US" sz="1600" b="1" dirty="0">
                        <a:effectLst/>
                        <a:latin typeface="Calibri" panose="020F0502020204030204" pitchFamily="34" charset="0"/>
                        <a:cs typeface="David" panose="020E0502060401010101" pitchFamily="34" charset="-79"/>
                      </a:endParaRPr>
                    </a:p>
                  </a:txBody>
                  <a:tcPr marL="62397" marR="62397" marT="0" marB="0"/>
                </a:tc>
                <a:tc>
                  <a:txBody>
                    <a:bodyPr/>
                    <a:lstStyle/>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דחיית סיפוקים </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ויסות עצמי</a:t>
                      </a:r>
                      <a:endParaRPr lang="en-US" sz="1600" dirty="0">
                        <a:effectLst/>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הרגעה עצמית</a:t>
                      </a:r>
                      <a:endParaRPr lang="en-US" sz="1600" dirty="0">
                        <a:effectLst/>
                        <a:latin typeface="Calibri" panose="020F0502020204030204" pitchFamily="34" charset="0"/>
                        <a:cs typeface="David" panose="020E0502060401010101" pitchFamily="34" charset="-79"/>
                      </a:endParaRPr>
                    </a:p>
                  </a:txBody>
                  <a:tcPr marL="62397" marR="62397" marT="0" marB="0"/>
                </a:tc>
                <a:extLst>
                  <a:ext uri="{0D108BD9-81ED-4DB2-BD59-A6C34878D82A}">
                    <a16:rowId xmlns:a16="http://schemas.microsoft.com/office/drawing/2014/main" val="2121715962"/>
                  </a:ext>
                </a:extLst>
              </a:tr>
              <a:tr h="997777">
                <a:tc>
                  <a:txBody>
                    <a:bodyPr/>
                    <a:lstStyle/>
                    <a:p>
                      <a:pPr algn="ctr" rtl="1">
                        <a:spcAft>
                          <a:spcPts val="0"/>
                        </a:spcAft>
                      </a:pPr>
                      <a:r>
                        <a:rPr lang="he-IL" sz="1600" b="1" dirty="0">
                          <a:effectLst/>
                          <a:cs typeface="David" panose="020E0502060401010101" pitchFamily="34" charset="-79"/>
                        </a:rPr>
                        <a:t>מודעות לעצמי</a:t>
                      </a:r>
                      <a:endParaRPr lang="en-US" sz="1600" b="1" dirty="0">
                        <a:effectLst/>
                        <a:latin typeface="Calibri" panose="020F0502020204030204" pitchFamily="34" charset="0"/>
                        <a:cs typeface="David" panose="020E0502060401010101" pitchFamily="34" charset="-79"/>
                      </a:endParaRPr>
                    </a:p>
                  </a:txBody>
                  <a:tcPr marL="62397" marR="62397" marT="0" marB="0"/>
                </a:tc>
                <a:tc>
                  <a:txBody>
                    <a:bodyPr/>
                    <a:lstStyle/>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יכולת לזהות והבחין בין מחשבות, רגשות</a:t>
                      </a:r>
                      <a:r>
                        <a:rPr lang="he-IL" sz="1600" baseline="0" dirty="0">
                          <a:effectLst/>
                          <a:cs typeface="David" panose="020E0502060401010101" pitchFamily="34" charset="-79"/>
                        </a:rPr>
                        <a:t> ומשאלות</a:t>
                      </a:r>
                    </a:p>
                    <a:p>
                      <a:pPr marL="342900" marR="0" lvl="0" indent="-342900" algn="r" defTabSz="457189" rtl="1"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he-IL" sz="1600" b="0" i="0" u="none" strike="noStrike" kern="1200" cap="none" spc="0" normalizeH="0" baseline="0" noProof="0" dirty="0">
                          <a:ln>
                            <a:noFill/>
                          </a:ln>
                          <a:solidFill>
                            <a:prstClr val="black"/>
                          </a:solidFill>
                          <a:effectLst/>
                          <a:uLnTx/>
                          <a:uFillTx/>
                          <a:latin typeface="+mn-lt"/>
                          <a:cs typeface="David" panose="020E0502060401010101" pitchFamily="34" charset="-79"/>
                        </a:rPr>
                        <a:t>היכולת לזהות את כוחותיי וחולשותיי</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David" panose="020E0502060401010101" pitchFamily="34" charset="-79"/>
                      </a:endParaRPr>
                    </a:p>
                    <a:p>
                      <a:pPr marL="342900" lvl="0" indent="-342900" rtl="1">
                        <a:spcAft>
                          <a:spcPts val="0"/>
                        </a:spcAft>
                        <a:buFont typeface="Symbol" panose="05050102010706020507" pitchFamily="18" charset="2"/>
                        <a:buChar char=""/>
                      </a:pPr>
                      <a:r>
                        <a:rPr lang="he-IL" sz="1600" dirty="0">
                          <a:effectLst/>
                          <a:cs typeface="David" panose="020E0502060401010101" pitchFamily="34" charset="-79"/>
                        </a:rPr>
                        <a:t>מימוש כישרונות ויכולות ללא כוחנות וללא התבטלות</a:t>
                      </a:r>
                      <a:endParaRPr lang="en-US" sz="1600" dirty="0">
                        <a:effectLst/>
                        <a:cs typeface="David" panose="020E0502060401010101" pitchFamily="34" charset="-79"/>
                      </a:endParaRPr>
                    </a:p>
                  </a:txBody>
                  <a:tcPr marL="62397" marR="62397" marT="0" marB="0"/>
                </a:tc>
                <a:extLst>
                  <a:ext uri="{0D108BD9-81ED-4DB2-BD59-A6C34878D82A}">
                    <a16:rowId xmlns:a16="http://schemas.microsoft.com/office/drawing/2014/main" val="3144696948"/>
                  </a:ext>
                </a:extLst>
              </a:tr>
            </a:tbl>
          </a:graphicData>
        </a:graphic>
      </p:graphicFrame>
      <p:sp>
        <p:nvSpPr>
          <p:cNvPr id="3" name="TextBox 2"/>
          <p:cNvSpPr txBox="1"/>
          <p:nvPr/>
        </p:nvSpPr>
        <p:spPr>
          <a:xfrm rot="16200000">
            <a:off x="-792420" y="3069967"/>
            <a:ext cx="4368800" cy="997467"/>
          </a:xfrm>
          <a:prstGeom prst="rect">
            <a:avLst/>
          </a:prstGeom>
          <a:noFill/>
        </p:spPr>
        <p:txBody>
          <a:bodyPr wrap="square" rtlCol="1">
            <a:prstTxWarp prst="textWave2">
              <a:avLst>
                <a:gd name="adj1" fmla="val 12500"/>
                <a:gd name="adj2" fmla="val -329"/>
              </a:avLst>
            </a:prstTxWarp>
            <a:spAutoFit/>
          </a:bodyPr>
          <a:lstStyle/>
          <a:p>
            <a:pPr algn="r" rtl="1">
              <a:buClrTx/>
              <a:buFontTx/>
              <a:buNone/>
            </a:pPr>
            <a:r>
              <a:rPr lang="he-IL" sz="1800" b="1" kern="1200" dirty="0">
                <a:ln w="12700">
                  <a:solidFill>
                    <a:srgbClr val="265991">
                      <a:lumMod val="50000"/>
                    </a:srgbClr>
                  </a:solidFill>
                  <a:prstDash val="solid"/>
                </a:ln>
                <a:pattFill prst="narHorz">
                  <a:fgClr>
                    <a:srgbClr val="265991"/>
                  </a:fgClr>
                  <a:bgClr>
                    <a:srgbClr val="265991">
                      <a:lumMod val="40000"/>
                      <a:lumOff val="60000"/>
                    </a:srgbClr>
                  </a:bgClr>
                </a:pattFill>
                <a:effectLst>
                  <a:innerShdw blurRad="177800">
                    <a:srgbClr val="265991">
                      <a:lumMod val="50000"/>
                    </a:srgbClr>
                  </a:innerShdw>
                </a:effectLst>
                <a:latin typeface="Century Gothic" panose="020B0502020202020204"/>
                <a:cs typeface="Gisha" panose="020B0502040204020203" pitchFamily="34" charset="-79"/>
              </a:rPr>
              <a:t>תוך אישי</a:t>
            </a:r>
          </a:p>
        </p:txBody>
      </p:sp>
      <p:sp>
        <p:nvSpPr>
          <p:cNvPr id="2" name="מלבן 1"/>
          <p:cNvSpPr/>
          <p:nvPr/>
        </p:nvSpPr>
        <p:spPr>
          <a:xfrm>
            <a:off x="0" y="7355497"/>
            <a:ext cx="553357" cy="230832"/>
          </a:xfrm>
          <a:prstGeom prst="rect">
            <a:avLst/>
          </a:prstGeom>
        </p:spPr>
        <p:txBody>
          <a:bodyPr wrap="none">
            <a:spAutoFit/>
          </a:bodyPr>
          <a:lstStyle/>
          <a:p>
            <a:pPr>
              <a:buClrTx/>
              <a:buFontTx/>
              <a:buNone/>
              <a:defRPr/>
            </a:pPr>
            <a:r>
              <a:rPr lang="he-IL" sz="900" dirty="0">
                <a:solidFill>
                  <a:srgbClr val="4F81BD">
                    <a:lumMod val="50000"/>
                  </a:srgbClr>
                </a:solidFill>
              </a:rPr>
              <a:t>קלאודיה</a:t>
            </a:r>
          </a:p>
        </p:txBody>
      </p:sp>
    </p:spTree>
    <p:extLst>
      <p:ext uri="{BB962C8B-B14F-4D97-AF65-F5344CB8AC3E}">
        <p14:creationId xmlns:p14="http://schemas.microsoft.com/office/powerpoint/2010/main" val="17045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914400" y="533400"/>
            <a:ext cx="9601200" cy="685800"/>
          </a:xfrm>
          <a:prstGeom prst="rect">
            <a:avLst/>
          </a:prstGeom>
          <a:noFill/>
          <a:ln>
            <a:noFill/>
          </a:ln>
        </p:spPr>
        <p:txBody>
          <a:bodyPr spcFirstLastPara="1" wrap="square" lIns="91425" tIns="45700" rIns="91425" bIns="45700" anchor="b" anchorCtr="0">
            <a:noAutofit/>
          </a:bodyPr>
          <a:lstStyle/>
          <a:p>
            <a:pPr>
              <a:lnSpc>
                <a:spcPct val="90000"/>
              </a:lnSpc>
              <a:buClr>
                <a:schemeClr val="dk2"/>
              </a:buClr>
              <a:buSzPts val="3200"/>
            </a:pPr>
            <a:r>
              <a:rPr lang="he-IL" b="1" dirty="0">
                <a:solidFill>
                  <a:schemeClr val="dk2"/>
                </a:solidFill>
                <a:latin typeface="Arial"/>
                <a:ea typeface="Arial"/>
                <a:cs typeface="Arial"/>
                <a:sym typeface="Arial"/>
              </a:rPr>
              <a:t>הירארכית </a:t>
            </a:r>
            <a:r>
              <a:rPr lang="x-none" b="1" dirty="0">
                <a:solidFill>
                  <a:schemeClr val="dk2"/>
                </a:solidFill>
                <a:latin typeface="Arial"/>
                <a:ea typeface="Arial"/>
                <a:cs typeface="Arial"/>
                <a:sym typeface="Arial"/>
              </a:rPr>
              <a:t>ערכים</a:t>
            </a:r>
            <a:endParaRPr b="1" dirty="0">
              <a:solidFill>
                <a:schemeClr val="dk2"/>
              </a:solidFill>
              <a:latin typeface="Arial"/>
              <a:ea typeface="Arial"/>
              <a:cs typeface="Arial"/>
              <a:sym typeface="Arial"/>
            </a:endParaRPr>
          </a:p>
        </p:txBody>
      </p:sp>
      <p:sp>
        <p:nvSpPr>
          <p:cNvPr id="242" name="Google Shape;242;p33"/>
          <p:cNvSpPr txBox="1">
            <a:spLocks noGrp="1"/>
          </p:cNvSpPr>
          <p:nvPr>
            <p:ph type="body" idx="1"/>
          </p:nvPr>
        </p:nvSpPr>
        <p:spPr>
          <a:xfrm>
            <a:off x="1219200" y="1965158"/>
            <a:ext cx="9601200" cy="4191000"/>
          </a:xfrm>
          <a:prstGeom prst="rect">
            <a:avLst/>
          </a:prstGeom>
          <a:noFill/>
          <a:ln>
            <a:noFill/>
          </a:ln>
        </p:spPr>
        <p:txBody>
          <a:bodyPr spcFirstLastPara="1" wrap="square" lIns="91425" tIns="45700" rIns="91425" bIns="45700" anchor="t" anchorCtr="0">
            <a:noAutofit/>
          </a:bodyPr>
          <a:lstStyle/>
          <a:p>
            <a:pPr marL="0" indent="0">
              <a:lnSpc>
                <a:spcPct val="90000"/>
              </a:lnSpc>
              <a:spcBef>
                <a:spcPts val="0"/>
              </a:spcBef>
              <a:buSzPts val="2400"/>
              <a:buNone/>
            </a:pPr>
            <a:r>
              <a:rPr lang="x-none" b="1" dirty="0">
                <a:solidFill>
                  <a:schemeClr val="accent1">
                    <a:lumMod val="50000"/>
                  </a:schemeClr>
                </a:solidFill>
                <a:latin typeface="Arial"/>
                <a:ea typeface="Arial"/>
                <a:cs typeface="Arial"/>
                <a:sym typeface="Arial"/>
              </a:rPr>
              <a:t>ישנם </a:t>
            </a:r>
            <a:r>
              <a:rPr lang="he-IL" b="1" dirty="0">
                <a:solidFill>
                  <a:schemeClr val="accent1">
                    <a:lumMod val="50000"/>
                  </a:schemeClr>
                </a:solidFill>
                <a:latin typeface="Arial"/>
                <a:ea typeface="Arial"/>
                <a:cs typeface="Arial"/>
                <a:sym typeface="Arial"/>
              </a:rPr>
              <a:t> </a:t>
            </a:r>
            <a:r>
              <a:rPr lang="x-none" b="1" dirty="0">
                <a:solidFill>
                  <a:schemeClr val="accent1">
                    <a:lumMod val="50000"/>
                  </a:schemeClr>
                </a:solidFill>
                <a:latin typeface="Arial"/>
                <a:ea typeface="Arial"/>
                <a:cs typeface="Arial"/>
                <a:sym typeface="Arial"/>
              </a:rPr>
              <a:t>סוגים של ערכים:</a:t>
            </a:r>
            <a:endParaRPr dirty="0">
              <a:solidFill>
                <a:schemeClr val="accent1">
                  <a:lumMod val="50000"/>
                </a:schemeClr>
              </a:solidFill>
            </a:endParaRPr>
          </a:p>
          <a:p>
            <a:pPr marL="457200" indent="-457200">
              <a:lnSpc>
                <a:spcPct val="90000"/>
              </a:lnSpc>
              <a:spcBef>
                <a:spcPts val="1800"/>
              </a:spcBef>
              <a:buSzPts val="2400"/>
              <a:buAutoNum type="arabicPeriod"/>
            </a:pPr>
            <a:r>
              <a:rPr lang="he-IL" dirty="0">
                <a:solidFill>
                  <a:schemeClr val="accent1">
                    <a:lumMod val="50000"/>
                  </a:schemeClr>
                </a:solidFill>
                <a:latin typeface="Arial"/>
                <a:ea typeface="Arial"/>
                <a:cs typeface="Arial"/>
                <a:sym typeface="Arial"/>
              </a:rPr>
              <a:t>ערכים הקשורים ליחס הילד לסביבתו הקרובה:  דרך ארץ, יכולת להיעזר, התחשבות באחר, התאמה למסגרות </a:t>
            </a:r>
            <a:r>
              <a:rPr lang="he-IL" dirty="0" err="1">
                <a:solidFill>
                  <a:schemeClr val="accent1">
                    <a:lumMod val="50000"/>
                  </a:schemeClr>
                </a:solidFill>
                <a:latin typeface="Arial"/>
                <a:ea typeface="Arial"/>
                <a:cs typeface="Arial"/>
                <a:sym typeface="Arial"/>
              </a:rPr>
              <a:t>וכו</a:t>
            </a:r>
            <a:r>
              <a:rPr lang="he-IL" dirty="0">
                <a:solidFill>
                  <a:schemeClr val="accent1">
                    <a:lumMod val="50000"/>
                  </a:schemeClr>
                </a:solidFill>
                <a:latin typeface="Arial"/>
                <a:ea typeface="Arial"/>
                <a:cs typeface="Arial"/>
                <a:sym typeface="Arial"/>
              </a:rPr>
              <a:t>'.</a:t>
            </a:r>
            <a:endParaRPr lang="he-IL" dirty="0">
              <a:solidFill>
                <a:schemeClr val="accent1">
                  <a:lumMod val="50000"/>
                </a:schemeClr>
              </a:solidFill>
            </a:endParaRPr>
          </a:p>
          <a:p>
            <a:pPr marL="457200" indent="-457200">
              <a:lnSpc>
                <a:spcPct val="90000"/>
              </a:lnSpc>
              <a:spcBef>
                <a:spcPts val="1800"/>
              </a:spcBef>
              <a:buSzPts val="2400"/>
              <a:buAutoNum type="arabicPeriod"/>
            </a:pPr>
            <a:r>
              <a:rPr lang="x-none" dirty="0">
                <a:solidFill>
                  <a:schemeClr val="accent1">
                    <a:lumMod val="50000"/>
                  </a:schemeClr>
                </a:solidFill>
                <a:latin typeface="Arial"/>
                <a:ea typeface="Arial"/>
                <a:cs typeface="Arial"/>
                <a:sym typeface="Arial"/>
              </a:rPr>
              <a:t>ערכים </a:t>
            </a:r>
            <a:r>
              <a:rPr lang="he-IL" dirty="0">
                <a:solidFill>
                  <a:schemeClr val="accent1">
                    <a:lumMod val="50000"/>
                  </a:schemeClr>
                </a:solidFill>
                <a:latin typeface="Arial"/>
                <a:ea typeface="Arial"/>
                <a:cs typeface="Arial"/>
                <a:sym typeface="Arial"/>
              </a:rPr>
              <a:t>הקשורים ליחס שבין האדם לבין עצמו:</a:t>
            </a:r>
            <a:r>
              <a:rPr lang="x-none" dirty="0">
                <a:solidFill>
                  <a:schemeClr val="accent1">
                    <a:lumMod val="50000"/>
                  </a:schemeClr>
                </a:solidFill>
                <a:latin typeface="Arial"/>
                <a:ea typeface="Arial"/>
                <a:cs typeface="Arial"/>
                <a:sym typeface="Arial"/>
              </a:rPr>
              <a:t> </a:t>
            </a:r>
            <a:r>
              <a:rPr lang="he-IL" dirty="0">
                <a:solidFill>
                  <a:schemeClr val="accent1">
                    <a:lumMod val="50000"/>
                  </a:schemeClr>
                </a:solidFill>
                <a:latin typeface="Arial"/>
                <a:ea typeface="Arial"/>
                <a:cs typeface="Arial"/>
                <a:sym typeface="Arial"/>
              </a:rPr>
              <a:t>יכולת לשמור על עצמו, יכולת לוויסות רגשי, עצמאות</a:t>
            </a:r>
            <a:r>
              <a:rPr lang="x-none" dirty="0">
                <a:solidFill>
                  <a:schemeClr val="accent1">
                    <a:lumMod val="50000"/>
                  </a:schemeClr>
                </a:solidFill>
                <a:latin typeface="Arial"/>
                <a:ea typeface="Arial"/>
                <a:cs typeface="Arial"/>
                <a:sym typeface="Arial"/>
              </a:rPr>
              <a:t> </a:t>
            </a:r>
            <a:r>
              <a:rPr lang="he-IL" dirty="0">
                <a:solidFill>
                  <a:schemeClr val="accent1">
                    <a:lumMod val="50000"/>
                  </a:schemeClr>
                </a:solidFill>
                <a:latin typeface="Arial"/>
                <a:ea typeface="Arial"/>
                <a:cs typeface="Arial"/>
                <a:sym typeface="Arial"/>
              </a:rPr>
              <a:t>, מודעות עצמית, שמירה על תחושת ערך עצמי </a:t>
            </a:r>
            <a:r>
              <a:rPr lang="he-IL" dirty="0" err="1">
                <a:solidFill>
                  <a:schemeClr val="accent1">
                    <a:lumMod val="50000"/>
                  </a:schemeClr>
                </a:solidFill>
                <a:latin typeface="Arial"/>
                <a:ea typeface="Arial"/>
                <a:cs typeface="Arial"/>
                <a:sym typeface="Arial"/>
              </a:rPr>
              <a:t>וכו</a:t>
            </a:r>
            <a:r>
              <a:rPr lang="he-IL" dirty="0">
                <a:solidFill>
                  <a:schemeClr val="accent1">
                    <a:lumMod val="50000"/>
                  </a:schemeClr>
                </a:solidFill>
                <a:latin typeface="Arial"/>
                <a:ea typeface="Arial"/>
                <a:cs typeface="Arial"/>
                <a:sym typeface="Arial"/>
              </a:rPr>
              <a:t>'. </a:t>
            </a:r>
            <a:endParaRPr lang="x-none" dirty="0">
              <a:solidFill>
                <a:schemeClr val="accent1">
                  <a:lumMod val="50000"/>
                </a:schemeClr>
              </a:solidFill>
              <a:latin typeface="Arial"/>
              <a:ea typeface="Arial"/>
              <a:cs typeface="Arial"/>
              <a:sym typeface="Arial"/>
            </a:endParaRPr>
          </a:p>
          <a:p>
            <a:pPr marL="457200" indent="-457200">
              <a:lnSpc>
                <a:spcPct val="90000"/>
              </a:lnSpc>
              <a:spcBef>
                <a:spcPts val="1800"/>
              </a:spcBef>
              <a:buSzPts val="2400"/>
              <a:buAutoNum type="arabicPeriod"/>
            </a:pPr>
            <a:r>
              <a:rPr lang="he-IL" dirty="0">
                <a:solidFill>
                  <a:schemeClr val="accent1">
                    <a:lumMod val="50000"/>
                  </a:schemeClr>
                </a:solidFill>
                <a:latin typeface="Arial"/>
                <a:ea typeface="Arial"/>
                <a:cs typeface="Arial"/>
                <a:sym typeface="Arial"/>
              </a:rPr>
              <a:t>ערכים הקשורים להצלחה והישגים: הצלחה בלימודים, מימוש כישרונות וכישורים.</a:t>
            </a:r>
            <a:endParaRPr lang="he-IL" dirty="0">
              <a:solidFill>
                <a:schemeClr val="accent1">
                  <a:lumMod val="50000"/>
                </a:schemeClr>
              </a:solidFill>
            </a:endParaRPr>
          </a:p>
        </p:txBody>
      </p:sp>
    </p:spTree>
    <p:extLst>
      <p:ext uri="{BB962C8B-B14F-4D97-AF65-F5344CB8AC3E}">
        <p14:creationId xmlns:p14="http://schemas.microsoft.com/office/powerpoint/2010/main" val="319433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הירארכית הערכים</a:t>
            </a:r>
          </a:p>
        </p:txBody>
      </p:sp>
      <p:pic>
        <p:nvPicPr>
          <p:cNvPr id="5" name="תמונה 4"/>
          <p:cNvPicPr>
            <a:picLocks noChangeAspect="1"/>
          </p:cNvPicPr>
          <p:nvPr/>
        </p:nvPicPr>
        <p:blipFill>
          <a:blip r:embed="rId2">
            <a:duotone>
              <a:schemeClr val="accent6">
                <a:shade val="45000"/>
                <a:satMod val="135000"/>
              </a:schemeClr>
              <a:prstClr val="white"/>
            </a:duotone>
          </a:blip>
          <a:stretch>
            <a:fillRect/>
          </a:stretch>
        </p:blipFill>
        <p:spPr>
          <a:xfrm>
            <a:off x="2624027" y="2201695"/>
            <a:ext cx="6943946" cy="896190"/>
          </a:xfrm>
          <a:prstGeom prst="rect">
            <a:avLst/>
          </a:prstGeom>
        </p:spPr>
      </p:pic>
      <p:sp>
        <p:nvSpPr>
          <p:cNvPr id="3" name="מציין מיקום טקסט 2"/>
          <p:cNvSpPr>
            <a:spLocks noGrp="1"/>
          </p:cNvSpPr>
          <p:nvPr>
            <p:ph type="body" idx="1"/>
          </p:nvPr>
        </p:nvSpPr>
        <p:spPr/>
        <p:txBody>
          <a:bodyPr/>
          <a:lstStyle/>
          <a:p>
            <a:pPr lvl="0">
              <a:buClr>
                <a:srgbClr val="000000"/>
              </a:buClr>
            </a:pPr>
            <a:endParaRPr lang="he-IL" dirty="0">
              <a:solidFill>
                <a:srgbClr val="000000"/>
              </a:solidFill>
            </a:endParaRPr>
          </a:p>
          <a:p>
            <a:pPr lvl="0">
              <a:buClr>
                <a:srgbClr val="000000"/>
              </a:buClr>
            </a:pPr>
            <a:endParaRPr lang="he-IL" dirty="0">
              <a:solidFill>
                <a:srgbClr val="000000"/>
              </a:solidFill>
            </a:endParaRPr>
          </a:p>
          <a:p>
            <a:pPr lvl="0">
              <a:buClr>
                <a:srgbClr val="000000"/>
              </a:buClr>
            </a:pPr>
            <a:endParaRPr lang="he-IL" dirty="0">
              <a:solidFill>
                <a:srgbClr val="000000"/>
              </a:solidFill>
            </a:endParaRPr>
          </a:p>
        </p:txBody>
      </p:sp>
      <p:sp>
        <p:nvSpPr>
          <p:cNvPr id="4" name="תרשים זרימה: תהליך 3"/>
          <p:cNvSpPr/>
          <p:nvPr/>
        </p:nvSpPr>
        <p:spPr>
          <a:xfrm>
            <a:off x="2960913" y="3385743"/>
            <a:ext cx="6270171" cy="868589"/>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6" name="תרשים זרימה: תהליך 5"/>
          <p:cNvSpPr/>
          <p:nvPr/>
        </p:nvSpPr>
        <p:spPr>
          <a:xfrm flipV="1">
            <a:off x="3493165" y="4576354"/>
            <a:ext cx="5205664" cy="77804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r" rtl="1">
              <a:lnSpc>
                <a:spcPct val="90000"/>
              </a:lnSpc>
              <a:spcBef>
                <a:spcPts val="1800"/>
              </a:spcBef>
              <a:buSzPts val="2400"/>
            </a:pPr>
            <a:endParaRPr lang="he-IL" sz="2400" dirty="0">
              <a:solidFill>
                <a:srgbClr val="4F81BD">
                  <a:lumMod val="50000"/>
                </a:srgbClr>
              </a:solidFill>
              <a:latin typeface="Calibri"/>
              <a:cs typeface="Calibri"/>
              <a:sym typeface="Calibri"/>
            </a:endParaRPr>
          </a:p>
        </p:txBody>
      </p:sp>
      <p:sp>
        <p:nvSpPr>
          <p:cNvPr id="9" name="TextBox 8"/>
          <p:cNvSpPr txBox="1"/>
          <p:nvPr/>
        </p:nvSpPr>
        <p:spPr>
          <a:xfrm>
            <a:off x="2624027" y="2326624"/>
            <a:ext cx="6943946" cy="646331"/>
          </a:xfrm>
          <a:prstGeom prst="rect">
            <a:avLst/>
          </a:prstGeom>
          <a:noFill/>
        </p:spPr>
        <p:txBody>
          <a:bodyPr wrap="square" rtlCol="1">
            <a:spAutoFit/>
          </a:bodyPr>
          <a:lstStyle/>
          <a:p>
            <a:r>
              <a:rPr lang="he-IL" dirty="0"/>
              <a:t>1</a:t>
            </a:r>
            <a:r>
              <a:rPr lang="he-IL" sz="1800" dirty="0"/>
              <a:t>. </a:t>
            </a:r>
            <a:r>
              <a:rPr lang="he-IL" sz="1800" b="1" dirty="0"/>
              <a:t>ערכים הקשורים ליחס הילד לסביבתו  הקרובה</a:t>
            </a:r>
            <a:r>
              <a:rPr lang="he-IL" sz="1800" dirty="0"/>
              <a:t>: כבוד לאחר, התחשבות, יכולת להיעזר, יכולת לבטא כעסים בצורה לא מזיקה  </a:t>
            </a:r>
            <a:r>
              <a:rPr lang="he-IL" sz="1800" dirty="0" err="1"/>
              <a:t>וכו</a:t>
            </a:r>
            <a:r>
              <a:rPr lang="he-IL" sz="1800" dirty="0"/>
              <a:t>'....</a:t>
            </a:r>
          </a:p>
        </p:txBody>
      </p:sp>
      <p:sp>
        <p:nvSpPr>
          <p:cNvPr id="10" name="TextBox 9"/>
          <p:cNvSpPr txBox="1"/>
          <p:nvPr/>
        </p:nvSpPr>
        <p:spPr>
          <a:xfrm>
            <a:off x="2960912" y="3385743"/>
            <a:ext cx="6270171" cy="1055674"/>
          </a:xfrm>
          <a:prstGeom prst="rect">
            <a:avLst/>
          </a:prstGeom>
          <a:noFill/>
        </p:spPr>
        <p:txBody>
          <a:bodyPr wrap="square" rtlCol="1">
            <a:spAutoFit/>
          </a:bodyPr>
          <a:lstStyle/>
          <a:p>
            <a:pPr lvl="0" algn="r" rtl="1">
              <a:lnSpc>
                <a:spcPct val="90000"/>
              </a:lnSpc>
              <a:spcBef>
                <a:spcPts val="1800"/>
              </a:spcBef>
              <a:buSzPts val="2400"/>
            </a:pPr>
            <a:r>
              <a:rPr lang="he-IL" sz="1600" dirty="0">
                <a:solidFill>
                  <a:schemeClr val="tx1"/>
                </a:solidFill>
              </a:rPr>
              <a:t>2</a:t>
            </a:r>
            <a:r>
              <a:rPr lang="he-IL" sz="1800" dirty="0">
                <a:solidFill>
                  <a:schemeClr val="tx1"/>
                </a:solidFill>
              </a:rPr>
              <a:t>. </a:t>
            </a:r>
            <a:r>
              <a:rPr lang="x-none" sz="1800" b="1" dirty="0">
                <a:solidFill>
                  <a:schemeClr val="tx1"/>
                </a:solidFill>
              </a:rPr>
              <a:t>ערכים </a:t>
            </a:r>
            <a:r>
              <a:rPr lang="he-IL" sz="1800" b="1" dirty="0">
                <a:solidFill>
                  <a:schemeClr val="tx1"/>
                </a:solidFill>
              </a:rPr>
              <a:t>הקשורים ליחס שבין האדם לבין עצמו</a:t>
            </a:r>
            <a:r>
              <a:rPr lang="he-IL" sz="1800" dirty="0">
                <a:solidFill>
                  <a:schemeClr val="tx1"/>
                </a:solidFill>
              </a:rPr>
              <a:t>:</a:t>
            </a:r>
            <a:r>
              <a:rPr lang="x-none" sz="1800" dirty="0">
                <a:solidFill>
                  <a:schemeClr val="tx1"/>
                </a:solidFill>
              </a:rPr>
              <a:t> </a:t>
            </a:r>
            <a:r>
              <a:rPr lang="he-IL" sz="1800" dirty="0">
                <a:solidFill>
                  <a:schemeClr val="tx1"/>
                </a:solidFill>
              </a:rPr>
              <a:t>יכולת לשמור על עצמו, יכולת לוויסות רגשי, עצמאות</a:t>
            </a:r>
            <a:r>
              <a:rPr lang="x-none" sz="1800" dirty="0">
                <a:solidFill>
                  <a:schemeClr val="tx1"/>
                </a:solidFill>
              </a:rPr>
              <a:t> </a:t>
            </a:r>
            <a:r>
              <a:rPr lang="he-IL" sz="1800" dirty="0">
                <a:solidFill>
                  <a:schemeClr val="tx1"/>
                </a:solidFill>
              </a:rPr>
              <a:t>, מודעות עצמית, שמירה על תחושת ערך עצמי </a:t>
            </a:r>
            <a:r>
              <a:rPr lang="he-IL" sz="1800" dirty="0" err="1">
                <a:solidFill>
                  <a:schemeClr val="tx1"/>
                </a:solidFill>
              </a:rPr>
              <a:t>וכו</a:t>
            </a:r>
            <a:r>
              <a:rPr lang="he-IL" sz="1800" dirty="0">
                <a:solidFill>
                  <a:schemeClr val="tx1"/>
                </a:solidFill>
              </a:rPr>
              <a:t>'. </a:t>
            </a:r>
            <a:endParaRPr lang="x-none" sz="1800" dirty="0">
              <a:solidFill>
                <a:schemeClr val="tx1"/>
              </a:solidFill>
            </a:endParaRPr>
          </a:p>
          <a:p>
            <a:endParaRPr lang="he-IL" dirty="0"/>
          </a:p>
        </p:txBody>
      </p:sp>
      <p:sp>
        <p:nvSpPr>
          <p:cNvPr id="12" name="TextBox 11"/>
          <p:cNvSpPr txBox="1"/>
          <p:nvPr/>
        </p:nvSpPr>
        <p:spPr>
          <a:xfrm>
            <a:off x="3493164" y="4569316"/>
            <a:ext cx="5618751" cy="646331"/>
          </a:xfrm>
          <a:prstGeom prst="rect">
            <a:avLst/>
          </a:prstGeom>
          <a:noFill/>
        </p:spPr>
        <p:txBody>
          <a:bodyPr wrap="square" rtlCol="1">
            <a:spAutoFit/>
          </a:bodyPr>
          <a:lstStyle/>
          <a:p>
            <a:r>
              <a:rPr lang="he-IL" sz="1800" dirty="0"/>
              <a:t>3.</a:t>
            </a:r>
            <a:r>
              <a:rPr lang="he-IL" sz="1800" b="1" dirty="0"/>
              <a:t>ערכים הקשורים להצלחה והישגים</a:t>
            </a:r>
            <a:r>
              <a:rPr lang="he-IL" sz="1800" dirty="0"/>
              <a:t>: מימוש </a:t>
            </a:r>
            <a:r>
              <a:rPr lang="he-IL" sz="1800" dirty="0" err="1"/>
              <a:t>כשרונות</a:t>
            </a:r>
            <a:r>
              <a:rPr lang="he-IL" sz="1800" dirty="0"/>
              <a:t> וכישורים, הצלחה בלימודים וכו' </a:t>
            </a:r>
          </a:p>
        </p:txBody>
      </p:sp>
    </p:spTree>
    <p:extLst>
      <p:ext uri="{BB962C8B-B14F-4D97-AF65-F5344CB8AC3E}">
        <p14:creationId xmlns:p14="http://schemas.microsoft.com/office/powerpoint/2010/main" val="211834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body" idx="1"/>
          </p:nvPr>
        </p:nvSpPr>
        <p:spPr>
          <a:xfrm>
            <a:off x="0" y="1825625"/>
            <a:ext cx="12192000" cy="4351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1000"/>
              </a:spcBef>
              <a:spcAft>
                <a:spcPts val="0"/>
              </a:spcAft>
              <a:buClr>
                <a:srgbClr val="1F3864"/>
              </a:buClr>
              <a:buSzPts val="2800"/>
              <a:buNone/>
            </a:pPr>
            <a:r>
              <a:rPr lang="x-none" sz="4400">
                <a:solidFill>
                  <a:srgbClr val="1F3864"/>
                </a:solidFill>
              </a:rPr>
              <a:t>המודל </a:t>
            </a:r>
            <a:r>
              <a:rPr lang="x-none" sz="4400">
                <a:solidFill>
                  <a:srgbClr val="1F3864"/>
                </a:solidFill>
                <a:latin typeface="Arial"/>
                <a:ea typeface="Arial"/>
                <a:cs typeface="Arial"/>
                <a:sym typeface="Arial"/>
              </a:rPr>
              <a:t>האינטר</a:t>
            </a:r>
            <a:r>
              <a:rPr lang="x-none" sz="4400">
                <a:solidFill>
                  <a:srgbClr val="1F3864"/>
                </a:solidFill>
              </a:rPr>
              <a:t>-סובייקטיבי של ג'סיקה בנג'מין </a:t>
            </a:r>
            <a:endParaRPr/>
          </a:p>
        </p:txBody>
      </p:sp>
      <p:pic>
        <p:nvPicPr>
          <p:cNvPr id="92" name="Google Shape;92;p14"/>
          <p:cNvPicPr preferRelativeResize="0"/>
          <p:nvPr/>
        </p:nvPicPr>
        <p:blipFill rotWithShape="1">
          <a:blip r:embed="rId3">
            <a:alphaModFix/>
          </a:blip>
          <a:srcRect/>
          <a:stretch/>
        </p:blipFill>
        <p:spPr>
          <a:xfrm>
            <a:off x="9883140" y="590550"/>
            <a:ext cx="1470660" cy="647700"/>
          </a:xfrm>
          <a:prstGeom prst="rect">
            <a:avLst/>
          </a:prstGeom>
          <a:noFill/>
          <a:ln>
            <a:noFill/>
          </a:ln>
        </p:spPr>
      </p:pic>
      <p:pic>
        <p:nvPicPr>
          <p:cNvPr id="93" name="Google Shape;93;p14"/>
          <p:cNvPicPr preferRelativeResize="0"/>
          <p:nvPr/>
        </p:nvPicPr>
        <p:blipFill>
          <a:blip r:embed="rId4">
            <a:alphaModFix/>
          </a:blip>
          <a:stretch>
            <a:fillRect/>
          </a:stretch>
        </p:blipFill>
        <p:spPr>
          <a:xfrm>
            <a:off x="4494000" y="3357316"/>
            <a:ext cx="3204000" cy="2819520"/>
          </a:xfrm>
          <a:prstGeom prst="rect">
            <a:avLst/>
          </a:prstGeom>
          <a:noFill/>
          <a:ln w="381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388210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838200" y="1825624"/>
            <a:ext cx="10515600" cy="4361815"/>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1F3864"/>
              </a:buClr>
              <a:buSzPts val="4800"/>
              <a:buNone/>
            </a:pPr>
            <a:r>
              <a:rPr lang="x-none" sz="4800">
                <a:solidFill>
                  <a:srgbClr val="1F3864"/>
                </a:solidFill>
              </a:rPr>
              <a:t>הפרט גדל בתוך ובאמצעות מערכות יחסים עם סובייקטים אחרים.</a:t>
            </a:r>
            <a:endParaRPr/>
          </a:p>
        </p:txBody>
      </p:sp>
      <p:pic>
        <p:nvPicPr>
          <p:cNvPr id="99" name="Google Shape;99;p15"/>
          <p:cNvPicPr preferRelativeResize="0"/>
          <p:nvPr/>
        </p:nvPicPr>
        <p:blipFill rotWithShape="1">
          <a:blip r:embed="rId4">
            <a:alphaModFix/>
          </a:blip>
          <a:srcRect/>
          <a:stretch/>
        </p:blipFill>
        <p:spPr>
          <a:xfrm>
            <a:off x="9883140" y="380206"/>
            <a:ext cx="1470660" cy="647700"/>
          </a:xfrm>
          <a:prstGeom prst="rect">
            <a:avLst/>
          </a:prstGeom>
          <a:noFill/>
          <a:ln>
            <a:noFill/>
          </a:ln>
        </p:spPr>
      </p:pic>
      <p:pic>
        <p:nvPicPr>
          <p:cNvPr id="1026" name="Picture 2" descr="13 רעיונות לזמן איכות עם הילדים"/>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43814"/>
            <a:ext cx="6096000" cy="3429001"/>
          </a:xfrm>
          <a:prstGeom prst="rect">
            <a:avLst/>
          </a:prstGeom>
          <a:noFill/>
          <a:ln w="38100">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1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1F3864"/>
              </a:buClr>
              <a:buSzPts val="4000"/>
              <a:buNone/>
            </a:pPr>
            <a:r>
              <a:rPr lang="x-none" sz="4000" dirty="0">
                <a:solidFill>
                  <a:srgbClr val="1F3864"/>
                </a:solidFill>
              </a:rPr>
              <a:t>"אדם לומד להרגיש שהוא היוצר את פעולותיו על ידי כך       שהוא נמצא בחברת אדם אחר המכיר בפעולותיו</a:t>
            </a:r>
            <a:r>
              <a:rPr lang="he-IL" sz="4000" dirty="0">
                <a:solidFill>
                  <a:srgbClr val="1F3864"/>
                </a:solidFill>
              </a:rPr>
              <a:t>,</a:t>
            </a:r>
            <a:r>
              <a:rPr lang="x-none" sz="4000" dirty="0">
                <a:solidFill>
                  <a:srgbClr val="1F3864"/>
                </a:solidFill>
              </a:rPr>
              <a:t> ברגשותיו</a:t>
            </a:r>
            <a:r>
              <a:rPr lang="he-IL" sz="4000" dirty="0">
                <a:solidFill>
                  <a:srgbClr val="1F3864"/>
                </a:solidFill>
              </a:rPr>
              <a:t>,</a:t>
            </a:r>
            <a:r>
              <a:rPr lang="x-none" sz="4000" dirty="0">
                <a:solidFill>
                  <a:srgbClr val="1F3864"/>
                </a:solidFill>
              </a:rPr>
              <a:t> </a:t>
            </a:r>
            <a:r>
              <a:rPr lang="he-IL" sz="4000" dirty="0">
                <a:solidFill>
                  <a:srgbClr val="1F3864"/>
                </a:solidFill>
              </a:rPr>
              <a:t> </a:t>
            </a:r>
            <a:r>
              <a:rPr lang="x-none" sz="4000" dirty="0">
                <a:solidFill>
                  <a:srgbClr val="1F3864"/>
                </a:solidFill>
              </a:rPr>
              <a:t>כוונותיו</a:t>
            </a:r>
            <a:r>
              <a:rPr lang="he-IL" sz="4000" dirty="0">
                <a:solidFill>
                  <a:srgbClr val="1F3864"/>
                </a:solidFill>
              </a:rPr>
              <a:t>,</a:t>
            </a:r>
            <a:r>
              <a:rPr lang="x-none" sz="4000" dirty="0">
                <a:solidFill>
                  <a:srgbClr val="1F3864"/>
                </a:solidFill>
              </a:rPr>
              <a:t> בעצמאותו…</a:t>
            </a:r>
            <a:endParaRPr sz="4000" dirty="0">
              <a:solidFill>
                <a:srgbClr val="1F3864"/>
              </a:solidFill>
            </a:endParaRPr>
          </a:p>
          <a:p>
            <a:pPr marL="0" lvl="0" indent="0" algn="r" rtl="1">
              <a:lnSpc>
                <a:spcPct val="90000"/>
              </a:lnSpc>
              <a:spcBef>
                <a:spcPts val="0"/>
              </a:spcBef>
              <a:spcAft>
                <a:spcPts val="0"/>
              </a:spcAft>
              <a:buClr>
                <a:srgbClr val="1F3864"/>
              </a:buClr>
              <a:buSzPts val="4000"/>
              <a:buNone/>
            </a:pPr>
            <a:endParaRPr sz="4000" dirty="0">
              <a:solidFill>
                <a:srgbClr val="1F3864"/>
              </a:solidFill>
            </a:endParaRPr>
          </a:p>
          <a:p>
            <a:pPr marL="0" lvl="0" indent="0" algn="r" rtl="1">
              <a:lnSpc>
                <a:spcPct val="90000"/>
              </a:lnSpc>
              <a:spcBef>
                <a:spcPts val="1000"/>
              </a:spcBef>
              <a:spcAft>
                <a:spcPts val="0"/>
              </a:spcAft>
              <a:buClr>
                <a:srgbClr val="1F3864"/>
              </a:buClr>
              <a:buSzPts val="4000"/>
              <a:buNone/>
            </a:pPr>
            <a:r>
              <a:rPr lang="x-none" sz="4000" dirty="0">
                <a:solidFill>
                  <a:srgbClr val="1F3864"/>
                </a:solidFill>
              </a:rPr>
              <a:t>ההכרה יכולה לבוא רק מן האחר שמוכר על ידינו כיצור מובדל מאתנו"</a:t>
            </a:r>
            <a:endParaRPr sz="4000" dirty="0">
              <a:solidFill>
                <a:srgbClr val="1F3864"/>
              </a:solidFill>
            </a:endParaRPr>
          </a:p>
          <a:p>
            <a:pPr marL="0" lvl="0" indent="0" algn="r" rtl="1">
              <a:lnSpc>
                <a:spcPct val="90000"/>
              </a:lnSpc>
              <a:spcBef>
                <a:spcPts val="1000"/>
              </a:spcBef>
              <a:spcAft>
                <a:spcPts val="0"/>
              </a:spcAft>
              <a:buClr>
                <a:srgbClr val="1F3864"/>
              </a:buClr>
              <a:buSzPts val="4000"/>
              <a:buNone/>
            </a:pPr>
            <a:r>
              <a:rPr lang="x-none" sz="2300" dirty="0">
                <a:solidFill>
                  <a:srgbClr val="1F3864"/>
                </a:solidFill>
              </a:rPr>
              <a:t>                                          מתוך ג'סיקה בנג'מין כבלי האהבה</a:t>
            </a:r>
            <a:endParaRPr sz="2300" dirty="0">
              <a:solidFill>
                <a:srgbClr val="1F3864"/>
              </a:solidFill>
            </a:endParaRPr>
          </a:p>
        </p:txBody>
      </p:sp>
      <p:pic>
        <p:nvPicPr>
          <p:cNvPr id="105" name="Google Shape;105;p16"/>
          <p:cNvPicPr preferRelativeResize="0"/>
          <p:nvPr/>
        </p:nvPicPr>
        <p:blipFill rotWithShape="1">
          <a:blip r:embed="rId4">
            <a:alphaModFix/>
          </a:blip>
          <a:srcRect/>
          <a:stretch/>
        </p:blipFill>
        <p:spPr>
          <a:xfrm>
            <a:off x="9883140" y="380206"/>
            <a:ext cx="1470660" cy="647700"/>
          </a:xfrm>
          <a:prstGeom prst="rect">
            <a:avLst/>
          </a:prstGeom>
          <a:noFill/>
          <a:ln>
            <a:noFill/>
          </a:ln>
        </p:spPr>
      </p:pic>
    </p:spTree>
    <p:extLst>
      <p:ext uri="{BB962C8B-B14F-4D97-AF65-F5344CB8AC3E}">
        <p14:creationId xmlns:p14="http://schemas.microsoft.com/office/powerpoint/2010/main" val="370833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08837" y="409132"/>
            <a:ext cx="10644963" cy="1697591"/>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1F3864"/>
              </a:buClr>
              <a:buSzPts val="3959"/>
              <a:buFont typeface="Calibri"/>
              <a:buNone/>
            </a:pPr>
            <a:br>
              <a:rPr lang="x-none" sz="3959">
                <a:solidFill>
                  <a:srgbClr val="1F3864"/>
                </a:solidFill>
              </a:rPr>
            </a:br>
            <a:br>
              <a:rPr lang="x-none" sz="3959">
                <a:solidFill>
                  <a:srgbClr val="1F3864"/>
                </a:solidFill>
              </a:rPr>
            </a:br>
            <a:r>
              <a:rPr lang="x-none" sz="6569">
                <a:solidFill>
                  <a:srgbClr val="1F3864"/>
                </a:solidFill>
              </a:rPr>
              <a:t>              פרדוקס ההכרה</a:t>
            </a:r>
            <a:endParaRPr/>
          </a:p>
        </p:txBody>
      </p:sp>
      <p:sp>
        <p:nvSpPr>
          <p:cNvPr id="111" name="Google Shape;111;p17"/>
          <p:cNvSpPr txBox="1">
            <a:spLocks noGrp="1"/>
          </p:cNvSpPr>
          <p:nvPr>
            <p:ph type="body" idx="1"/>
          </p:nvPr>
        </p:nvSpPr>
        <p:spPr>
          <a:xfrm>
            <a:off x="838200" y="2106723"/>
            <a:ext cx="10515600" cy="4351338"/>
          </a:xfrm>
          <a:prstGeom prst="rect">
            <a:avLst/>
          </a:prstGeom>
          <a:noFill/>
          <a:ln>
            <a:noFill/>
          </a:ln>
        </p:spPr>
        <p:txBody>
          <a:bodyPr spcFirstLastPara="1" wrap="square" lIns="91425" tIns="45700" rIns="91425" bIns="45700" anchor="t" anchorCtr="0">
            <a:noAutofit/>
          </a:bodyPr>
          <a:lstStyle/>
          <a:p>
            <a:pPr marL="228600" lvl="0" indent="-50800" algn="r" rtl="1">
              <a:lnSpc>
                <a:spcPct val="90000"/>
              </a:lnSpc>
              <a:spcBef>
                <a:spcPts val="0"/>
              </a:spcBef>
              <a:spcAft>
                <a:spcPts val="0"/>
              </a:spcAft>
              <a:buClr>
                <a:schemeClr val="dk1"/>
              </a:buClr>
              <a:buSzPts val="2800"/>
              <a:buNone/>
            </a:pPr>
            <a:endParaRPr/>
          </a:p>
          <a:p>
            <a:pPr marL="228600" lvl="0" indent="-50800" algn="r" rtl="1">
              <a:lnSpc>
                <a:spcPct val="90000"/>
              </a:lnSpc>
              <a:spcBef>
                <a:spcPts val="1000"/>
              </a:spcBef>
              <a:spcAft>
                <a:spcPts val="0"/>
              </a:spcAft>
              <a:buClr>
                <a:schemeClr val="dk1"/>
              </a:buClr>
              <a:buSzPts val="2800"/>
              <a:buNone/>
            </a:pPr>
            <a:endParaRPr/>
          </a:p>
          <a:p>
            <a:pPr marL="0" lvl="0" indent="0" algn="r" rtl="1">
              <a:lnSpc>
                <a:spcPct val="90000"/>
              </a:lnSpc>
              <a:spcBef>
                <a:spcPts val="1000"/>
              </a:spcBef>
              <a:spcAft>
                <a:spcPts val="0"/>
              </a:spcAft>
              <a:buClr>
                <a:srgbClr val="1F3864"/>
              </a:buClr>
              <a:buSzPts val="4000"/>
              <a:buNone/>
            </a:pPr>
            <a:r>
              <a:rPr lang="x-none" sz="4000">
                <a:solidFill>
                  <a:srgbClr val="1F3864"/>
                </a:solidFill>
              </a:rPr>
              <a:t>שאיפתו של העצמי לעצמאות מוחלטת מתנגשת עם הצורך של העצמי בהכרה מצד האחר.</a:t>
            </a:r>
            <a:endParaRPr/>
          </a:p>
          <a:p>
            <a:pPr marL="0" lvl="0" indent="0" algn="r" rtl="1">
              <a:lnSpc>
                <a:spcPct val="90000"/>
              </a:lnSpc>
              <a:spcBef>
                <a:spcPts val="1000"/>
              </a:spcBef>
              <a:spcAft>
                <a:spcPts val="0"/>
              </a:spcAft>
              <a:buClr>
                <a:schemeClr val="dk1"/>
              </a:buClr>
              <a:buSzPts val="4000"/>
              <a:buNone/>
            </a:pPr>
            <a:endParaRPr sz="4000">
              <a:solidFill>
                <a:srgbClr val="1F3864"/>
              </a:solidFill>
            </a:endParaRPr>
          </a:p>
          <a:p>
            <a:pPr marL="0" lvl="0" indent="0" algn="r" rtl="1">
              <a:lnSpc>
                <a:spcPct val="90000"/>
              </a:lnSpc>
              <a:spcBef>
                <a:spcPts val="1000"/>
              </a:spcBef>
              <a:spcAft>
                <a:spcPts val="0"/>
              </a:spcAft>
              <a:buClr>
                <a:srgbClr val="1F3864"/>
              </a:buClr>
              <a:buSzPts val="4000"/>
              <a:buNone/>
            </a:pPr>
            <a:r>
              <a:rPr lang="x-none" sz="4000">
                <a:solidFill>
                  <a:srgbClr val="1F3864"/>
                </a:solidFill>
              </a:rPr>
              <a:t>המתח בין השאיפה לעצמאות והצורך בהכרה מצד האחר מלווה אותנו כל חיינו.</a:t>
            </a:r>
            <a:endParaRPr sz="4000">
              <a:solidFill>
                <a:srgbClr val="1F3864"/>
              </a:solidFill>
            </a:endParaRPr>
          </a:p>
        </p:txBody>
      </p:sp>
      <p:pic>
        <p:nvPicPr>
          <p:cNvPr id="112" name="Google Shape;112;p17"/>
          <p:cNvPicPr preferRelativeResize="0"/>
          <p:nvPr/>
        </p:nvPicPr>
        <p:blipFill rotWithShape="1">
          <a:blip r:embed="rId4">
            <a:alphaModFix/>
          </a:blip>
          <a:srcRect/>
          <a:stretch/>
        </p:blipFill>
        <p:spPr>
          <a:xfrm>
            <a:off x="9883140" y="409132"/>
            <a:ext cx="1470660" cy="647700"/>
          </a:xfrm>
          <a:prstGeom prst="rect">
            <a:avLst/>
          </a:prstGeom>
          <a:noFill/>
          <a:ln>
            <a:noFill/>
          </a:ln>
        </p:spPr>
      </p:pic>
    </p:spTree>
    <p:extLst>
      <p:ext uri="{BB962C8B-B14F-4D97-AF65-F5344CB8AC3E}">
        <p14:creationId xmlns:p14="http://schemas.microsoft.com/office/powerpoint/2010/main" val="268940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body" idx="1"/>
          </p:nvPr>
        </p:nvSpPr>
        <p:spPr>
          <a:xfrm>
            <a:off x="766010" y="1320298"/>
            <a:ext cx="10515600" cy="43512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x-none" sz="2900" dirty="0">
                <a:solidFill>
                  <a:srgbClr val="1F3864"/>
                </a:solidFill>
              </a:rPr>
              <a:t>-אנחנו מצויים בריקוד עדין בתוך מערכות היחסים שיש לנו בין הצורך שלנו בעצמאות לבין הצורך באחר שיכיר בנו.</a:t>
            </a:r>
            <a:endParaRPr sz="2900" dirty="0">
              <a:solidFill>
                <a:srgbClr val="1F3864"/>
              </a:solidFill>
            </a:endParaRPr>
          </a:p>
          <a:p>
            <a:pPr marL="0" lvl="0" indent="0" algn="r" rtl="1">
              <a:spcBef>
                <a:spcPts val="1000"/>
              </a:spcBef>
              <a:spcAft>
                <a:spcPts val="0"/>
              </a:spcAft>
              <a:buNone/>
            </a:pPr>
            <a:endParaRPr sz="2900" dirty="0">
              <a:solidFill>
                <a:srgbClr val="1F3864"/>
              </a:solidFill>
            </a:endParaRPr>
          </a:p>
          <a:p>
            <a:pPr marL="0" lvl="0" indent="0" algn="r" rtl="1">
              <a:spcBef>
                <a:spcPts val="1000"/>
              </a:spcBef>
              <a:spcAft>
                <a:spcPts val="0"/>
              </a:spcAft>
              <a:buNone/>
            </a:pPr>
            <a:r>
              <a:rPr lang="x-none" sz="2900" dirty="0">
                <a:solidFill>
                  <a:srgbClr val="1F3864"/>
                </a:solidFill>
              </a:rPr>
              <a:t>-גם האחר צריך שנכיר בו כאחר נבדל ועצמאי  ובכך הוא תלוי בנו.</a:t>
            </a:r>
            <a:r>
              <a:rPr lang="he-IL" sz="2900" dirty="0">
                <a:solidFill>
                  <a:srgbClr val="1F3864"/>
                </a:solidFill>
              </a:rPr>
              <a:t> (הילד תלוי בהכרה של ההורה בו כסובייקט וההורה תלוי בהכרה של הילד בו כסובייקט)</a:t>
            </a:r>
            <a:endParaRPr sz="2900" dirty="0">
              <a:solidFill>
                <a:srgbClr val="1F3864"/>
              </a:solidFill>
            </a:endParaRPr>
          </a:p>
          <a:p>
            <a:pPr marL="0" lvl="0" indent="0" algn="r" rtl="1">
              <a:spcBef>
                <a:spcPts val="1000"/>
              </a:spcBef>
              <a:spcAft>
                <a:spcPts val="0"/>
              </a:spcAft>
              <a:buNone/>
            </a:pPr>
            <a:endParaRPr sz="2900" dirty="0">
              <a:solidFill>
                <a:srgbClr val="1F3864"/>
              </a:solidFill>
            </a:endParaRPr>
          </a:p>
          <a:p>
            <a:pPr marL="0" lvl="0" indent="0" algn="r" rtl="1">
              <a:spcBef>
                <a:spcPts val="1000"/>
              </a:spcBef>
              <a:spcAft>
                <a:spcPts val="0"/>
              </a:spcAft>
              <a:buNone/>
            </a:pPr>
            <a:r>
              <a:rPr lang="x-none" sz="2900" dirty="0">
                <a:solidFill>
                  <a:srgbClr val="1F3864"/>
                </a:solidFill>
              </a:rPr>
              <a:t>האתגר</a:t>
            </a:r>
            <a:r>
              <a:rPr lang="he-IL" sz="2900" dirty="0">
                <a:solidFill>
                  <a:srgbClr val="1F3864"/>
                </a:solidFill>
              </a:rPr>
              <a:t>: </a:t>
            </a:r>
            <a:r>
              <a:rPr lang="x-none" sz="2900" dirty="0">
                <a:solidFill>
                  <a:srgbClr val="1F3864"/>
                </a:solidFill>
              </a:rPr>
              <a:t>לייצר קשר שיש בו הכרה בסובייקטיביות של שני הצדדים- הכרה הדדית</a:t>
            </a:r>
            <a:endParaRPr sz="2900" dirty="0">
              <a:solidFill>
                <a:srgbClr val="1F3864"/>
              </a:solidFill>
            </a:endParaRPr>
          </a:p>
        </p:txBody>
      </p:sp>
    </p:spTree>
    <p:extLst>
      <p:ext uri="{BB962C8B-B14F-4D97-AF65-F5344CB8AC3E}">
        <p14:creationId xmlns:p14="http://schemas.microsoft.com/office/powerpoint/2010/main" val="32119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19"/>
          <p:cNvSpPr txBox="1">
            <a:spLocks noGrp="1"/>
          </p:cNvSpPr>
          <p:nvPr>
            <p:ph type="body" idx="1"/>
          </p:nvPr>
        </p:nvSpPr>
        <p:spPr>
          <a:xfrm>
            <a:off x="609600" y="1600200"/>
            <a:ext cx="10972800" cy="4526000"/>
          </a:xfrm>
          <a:prstGeom prst="rect">
            <a:avLst/>
          </a:prstGeom>
          <a:noFill/>
          <a:ln>
            <a:noFill/>
          </a:ln>
        </p:spPr>
        <p:txBody>
          <a:bodyPr spcFirstLastPara="1" wrap="square" lIns="121900" tIns="60933" rIns="121900" bIns="60933" anchor="t" anchorCtr="0">
            <a:noAutofit/>
          </a:bodyPr>
          <a:lstStyle/>
          <a:p>
            <a:pPr marL="0" indent="0">
              <a:spcBef>
                <a:spcPts val="0"/>
              </a:spcBef>
              <a:buClr>
                <a:schemeClr val="dk2"/>
              </a:buClr>
              <a:buSzPts val="3200"/>
              <a:buNone/>
            </a:pPr>
            <a:r>
              <a:rPr lang="x-none" dirty="0">
                <a:solidFill>
                  <a:schemeClr val="dk2"/>
                </a:solidFill>
                <a:latin typeface="+mn-lt"/>
              </a:rPr>
              <a:t>אייכה מתבוננת בכל התפתחות חריגה כשקלול בין שני יסודות: </a:t>
            </a:r>
            <a:r>
              <a:rPr lang="x-none" b="1" dirty="0">
                <a:solidFill>
                  <a:schemeClr val="dk2"/>
                </a:solidFill>
                <a:latin typeface="+mn-lt"/>
                <a:ea typeface="Arial"/>
                <a:cs typeface="Arial"/>
                <a:sym typeface="Arial"/>
              </a:rPr>
              <a:t>מניע</a:t>
            </a:r>
            <a:r>
              <a:rPr lang="x-none" dirty="0">
                <a:solidFill>
                  <a:schemeClr val="dk2"/>
                </a:solidFill>
                <a:latin typeface="+mn-lt"/>
              </a:rPr>
              <a:t> המפעיל את הפרט, ו</a:t>
            </a:r>
            <a:r>
              <a:rPr lang="x-none" b="1" dirty="0">
                <a:solidFill>
                  <a:srgbClr val="FF0000"/>
                </a:solidFill>
                <a:latin typeface="+mn-lt"/>
              </a:rPr>
              <a:t>סביבה מתירה</a:t>
            </a:r>
            <a:r>
              <a:rPr lang="x-none" b="1" dirty="0">
                <a:solidFill>
                  <a:schemeClr val="dk2"/>
                </a:solidFill>
                <a:latin typeface="+mn-lt"/>
              </a:rPr>
              <a:t> </a:t>
            </a:r>
            <a:r>
              <a:rPr lang="x-none" dirty="0">
                <a:solidFill>
                  <a:schemeClr val="dk2"/>
                </a:solidFill>
                <a:latin typeface="+mn-lt"/>
              </a:rPr>
              <a:t>המאפשרת למניע לדחוף לכיוון היוצר סבל או נזק.</a:t>
            </a:r>
            <a:r>
              <a:rPr lang="he-IL" dirty="0">
                <a:solidFill>
                  <a:schemeClr val="dk2"/>
                </a:solidFill>
                <a:latin typeface="+mn-lt"/>
              </a:rPr>
              <a:t> (</a:t>
            </a:r>
            <a:r>
              <a:rPr lang="x-none" dirty="0">
                <a:solidFill>
                  <a:schemeClr val="dk2"/>
                </a:solidFill>
                <a:latin typeface="+mn-lt"/>
              </a:rPr>
              <a:t>מעבר ממשוואה א</a:t>
            </a:r>
            <a:r>
              <a:rPr lang="he-IL" dirty="0">
                <a:solidFill>
                  <a:schemeClr val="dk2"/>
                </a:solidFill>
                <a:latin typeface="+mn-lt"/>
              </a:rPr>
              <a:t>'</a:t>
            </a:r>
            <a:r>
              <a:rPr lang="x-none" dirty="0">
                <a:solidFill>
                  <a:schemeClr val="dk2"/>
                </a:solidFill>
                <a:latin typeface="+mn-lt"/>
              </a:rPr>
              <a:t> למשוואה ב</a:t>
            </a:r>
            <a:r>
              <a:rPr lang="he-IL" dirty="0">
                <a:solidFill>
                  <a:schemeClr val="dk2"/>
                </a:solidFill>
                <a:latin typeface="+mn-lt"/>
              </a:rPr>
              <a:t>') לצורת החשיבה הזאת אנחנו קוראים </a:t>
            </a:r>
            <a:r>
              <a:rPr lang="he-IL" b="1" dirty="0">
                <a:solidFill>
                  <a:srgbClr val="FF0000"/>
                </a:solidFill>
                <a:latin typeface="+mn-lt"/>
              </a:rPr>
              <a:t>פסיכולוגיה של ההיתר</a:t>
            </a:r>
          </a:p>
          <a:p>
            <a:pPr marL="0" indent="0">
              <a:spcBef>
                <a:spcPts val="0"/>
              </a:spcBef>
              <a:buClr>
                <a:schemeClr val="dk2"/>
              </a:buClr>
              <a:buSzPts val="3200"/>
              <a:buNone/>
            </a:pPr>
            <a:endParaRPr dirty="0">
              <a:solidFill>
                <a:schemeClr val="dk2"/>
              </a:solidFill>
              <a:latin typeface="+mn-lt"/>
            </a:endParaRPr>
          </a:p>
          <a:p>
            <a:pPr marL="0" indent="0">
              <a:spcBef>
                <a:spcPts val="747"/>
              </a:spcBef>
              <a:buClr>
                <a:schemeClr val="dk2"/>
              </a:buClr>
              <a:buSzPts val="2800"/>
              <a:buNone/>
            </a:pPr>
            <a:r>
              <a:rPr lang="x-none" sz="3733" b="1" dirty="0">
                <a:solidFill>
                  <a:schemeClr val="dk2"/>
                </a:solidFill>
              </a:rPr>
              <a:t>א מניעים </a:t>
            </a:r>
            <a:r>
              <a:rPr lang="x-none" sz="2667" b="1" dirty="0">
                <a:solidFill>
                  <a:schemeClr val="dk2"/>
                </a:solidFill>
              </a:rPr>
              <a:t>                       </a:t>
            </a:r>
            <a:r>
              <a:rPr lang="x-none" sz="3733" b="1" dirty="0">
                <a:solidFill>
                  <a:schemeClr val="dk2"/>
                </a:solidFill>
              </a:rPr>
              <a:t>התנהגות </a:t>
            </a:r>
            <a:endParaRPr dirty="0"/>
          </a:p>
          <a:p>
            <a:pPr marL="457189" indent="-186262">
              <a:spcBef>
                <a:spcPts val="853"/>
              </a:spcBef>
              <a:buSzPts val="3200"/>
              <a:buNone/>
            </a:pPr>
            <a:endParaRPr dirty="0">
              <a:solidFill>
                <a:schemeClr val="dk2"/>
              </a:solidFill>
            </a:endParaRPr>
          </a:p>
          <a:p>
            <a:pPr marL="0" indent="0">
              <a:spcBef>
                <a:spcPts val="747"/>
              </a:spcBef>
              <a:buClr>
                <a:schemeClr val="dk2"/>
              </a:buClr>
              <a:buSzPts val="2800"/>
              <a:buNone/>
            </a:pPr>
            <a:r>
              <a:rPr lang="x-none" sz="3733" b="1" dirty="0">
                <a:solidFill>
                  <a:schemeClr val="dk2"/>
                </a:solidFill>
              </a:rPr>
              <a:t>ב</a:t>
            </a:r>
            <a:r>
              <a:rPr lang="he-IL" sz="3733" b="1" dirty="0">
                <a:solidFill>
                  <a:schemeClr val="dk2"/>
                </a:solidFill>
              </a:rPr>
              <a:t> </a:t>
            </a:r>
            <a:r>
              <a:rPr lang="x-none" sz="3733" b="1" dirty="0">
                <a:solidFill>
                  <a:schemeClr val="dk2"/>
                </a:solidFill>
              </a:rPr>
              <a:t>מניעים + </a:t>
            </a:r>
            <a:r>
              <a:rPr lang="he-IL" sz="3733" b="1" dirty="0">
                <a:solidFill>
                  <a:schemeClr val="dk2"/>
                </a:solidFill>
              </a:rPr>
              <a:t> </a:t>
            </a:r>
            <a:r>
              <a:rPr lang="x-none" sz="3733" b="1" dirty="0">
                <a:solidFill>
                  <a:srgbClr val="FF0000"/>
                </a:solidFill>
                <a:latin typeface="Arial"/>
                <a:ea typeface="Arial"/>
                <a:cs typeface="Arial"/>
                <a:sym typeface="Arial"/>
              </a:rPr>
              <a:t>היתרים</a:t>
            </a:r>
            <a:r>
              <a:rPr lang="he-IL" sz="3733" b="1" dirty="0">
                <a:solidFill>
                  <a:srgbClr val="FF0000"/>
                </a:solidFill>
              </a:rPr>
              <a:t> (סביבה מתירה)</a:t>
            </a:r>
            <a:r>
              <a:rPr lang="x-none" sz="3733" b="1" dirty="0">
                <a:solidFill>
                  <a:schemeClr val="dk2"/>
                </a:solidFill>
              </a:rPr>
              <a:t>               התנהגות</a:t>
            </a:r>
            <a:endParaRPr dirty="0"/>
          </a:p>
          <a:p>
            <a:pPr marL="457189" indent="-186262">
              <a:spcBef>
                <a:spcPts val="853"/>
              </a:spcBef>
              <a:buSzPts val="3200"/>
              <a:buNone/>
            </a:pPr>
            <a:endParaRPr dirty="0"/>
          </a:p>
        </p:txBody>
      </p:sp>
      <p:sp>
        <p:nvSpPr>
          <p:cNvPr id="765" name="Google Shape;765;p119"/>
          <p:cNvSpPr/>
          <p:nvPr/>
        </p:nvSpPr>
        <p:spPr>
          <a:xfrm>
            <a:off x="8451503" y="4296927"/>
            <a:ext cx="1008000" cy="4320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rtl="1">
              <a:buClr>
                <a:srgbClr val="FFFFFF"/>
              </a:buClr>
              <a:buSzPts val="1800"/>
              <a:buFont typeface="Calibri"/>
              <a:buNone/>
            </a:pPr>
            <a:endParaRPr sz="2400">
              <a:latin typeface="Calibri"/>
              <a:ea typeface="Calibri"/>
              <a:cs typeface="Calibri"/>
              <a:sym typeface="Calibri"/>
            </a:endParaRPr>
          </a:p>
        </p:txBody>
      </p:sp>
      <p:sp>
        <p:nvSpPr>
          <p:cNvPr id="766" name="Google Shape;766;p119"/>
          <p:cNvSpPr/>
          <p:nvPr/>
        </p:nvSpPr>
        <p:spPr>
          <a:xfrm>
            <a:off x="3851977" y="5514542"/>
            <a:ext cx="960000" cy="4844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121900" tIns="60933" rIns="121900" bIns="60933" anchor="ctr" anchorCtr="0">
            <a:noAutofit/>
          </a:bodyPr>
          <a:lstStyle/>
          <a:p>
            <a:pPr algn="ctr" rtl="1">
              <a:buSzPts val="1800"/>
              <a:buFont typeface="Calibri"/>
              <a:buNone/>
            </a:pPr>
            <a:r>
              <a:rPr lang="x-none" sz="2400" dirty="0">
                <a:latin typeface="Calibri"/>
                <a:ea typeface="Calibri"/>
                <a:cs typeface="Calibri"/>
                <a:sym typeface="Calibri"/>
              </a:rPr>
              <a:t> </a:t>
            </a:r>
            <a:endParaRPr sz="2400" dirty="0">
              <a:latin typeface="Calibri"/>
              <a:ea typeface="Calibri"/>
              <a:cs typeface="Calibri"/>
              <a:sym typeface="Calibri"/>
            </a:endParaRPr>
          </a:p>
        </p:txBody>
      </p:sp>
      <p:pic>
        <p:nvPicPr>
          <p:cNvPr id="767" name="Google Shape;767;p119" descr="לוגו ללא שוליים.png"/>
          <p:cNvPicPr preferRelativeResize="0"/>
          <p:nvPr/>
        </p:nvPicPr>
        <p:blipFill rotWithShape="1">
          <a:blip r:embed="rId3">
            <a:alphaModFix/>
          </a:blip>
          <a:srcRect/>
          <a:stretch/>
        </p:blipFill>
        <p:spPr>
          <a:xfrm>
            <a:off x="8784299" y="188641"/>
            <a:ext cx="2322188" cy="796695"/>
          </a:xfrm>
          <a:prstGeom prst="rect">
            <a:avLst/>
          </a:prstGeom>
          <a:noFill/>
          <a:ln>
            <a:noFill/>
          </a:ln>
        </p:spPr>
      </p:pic>
    </p:spTree>
    <p:extLst>
      <p:ext uri="{BB962C8B-B14F-4D97-AF65-F5344CB8AC3E}">
        <p14:creationId xmlns:p14="http://schemas.microsoft.com/office/powerpoint/2010/main" val="2398936662"/>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54000" algn="r" rtl="1">
              <a:lnSpc>
                <a:spcPct val="90000"/>
              </a:lnSpc>
              <a:spcBef>
                <a:spcPts val="0"/>
              </a:spcBef>
              <a:spcAft>
                <a:spcPts val="0"/>
              </a:spcAft>
              <a:buClr>
                <a:srgbClr val="1F3864"/>
              </a:buClr>
              <a:buSzPts val="4000"/>
              <a:buChar char="•"/>
            </a:pPr>
            <a:r>
              <a:rPr lang="x-none" sz="4000" dirty="0">
                <a:solidFill>
                  <a:srgbClr val="1F3864"/>
                </a:solidFill>
              </a:rPr>
              <a:t>לילד יש צורך לראות את ההורה כסובייקט עצמאי נבדל ממנו</a:t>
            </a:r>
            <a:r>
              <a:rPr lang="he-IL" sz="4000" dirty="0">
                <a:solidFill>
                  <a:srgbClr val="1F3864"/>
                </a:solidFill>
              </a:rPr>
              <a:t> </a:t>
            </a:r>
            <a:r>
              <a:rPr lang="x-none" sz="4000" dirty="0">
                <a:solidFill>
                  <a:srgbClr val="1F3864"/>
                </a:solidFill>
              </a:rPr>
              <a:t>על מנת שיוכל לקבל הכרה ממנו.</a:t>
            </a:r>
            <a:endParaRPr dirty="0">
              <a:solidFill>
                <a:srgbClr val="1F3864"/>
              </a:solidFill>
            </a:endParaRPr>
          </a:p>
          <a:p>
            <a:pPr marL="228600" lvl="0" indent="0" algn="r" rtl="1">
              <a:lnSpc>
                <a:spcPct val="90000"/>
              </a:lnSpc>
              <a:spcBef>
                <a:spcPts val="1000"/>
              </a:spcBef>
              <a:spcAft>
                <a:spcPts val="0"/>
              </a:spcAft>
              <a:buClr>
                <a:schemeClr val="dk1"/>
              </a:buClr>
              <a:buSzPts val="4000"/>
              <a:buNone/>
            </a:pPr>
            <a:endParaRPr sz="4000" dirty="0">
              <a:solidFill>
                <a:srgbClr val="1F3864"/>
              </a:solidFill>
            </a:endParaRPr>
          </a:p>
          <a:p>
            <a:pPr marL="228600" lvl="0" indent="-254000" algn="r" rtl="1">
              <a:lnSpc>
                <a:spcPct val="90000"/>
              </a:lnSpc>
              <a:spcBef>
                <a:spcPts val="1000"/>
              </a:spcBef>
              <a:spcAft>
                <a:spcPts val="0"/>
              </a:spcAft>
              <a:buClr>
                <a:srgbClr val="1F3864"/>
              </a:buClr>
              <a:buSzPts val="4000"/>
              <a:buChar char="•"/>
            </a:pPr>
            <a:r>
              <a:rPr lang="x-none" sz="4000" dirty="0">
                <a:solidFill>
                  <a:srgbClr val="1F3864"/>
                </a:solidFill>
              </a:rPr>
              <a:t>ביטול הנבדלות בין ההורה והילד מזיק להתפתחות הילד.</a:t>
            </a:r>
            <a:endParaRPr dirty="0">
              <a:solidFill>
                <a:srgbClr val="1F3864"/>
              </a:solidFill>
            </a:endParaRPr>
          </a:p>
          <a:p>
            <a:pPr marL="228600" lvl="0" indent="0" algn="r" rtl="1">
              <a:lnSpc>
                <a:spcPct val="90000"/>
              </a:lnSpc>
              <a:spcBef>
                <a:spcPts val="1000"/>
              </a:spcBef>
              <a:spcAft>
                <a:spcPts val="0"/>
              </a:spcAft>
              <a:buClr>
                <a:schemeClr val="dk1"/>
              </a:buClr>
              <a:buSzPts val="4000"/>
              <a:buNone/>
            </a:pPr>
            <a:endParaRPr sz="4000" dirty="0">
              <a:solidFill>
                <a:srgbClr val="1F3864"/>
              </a:solidFill>
            </a:endParaRPr>
          </a:p>
          <a:p>
            <a:pPr marL="228600" lvl="0" indent="-50800" algn="r" rtl="1">
              <a:lnSpc>
                <a:spcPct val="90000"/>
              </a:lnSpc>
              <a:spcBef>
                <a:spcPts val="1000"/>
              </a:spcBef>
              <a:spcAft>
                <a:spcPts val="0"/>
              </a:spcAft>
              <a:buClr>
                <a:schemeClr val="dk1"/>
              </a:buClr>
              <a:buSzPts val="2800"/>
              <a:buNone/>
            </a:pPr>
            <a:endParaRPr dirty="0"/>
          </a:p>
          <a:p>
            <a:pPr marL="0" lvl="0" indent="0" algn="r" rtl="1">
              <a:lnSpc>
                <a:spcPct val="90000"/>
              </a:lnSpc>
              <a:spcBef>
                <a:spcPts val="1000"/>
              </a:spcBef>
              <a:spcAft>
                <a:spcPts val="0"/>
              </a:spcAft>
              <a:buClr>
                <a:srgbClr val="000000"/>
              </a:buClr>
              <a:buSzPts val="2800"/>
              <a:buNone/>
            </a:pPr>
            <a:r>
              <a:rPr lang="x-none" dirty="0">
                <a:solidFill>
                  <a:srgbClr val="000000"/>
                </a:solidFill>
              </a:rPr>
              <a:t> </a:t>
            </a:r>
            <a:endParaRPr dirty="0"/>
          </a:p>
          <a:p>
            <a:pPr marL="228600" lvl="0" indent="-50800" algn="r" rtl="1">
              <a:lnSpc>
                <a:spcPct val="90000"/>
              </a:lnSpc>
              <a:spcBef>
                <a:spcPts val="1000"/>
              </a:spcBef>
              <a:spcAft>
                <a:spcPts val="0"/>
              </a:spcAft>
              <a:buClr>
                <a:schemeClr val="dk1"/>
              </a:buClr>
              <a:buSzPts val="2800"/>
              <a:buNone/>
            </a:pPr>
            <a:endParaRPr dirty="0">
              <a:solidFill>
                <a:srgbClr val="000000"/>
              </a:solidFill>
            </a:endParaRPr>
          </a:p>
          <a:p>
            <a:pPr marL="228600" lvl="0" indent="-50800" algn="r" rtl="1">
              <a:lnSpc>
                <a:spcPct val="90000"/>
              </a:lnSpc>
              <a:spcBef>
                <a:spcPts val="1000"/>
              </a:spcBef>
              <a:spcAft>
                <a:spcPts val="0"/>
              </a:spcAft>
              <a:buClr>
                <a:schemeClr val="dk1"/>
              </a:buClr>
              <a:buSzPts val="2800"/>
              <a:buNone/>
            </a:pPr>
            <a:endParaRPr dirty="0"/>
          </a:p>
        </p:txBody>
      </p:sp>
      <p:pic>
        <p:nvPicPr>
          <p:cNvPr id="123" name="Google Shape;123;p19"/>
          <p:cNvPicPr preferRelativeResize="0"/>
          <p:nvPr/>
        </p:nvPicPr>
        <p:blipFill rotWithShape="1">
          <a:blip r:embed="rId4">
            <a:alphaModFix/>
          </a:blip>
          <a:srcRect/>
          <a:stretch/>
        </p:blipFill>
        <p:spPr>
          <a:xfrm>
            <a:off x="9582150" y="365125"/>
            <a:ext cx="1771650" cy="780260"/>
          </a:xfrm>
          <a:prstGeom prst="rect">
            <a:avLst/>
          </a:prstGeom>
          <a:noFill/>
          <a:ln>
            <a:noFill/>
          </a:ln>
        </p:spPr>
      </p:pic>
    </p:spTree>
    <p:extLst>
      <p:ext uri="{BB962C8B-B14F-4D97-AF65-F5344CB8AC3E}">
        <p14:creationId xmlns:p14="http://schemas.microsoft.com/office/powerpoint/2010/main" val="278659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1">
              <a:spcBef>
                <a:spcPts val="0"/>
              </a:spcBef>
              <a:spcAft>
                <a:spcPts val="0"/>
              </a:spcAft>
              <a:buNone/>
            </a:pPr>
            <a:r>
              <a:rPr lang="x-none">
                <a:solidFill>
                  <a:srgbClr val="1F3864"/>
                </a:solidFill>
              </a:rPr>
              <a:t>מתי מופר האיזון של הכרה הדדית?</a:t>
            </a:r>
            <a:endParaRPr>
              <a:solidFill>
                <a:srgbClr val="1F3864"/>
              </a:solidFill>
            </a:endParaRPr>
          </a:p>
        </p:txBody>
      </p:sp>
      <p:sp>
        <p:nvSpPr>
          <p:cNvPr id="129" name="Google Shape;129;p2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x-none" sz="3000" dirty="0">
                <a:solidFill>
                  <a:srgbClr val="1F3864"/>
                </a:solidFill>
              </a:rPr>
              <a:t>-כאשר יש התייחסות מרובה מידיי לסובייקטיביות של הילד תוך הימנעות של ההורה מביטוי הסובייקטיביות שלו.</a:t>
            </a:r>
            <a:endParaRPr sz="3000" dirty="0">
              <a:solidFill>
                <a:srgbClr val="1F3864"/>
              </a:solidFill>
            </a:endParaRPr>
          </a:p>
          <a:p>
            <a:pPr marL="0" lvl="0" indent="0" algn="r" rtl="1">
              <a:spcBef>
                <a:spcPts val="1000"/>
              </a:spcBef>
              <a:spcAft>
                <a:spcPts val="0"/>
              </a:spcAft>
              <a:buNone/>
            </a:pPr>
            <a:endParaRPr sz="3000" dirty="0">
              <a:solidFill>
                <a:srgbClr val="1F3864"/>
              </a:solidFill>
            </a:endParaRPr>
          </a:p>
          <a:p>
            <a:pPr marL="0" lvl="0" indent="0" algn="ctr" rtl="1">
              <a:spcBef>
                <a:spcPts val="1000"/>
              </a:spcBef>
              <a:spcAft>
                <a:spcPts val="0"/>
              </a:spcAft>
              <a:buNone/>
            </a:pPr>
            <a:r>
              <a:rPr lang="x-none" sz="3000" dirty="0">
                <a:solidFill>
                  <a:srgbClr val="1F3864"/>
                </a:solidFill>
              </a:rPr>
              <a:t>או</a:t>
            </a:r>
            <a:endParaRPr sz="3000" dirty="0">
              <a:solidFill>
                <a:srgbClr val="1F3864"/>
              </a:solidFill>
            </a:endParaRPr>
          </a:p>
          <a:p>
            <a:pPr marL="0" lvl="0" indent="0" algn="ctr" rtl="1">
              <a:spcBef>
                <a:spcPts val="1000"/>
              </a:spcBef>
              <a:spcAft>
                <a:spcPts val="0"/>
              </a:spcAft>
              <a:buNone/>
            </a:pPr>
            <a:endParaRPr sz="3000" dirty="0">
              <a:solidFill>
                <a:srgbClr val="1F3864"/>
              </a:solidFill>
            </a:endParaRPr>
          </a:p>
          <a:p>
            <a:pPr marL="0" lvl="0" indent="0" algn="r" rtl="1">
              <a:spcBef>
                <a:spcPts val="1000"/>
              </a:spcBef>
              <a:spcAft>
                <a:spcPts val="0"/>
              </a:spcAft>
              <a:buNone/>
            </a:pPr>
            <a:r>
              <a:rPr lang="x-none" sz="3000" dirty="0">
                <a:solidFill>
                  <a:srgbClr val="1F3864"/>
                </a:solidFill>
              </a:rPr>
              <a:t>-כאשר יש הורה מוצף ועמוס עם עצמו, שלא נותר לו די מקום להיות עסוק במה שנדרש נפשית כדי להכיר במישהו אחר. </a:t>
            </a:r>
            <a:r>
              <a:rPr lang="he-IL" sz="3000" dirty="0">
                <a:solidFill>
                  <a:srgbClr val="1F3864"/>
                </a:solidFill>
              </a:rPr>
              <a:t>(</a:t>
            </a:r>
            <a:r>
              <a:rPr lang="x-none" sz="3000" dirty="0">
                <a:solidFill>
                  <a:srgbClr val="1F3864"/>
                </a:solidFill>
              </a:rPr>
              <a:t>משברי חיים</a:t>
            </a:r>
            <a:r>
              <a:rPr lang="he-IL" sz="3000" dirty="0">
                <a:solidFill>
                  <a:srgbClr val="1F3864"/>
                </a:solidFill>
              </a:rPr>
              <a:t>,</a:t>
            </a:r>
            <a:r>
              <a:rPr lang="x-none" sz="3000" dirty="0">
                <a:solidFill>
                  <a:srgbClr val="1F3864"/>
                </a:solidFill>
              </a:rPr>
              <a:t> דיכאון לאחר לידה וכו'</a:t>
            </a:r>
            <a:r>
              <a:rPr lang="he-IL" sz="3000" dirty="0">
                <a:solidFill>
                  <a:srgbClr val="1F3864"/>
                </a:solidFill>
              </a:rPr>
              <a:t>)</a:t>
            </a:r>
            <a:endParaRPr dirty="0"/>
          </a:p>
        </p:txBody>
      </p:sp>
    </p:spTree>
    <p:extLst>
      <p:ext uri="{BB962C8B-B14F-4D97-AF65-F5344CB8AC3E}">
        <p14:creationId xmlns:p14="http://schemas.microsoft.com/office/powerpoint/2010/main" val="164616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8200" y="425302"/>
            <a:ext cx="10515600" cy="15948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br>
              <a:rPr lang="x-none" dirty="0"/>
            </a:br>
            <a:r>
              <a:rPr lang="x-none" dirty="0">
                <a:solidFill>
                  <a:srgbClr val="1F3864"/>
                </a:solidFill>
              </a:rPr>
              <a:t>שלוש דרכים </a:t>
            </a:r>
            <a:r>
              <a:rPr lang="he-IL" dirty="0">
                <a:solidFill>
                  <a:srgbClr val="1F3864"/>
                </a:solidFill>
              </a:rPr>
              <a:t>שכיחות </a:t>
            </a:r>
            <a:r>
              <a:rPr lang="x-none" dirty="0">
                <a:solidFill>
                  <a:srgbClr val="1F3864"/>
                </a:solidFill>
              </a:rPr>
              <a:t>של הורה לבטל נבדלות</a:t>
            </a:r>
            <a:endParaRPr dirty="0"/>
          </a:p>
        </p:txBody>
      </p:sp>
      <p:sp>
        <p:nvSpPr>
          <p:cNvPr id="135" name="Google Shape;135;p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50800" algn="r" rtl="1">
              <a:lnSpc>
                <a:spcPct val="90000"/>
              </a:lnSpc>
              <a:spcBef>
                <a:spcPts val="0"/>
              </a:spcBef>
              <a:spcAft>
                <a:spcPts val="0"/>
              </a:spcAft>
              <a:buClr>
                <a:schemeClr val="dk1"/>
              </a:buClr>
              <a:buSzPts val="2800"/>
              <a:buNone/>
            </a:pPr>
            <a:endParaRPr dirty="0"/>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rPr>
              <a:t>פרישת מטריה מגוננת מבלי שהילד ביקש זאת.</a:t>
            </a:r>
            <a:endParaRPr dirty="0">
              <a:solidFill>
                <a:srgbClr val="1F3864"/>
              </a:solidFill>
            </a:endParaRPr>
          </a:p>
          <a:p>
            <a:pPr marL="0" lvl="0" indent="0" algn="r" rtl="1">
              <a:lnSpc>
                <a:spcPct val="90000"/>
              </a:lnSpc>
              <a:spcBef>
                <a:spcPts val="1000"/>
              </a:spcBef>
              <a:spcAft>
                <a:spcPts val="0"/>
              </a:spcAft>
              <a:buClr>
                <a:schemeClr val="dk1"/>
              </a:buClr>
              <a:buSzPts val="3200"/>
              <a:buNone/>
            </a:pPr>
            <a:endParaRPr sz="3200" dirty="0">
              <a:solidFill>
                <a:srgbClr val="1F3864"/>
              </a:solidFill>
            </a:endParaRPr>
          </a:p>
          <a:p>
            <a:pPr marL="228600" lvl="0" indent="-50800" algn="r" rtl="1">
              <a:lnSpc>
                <a:spcPct val="90000"/>
              </a:lnSpc>
              <a:spcBef>
                <a:spcPts val="1000"/>
              </a:spcBef>
              <a:spcAft>
                <a:spcPts val="0"/>
              </a:spcAft>
              <a:buClr>
                <a:schemeClr val="dk1"/>
              </a:buClr>
              <a:buSzPts val="2800"/>
              <a:buNone/>
            </a:pPr>
            <a:r>
              <a:rPr lang="he-IL" dirty="0">
                <a:solidFill>
                  <a:schemeClr val="accent1">
                    <a:lumMod val="50000"/>
                  </a:schemeClr>
                </a:solidFill>
              </a:rPr>
              <a:t>(איך מגיעים לברזני)</a:t>
            </a:r>
            <a:endParaRPr dirty="0">
              <a:solidFill>
                <a:schemeClr val="accent1">
                  <a:lumMod val="50000"/>
                </a:schemeClr>
              </a:solidFill>
            </a:endParaRPr>
          </a:p>
        </p:txBody>
      </p:sp>
      <p:pic>
        <p:nvPicPr>
          <p:cNvPr id="136" name="Google Shape;136;p21"/>
          <p:cNvPicPr preferRelativeResize="0"/>
          <p:nvPr/>
        </p:nvPicPr>
        <p:blipFill rotWithShape="1">
          <a:blip r:embed="rId4">
            <a:alphaModFix/>
          </a:blip>
          <a:srcRect/>
          <a:stretch/>
        </p:blipFill>
        <p:spPr>
          <a:xfrm>
            <a:off x="9883140" y="425302"/>
            <a:ext cx="1470660" cy="647700"/>
          </a:xfrm>
          <a:prstGeom prst="rect">
            <a:avLst/>
          </a:prstGeom>
          <a:noFill/>
          <a:ln>
            <a:noFill/>
          </a:ln>
        </p:spPr>
      </p:pic>
    </p:spTree>
    <p:extLst>
      <p:ext uri="{BB962C8B-B14F-4D97-AF65-F5344CB8AC3E}">
        <p14:creationId xmlns:p14="http://schemas.microsoft.com/office/powerpoint/2010/main" val="176084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טקסט 2"/>
          <p:cNvSpPr>
            <a:spLocks noGrp="1"/>
          </p:cNvSpPr>
          <p:nvPr>
            <p:ph type="body" idx="1"/>
          </p:nvPr>
        </p:nvSpPr>
        <p:spPr/>
        <p:txBody>
          <a:bodyPr/>
          <a:lstStyle/>
          <a:p>
            <a:pPr marL="228600" lvl="0" indent="-228600">
              <a:lnSpc>
                <a:spcPct val="90000"/>
              </a:lnSpc>
              <a:spcBef>
                <a:spcPts val="1000"/>
              </a:spcBef>
              <a:buClr>
                <a:srgbClr val="1F3864"/>
              </a:buClr>
              <a:buSzPts val="3200"/>
            </a:pPr>
            <a:r>
              <a:rPr lang="he-IL" sz="3200" dirty="0">
                <a:solidFill>
                  <a:srgbClr val="1F3864"/>
                </a:solidFill>
              </a:rPr>
              <a:t>ההורה מפעיל לחץ על הילד לעשות את רצונו מתוך אמונה שזה לטובתו של הילד.</a:t>
            </a:r>
          </a:p>
          <a:p>
            <a:pPr marL="228600" lvl="0" indent="-228600">
              <a:lnSpc>
                <a:spcPct val="90000"/>
              </a:lnSpc>
              <a:spcBef>
                <a:spcPts val="1000"/>
              </a:spcBef>
              <a:buClr>
                <a:srgbClr val="1F3864"/>
              </a:buClr>
              <a:buSzPts val="3200"/>
            </a:pPr>
            <a:r>
              <a:rPr lang="he-IL" sz="3200" dirty="0">
                <a:solidFill>
                  <a:srgbClr val="1F3864"/>
                </a:solidFill>
              </a:rPr>
              <a:t>יולי סרטון</a:t>
            </a:r>
            <a:endParaRPr lang="he-IL" sz="2800" dirty="0">
              <a:solidFill>
                <a:srgbClr val="1F3864"/>
              </a:solidFill>
            </a:endParaRPr>
          </a:p>
          <a:p>
            <a:pPr marL="228600" lvl="0" indent="-25400">
              <a:lnSpc>
                <a:spcPct val="90000"/>
              </a:lnSpc>
              <a:spcBef>
                <a:spcPts val="1000"/>
              </a:spcBef>
              <a:buClr>
                <a:srgbClr val="000000"/>
              </a:buClr>
              <a:buSzPts val="3200"/>
              <a:buNone/>
            </a:pPr>
            <a:r>
              <a:rPr lang="en-US" sz="3200" dirty="0">
                <a:solidFill>
                  <a:srgbClr val="1F3864"/>
                </a:solidFill>
              </a:rPr>
              <a:t>https://www.youtube.com/watch?v=pL4IQiJUz5Q</a:t>
            </a:r>
            <a:endParaRPr lang="he-IL" sz="3200" dirty="0">
              <a:solidFill>
                <a:srgbClr val="1F3864"/>
              </a:solidFill>
            </a:endParaRPr>
          </a:p>
          <a:p>
            <a:endParaRPr lang="he-IL" dirty="0"/>
          </a:p>
        </p:txBody>
      </p:sp>
    </p:spTree>
    <p:extLst>
      <p:ext uri="{BB962C8B-B14F-4D97-AF65-F5344CB8AC3E}">
        <p14:creationId xmlns:p14="http://schemas.microsoft.com/office/powerpoint/2010/main" val="913127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p:cNvSpPr>
            <a:spLocks noGrp="1"/>
          </p:cNvSpPr>
          <p:nvPr>
            <p:ph type="body" idx="1"/>
          </p:nvPr>
        </p:nvSpPr>
        <p:spPr/>
        <p:txBody>
          <a:bodyPr/>
          <a:lstStyle/>
          <a:p>
            <a:pPr marL="228600" lvl="0" indent="-228600">
              <a:lnSpc>
                <a:spcPct val="90000"/>
              </a:lnSpc>
              <a:spcBef>
                <a:spcPts val="1000"/>
              </a:spcBef>
              <a:buClr>
                <a:srgbClr val="1F3864"/>
              </a:buClr>
              <a:buSzPts val="3200"/>
            </a:pPr>
            <a:r>
              <a:rPr lang="he-IL" sz="3200" dirty="0">
                <a:solidFill>
                  <a:srgbClr val="1F3864"/>
                </a:solidFill>
              </a:rPr>
              <a:t>ההורה מוחק את צרכיו כהורה ובכך משאיר בשדה הקשר רק את רצונותיו וצרכיו של הילד.</a:t>
            </a:r>
            <a:endParaRPr lang="he-IL" sz="2800" dirty="0">
              <a:solidFill>
                <a:srgbClr val="1F3864"/>
              </a:solidFill>
            </a:endParaRPr>
          </a:p>
          <a:p>
            <a:endParaRPr lang="he-IL" dirty="0"/>
          </a:p>
        </p:txBody>
      </p:sp>
      <p:pic>
        <p:nvPicPr>
          <p:cNvPr id="2052" name="Picture 4" descr="בני בן שנתיים ועדיין ישן איתי במיטה&quot; | מאירה ברנ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11745"/>
            <a:ext cx="4143375" cy="3133726"/>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2" name="לב 1"/>
          <p:cNvSpPr/>
          <p:nvPr/>
        </p:nvSpPr>
        <p:spPr>
          <a:xfrm rot="10800000" flipH="1" flipV="1">
            <a:off x="3750366" y="3796942"/>
            <a:ext cx="569844" cy="692424"/>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
        <p:nvSpPr>
          <p:cNvPr id="3" name="לב 2"/>
          <p:cNvSpPr/>
          <p:nvPr/>
        </p:nvSpPr>
        <p:spPr>
          <a:xfrm rot="19520355">
            <a:off x="1285460" y="3870760"/>
            <a:ext cx="503583" cy="781877"/>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FF"/>
              </a:solidFill>
            </a:endParaRPr>
          </a:p>
        </p:txBody>
      </p:sp>
    </p:spTree>
    <p:extLst>
      <p:ext uri="{BB962C8B-B14F-4D97-AF65-F5344CB8AC3E}">
        <p14:creationId xmlns:p14="http://schemas.microsoft.com/office/powerpoint/2010/main" val="1263281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1F3864"/>
              </a:buClr>
              <a:buSzPts val="4400"/>
              <a:buFont typeface="Calibri"/>
              <a:buNone/>
            </a:pPr>
            <a:br>
              <a:rPr lang="x-none">
                <a:solidFill>
                  <a:srgbClr val="1F3864"/>
                </a:solidFill>
              </a:rPr>
            </a:br>
            <a:r>
              <a:rPr lang="x-none">
                <a:solidFill>
                  <a:srgbClr val="1F3864"/>
                </a:solidFill>
              </a:rPr>
              <a:t>המחיר של היעדר נבדלות</a:t>
            </a:r>
            <a:endParaRPr/>
          </a:p>
        </p:txBody>
      </p:sp>
      <p:sp>
        <p:nvSpPr>
          <p:cNvPr id="142" name="Google Shape;142;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rPr>
              <a:t>תחושת אומניפוטנטיות של הילד או תחושת אימפוטנטיות</a:t>
            </a:r>
            <a:r>
              <a:rPr lang="he-IL" sz="3200" dirty="0">
                <a:solidFill>
                  <a:srgbClr val="1F3864"/>
                </a:solidFill>
              </a:rPr>
              <a:t>.</a:t>
            </a:r>
            <a:endParaRPr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rPr>
              <a:t>תפיסת מציאות לא טובה.</a:t>
            </a:r>
            <a:endParaRPr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rPr>
              <a:t>תחושת זכאות וקושי להתנהל בקשר הדדי.</a:t>
            </a:r>
            <a:endParaRPr dirty="0">
              <a:solidFill>
                <a:srgbClr val="1F3864"/>
              </a:solidFill>
            </a:endParaRPr>
          </a:p>
          <a:p>
            <a:pPr marL="228600" lvl="0" indent="-228600" algn="r" rtl="1">
              <a:lnSpc>
                <a:spcPct val="90000"/>
              </a:lnSpc>
              <a:spcBef>
                <a:spcPts val="1000"/>
              </a:spcBef>
              <a:spcAft>
                <a:spcPts val="0"/>
              </a:spcAft>
              <a:buClr>
                <a:srgbClr val="1F3864"/>
              </a:buClr>
              <a:buSzPts val="3200"/>
              <a:buChar char="•"/>
            </a:pPr>
            <a:r>
              <a:rPr lang="x-none" sz="3200" dirty="0">
                <a:solidFill>
                  <a:srgbClr val="1F3864"/>
                </a:solidFill>
              </a:rPr>
              <a:t>הילד </a:t>
            </a:r>
            <a:r>
              <a:rPr lang="x-none" sz="3200" u="sng" dirty="0">
                <a:solidFill>
                  <a:srgbClr val="1F3864"/>
                </a:solidFill>
              </a:rPr>
              <a:t>אינו מפתח כלים </a:t>
            </a:r>
            <a:r>
              <a:rPr lang="he-IL" sz="3200" u="sng" dirty="0">
                <a:solidFill>
                  <a:srgbClr val="1F3864"/>
                </a:solidFill>
              </a:rPr>
              <a:t>ויכולות </a:t>
            </a:r>
            <a:r>
              <a:rPr lang="x-none" sz="3200" dirty="0">
                <a:solidFill>
                  <a:srgbClr val="1F3864"/>
                </a:solidFill>
              </a:rPr>
              <a:t>להתמודד עם המציאות באופן תואם גיל.</a:t>
            </a:r>
            <a:endParaRPr dirty="0">
              <a:solidFill>
                <a:srgbClr val="1F3864"/>
              </a:solidFill>
            </a:endParaRPr>
          </a:p>
        </p:txBody>
      </p:sp>
      <p:pic>
        <p:nvPicPr>
          <p:cNvPr id="143" name="Google Shape;143;p22"/>
          <p:cNvPicPr preferRelativeResize="0"/>
          <p:nvPr/>
        </p:nvPicPr>
        <p:blipFill rotWithShape="1">
          <a:blip r:embed="rId4">
            <a:alphaModFix/>
          </a:blip>
          <a:srcRect/>
          <a:stretch/>
        </p:blipFill>
        <p:spPr>
          <a:xfrm>
            <a:off x="9883140" y="380206"/>
            <a:ext cx="1470660" cy="647700"/>
          </a:xfrm>
          <a:prstGeom prst="rect">
            <a:avLst/>
          </a:prstGeom>
          <a:noFill/>
          <a:ln>
            <a:noFill/>
          </a:ln>
        </p:spPr>
      </p:pic>
    </p:spTree>
    <p:extLst>
      <p:ext uri="{BB962C8B-B14F-4D97-AF65-F5344CB8AC3E}">
        <p14:creationId xmlns:p14="http://schemas.microsoft.com/office/powerpoint/2010/main" val="137635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None/>
            </a:pPr>
            <a:r>
              <a:rPr lang="x-none">
                <a:solidFill>
                  <a:srgbClr val="1F3864"/>
                </a:solidFill>
              </a:rPr>
              <a:t>המודל ההתפתחותי של אייכה</a:t>
            </a:r>
            <a:endParaRPr>
              <a:solidFill>
                <a:srgbClr val="1F3864"/>
              </a:solidFill>
            </a:endParaRPr>
          </a:p>
        </p:txBody>
      </p:sp>
      <p:sp>
        <p:nvSpPr>
          <p:cNvPr id="149" name="Google Shape;149;p2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x-none" sz="3400" dirty="0">
                <a:solidFill>
                  <a:srgbClr val="1F3864"/>
                </a:solidFill>
              </a:rPr>
              <a:t>מקבל את הנחות יסוד של ג'סיקה בנג'מין בנוגע להתפתחות בריאה,</a:t>
            </a:r>
            <a:endParaRPr sz="3400" dirty="0">
              <a:solidFill>
                <a:srgbClr val="1F3864"/>
              </a:solidFill>
            </a:endParaRPr>
          </a:p>
          <a:p>
            <a:pPr marL="0" lvl="0" indent="0" algn="r" rtl="1">
              <a:spcBef>
                <a:spcPts val="1000"/>
              </a:spcBef>
              <a:spcAft>
                <a:spcPts val="0"/>
              </a:spcAft>
              <a:buNone/>
            </a:pPr>
            <a:endParaRPr sz="3400" dirty="0">
              <a:solidFill>
                <a:srgbClr val="1F3864"/>
              </a:solidFill>
            </a:endParaRPr>
          </a:p>
          <a:p>
            <a:pPr marL="0" lvl="0" indent="0" algn="r" rtl="1">
              <a:spcBef>
                <a:spcPts val="1000"/>
              </a:spcBef>
              <a:spcAft>
                <a:spcPts val="0"/>
              </a:spcAft>
              <a:buNone/>
            </a:pPr>
            <a:r>
              <a:rPr lang="x-none" sz="3400" dirty="0">
                <a:solidFill>
                  <a:srgbClr val="1F3864"/>
                </a:solidFill>
              </a:rPr>
              <a:t>אייכה מוסיפה שעל מנת שההורה יוכל </a:t>
            </a:r>
            <a:r>
              <a:rPr lang="x-none" sz="3400" u="sng" dirty="0">
                <a:solidFill>
                  <a:srgbClr val="1F3864"/>
                </a:solidFill>
              </a:rPr>
              <a:t>לתת כיוון </a:t>
            </a:r>
            <a:r>
              <a:rPr lang="x-none" sz="3400" dirty="0">
                <a:solidFill>
                  <a:srgbClr val="1F3864"/>
                </a:solidFill>
              </a:rPr>
              <a:t>להתפתחות הילד הוא צריך להיחוות כסוביקט נפרד.</a:t>
            </a:r>
            <a:endParaRPr sz="3400" dirty="0">
              <a:solidFill>
                <a:srgbClr val="1F3864"/>
              </a:solidFill>
            </a:endParaRPr>
          </a:p>
          <a:p>
            <a:pPr marL="0" lvl="0" indent="0" algn="r" rtl="1">
              <a:spcBef>
                <a:spcPts val="1000"/>
              </a:spcBef>
              <a:spcAft>
                <a:spcPts val="0"/>
              </a:spcAft>
              <a:buNone/>
            </a:pPr>
            <a:endParaRPr sz="3400" dirty="0">
              <a:solidFill>
                <a:srgbClr val="1F3864"/>
              </a:solidFill>
            </a:endParaRPr>
          </a:p>
          <a:p>
            <a:pPr marL="0" lvl="0" indent="0" algn="r" rtl="1">
              <a:spcBef>
                <a:spcPts val="1000"/>
              </a:spcBef>
              <a:spcAft>
                <a:spcPts val="0"/>
              </a:spcAft>
              <a:buNone/>
            </a:pPr>
            <a:r>
              <a:rPr lang="x-none" sz="3400" dirty="0">
                <a:solidFill>
                  <a:srgbClr val="1F3864"/>
                </a:solidFill>
              </a:rPr>
              <a:t>השפה המגדלת עוזרת להורה לכונן יחסים של הכרה הדדית עם ילדו - לא להימחק כסובייקט וגם לא למחוק את הילד כסובייקט.</a:t>
            </a:r>
            <a:endParaRPr sz="3400" dirty="0">
              <a:solidFill>
                <a:srgbClr val="1F3864"/>
              </a:solidFill>
            </a:endParaRPr>
          </a:p>
        </p:txBody>
      </p:sp>
    </p:spTree>
    <p:extLst>
      <p:ext uri="{BB962C8B-B14F-4D97-AF65-F5344CB8AC3E}">
        <p14:creationId xmlns:p14="http://schemas.microsoft.com/office/powerpoint/2010/main" val="116629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799"/>
        <p:cNvGrpSpPr/>
        <p:nvPr/>
      </p:nvGrpSpPr>
      <p:grpSpPr>
        <a:xfrm>
          <a:off x="0" y="0"/>
          <a:ext cx="0" cy="0"/>
          <a:chOff x="0" y="0"/>
          <a:chExt cx="0" cy="0"/>
        </a:xfrm>
      </p:grpSpPr>
      <p:sp>
        <p:nvSpPr>
          <p:cNvPr id="800" name="Google Shape;800;p124"/>
          <p:cNvSpPr txBox="1">
            <a:spLocks noGrp="1"/>
          </p:cNvSpPr>
          <p:nvPr>
            <p:ph type="title"/>
          </p:nvPr>
        </p:nvSpPr>
        <p:spPr>
          <a:xfrm>
            <a:off x="609600" y="274637"/>
            <a:ext cx="10972800" cy="1143200"/>
          </a:xfrm>
          <a:prstGeom prst="rect">
            <a:avLst/>
          </a:prstGeom>
          <a:noFill/>
          <a:ln>
            <a:noFill/>
          </a:ln>
        </p:spPr>
        <p:txBody>
          <a:bodyPr spcFirstLastPara="1" wrap="square" lIns="91433" tIns="45700" rIns="91433" bIns="45700" anchor="ctr" anchorCtr="0">
            <a:noAutofit/>
          </a:bodyPr>
          <a:lstStyle/>
          <a:p>
            <a:pPr>
              <a:buClr>
                <a:schemeClr val="dk2"/>
              </a:buClr>
              <a:buSzPts val="3000"/>
            </a:pPr>
            <a:r>
              <a:rPr lang="x-none" sz="4000">
                <a:solidFill>
                  <a:schemeClr val="dk2"/>
                </a:solidFill>
              </a:rPr>
              <a:t>המגדל חייב להנכיח את עצמו כסובייקט בקשר עם הגדל</a:t>
            </a:r>
            <a:endParaRPr/>
          </a:p>
        </p:txBody>
      </p:sp>
      <p:sp>
        <p:nvSpPr>
          <p:cNvPr id="801" name="Google Shape;801;p124"/>
          <p:cNvSpPr txBox="1">
            <a:spLocks noGrp="1"/>
          </p:cNvSpPr>
          <p:nvPr>
            <p:ph type="body" idx="1"/>
          </p:nvPr>
        </p:nvSpPr>
        <p:spPr>
          <a:xfrm>
            <a:off x="609600" y="1600201"/>
            <a:ext cx="10972800" cy="4526000"/>
          </a:xfrm>
          <a:prstGeom prst="rect">
            <a:avLst/>
          </a:prstGeom>
          <a:noFill/>
          <a:ln>
            <a:noFill/>
          </a:ln>
        </p:spPr>
        <p:txBody>
          <a:bodyPr spcFirstLastPara="1" wrap="square" lIns="91433" tIns="45700" rIns="91433" bIns="45700" anchor="t" anchorCtr="0">
            <a:noAutofit/>
          </a:bodyPr>
          <a:lstStyle/>
          <a:p>
            <a:pPr marL="338658" indent="-330192">
              <a:spcBef>
                <a:spcPts val="0"/>
              </a:spcBef>
              <a:buClr>
                <a:schemeClr val="dk2"/>
              </a:buClr>
              <a:buSzPts val="2100"/>
            </a:pPr>
            <a:r>
              <a:rPr lang="x-none" sz="2800" dirty="0">
                <a:solidFill>
                  <a:schemeClr val="dk2"/>
                </a:solidFill>
              </a:rPr>
              <a:t>לילד יש צורך במישהו שיראה אותו ושיעזור לו להכיר את עצמו. הוא צריך לקבל את המשוב על עצמו ממישהו שהוא חווה כנפרד ממנו על מנת שהמשוב יהיה משמעותי</a:t>
            </a:r>
            <a:r>
              <a:rPr lang="he-IL" sz="2800" dirty="0">
                <a:solidFill>
                  <a:schemeClr val="dk2"/>
                </a:solidFill>
              </a:rPr>
              <a:t>. (ג</a:t>
            </a:r>
            <a:r>
              <a:rPr lang="x-none" sz="2800" dirty="0">
                <a:solidFill>
                  <a:schemeClr val="dk2"/>
                </a:solidFill>
              </a:rPr>
              <a:t>'סיקה בנג'מין</a:t>
            </a:r>
            <a:r>
              <a:rPr lang="he-IL" sz="2800">
                <a:solidFill>
                  <a:schemeClr val="dk2"/>
                </a:solidFill>
              </a:rPr>
              <a:t>)</a:t>
            </a:r>
            <a:endParaRPr dirty="0"/>
          </a:p>
          <a:p>
            <a:pPr marL="338658" indent="-152396">
              <a:spcBef>
                <a:spcPts val="533"/>
              </a:spcBef>
              <a:buSzPts val="2100"/>
              <a:buNone/>
            </a:pPr>
            <a:endParaRPr sz="2800" dirty="0"/>
          </a:p>
          <a:p>
            <a:pPr marL="338658" indent="-152396">
              <a:spcBef>
                <a:spcPts val="533"/>
              </a:spcBef>
              <a:buSzPts val="2100"/>
              <a:buNone/>
            </a:pPr>
            <a:endParaRPr sz="2800" dirty="0"/>
          </a:p>
          <a:p>
            <a:pPr marL="338658" indent="-330192">
              <a:spcBef>
                <a:spcPts val="533"/>
              </a:spcBef>
              <a:buClr>
                <a:schemeClr val="dk2"/>
              </a:buClr>
              <a:buSzPts val="2100"/>
            </a:pPr>
            <a:r>
              <a:rPr lang="x-none" sz="2800" dirty="0">
                <a:solidFill>
                  <a:schemeClr val="dk2"/>
                </a:solidFill>
              </a:rPr>
              <a:t>לילד יש צורך לראות את המגדל על מנת שיוכל להשתמש בו כדמות מכוונת.</a:t>
            </a:r>
            <a:r>
              <a:rPr lang="he-IL" sz="2800" dirty="0">
                <a:solidFill>
                  <a:schemeClr val="dk2"/>
                </a:solidFill>
              </a:rPr>
              <a:t> (ל</a:t>
            </a:r>
            <a:r>
              <a:rPr lang="x-none" sz="2800" dirty="0">
                <a:solidFill>
                  <a:schemeClr val="dk2"/>
                </a:solidFill>
              </a:rPr>
              <a:t>בוב</a:t>
            </a:r>
            <a:r>
              <a:rPr lang="he-IL" sz="2800" dirty="0">
                <a:solidFill>
                  <a:schemeClr val="dk2"/>
                </a:solidFill>
              </a:rPr>
              <a:t>)</a:t>
            </a:r>
            <a:endParaRPr dirty="0"/>
          </a:p>
        </p:txBody>
      </p:sp>
    </p:spTree>
    <p:extLst>
      <p:ext uri="{BB962C8B-B14F-4D97-AF65-F5344CB8AC3E}">
        <p14:creationId xmlns:p14="http://schemas.microsoft.com/office/powerpoint/2010/main" val="340673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88DD00-EDDA-4440-917C-24C1D78752F8}"/>
              </a:ext>
            </a:extLst>
          </p:cNvPr>
          <p:cNvSpPr>
            <a:spLocks noGrp="1"/>
          </p:cNvSpPr>
          <p:nvPr>
            <p:ph type="title"/>
          </p:nvPr>
        </p:nvSpPr>
        <p:spPr>
          <a:xfrm>
            <a:off x="1309916" y="163142"/>
            <a:ext cx="9601196" cy="1249602"/>
          </a:xfrm>
        </p:spPr>
        <p:txBody>
          <a:bodyPr>
            <a:normAutofit/>
          </a:bodyPr>
          <a:lstStyle/>
          <a:p>
            <a:r>
              <a:rPr lang="he-IL" b="1" dirty="0">
                <a:solidFill>
                  <a:schemeClr val="accent6">
                    <a:lumMod val="75000"/>
                  </a:schemeClr>
                </a:solidFill>
                <a:latin typeface="David" panose="020E0502060401010101" pitchFamily="34" charset="-79"/>
                <a:cs typeface="+mn-cs"/>
              </a:rPr>
              <a:t>סביבה מתירה   </a:t>
            </a:r>
            <a:r>
              <a:rPr lang="he-IL" sz="3600" b="1" dirty="0">
                <a:solidFill>
                  <a:schemeClr val="accent6">
                    <a:lumMod val="75000"/>
                  </a:schemeClr>
                </a:solidFill>
                <a:latin typeface="David" panose="020E0502060401010101" pitchFamily="34" charset="-79"/>
                <a:cs typeface="+mn-cs"/>
              </a:rPr>
              <a:t>מול</a:t>
            </a:r>
            <a:r>
              <a:rPr lang="he-IL" sz="4000" b="1" dirty="0">
                <a:solidFill>
                  <a:schemeClr val="accent6">
                    <a:lumMod val="75000"/>
                  </a:schemeClr>
                </a:solidFill>
                <a:latin typeface="David" panose="020E0502060401010101" pitchFamily="34" charset="-79"/>
                <a:cs typeface="+mn-cs"/>
              </a:rPr>
              <a:t>   </a:t>
            </a:r>
            <a:r>
              <a:rPr lang="he-IL" b="1" dirty="0">
                <a:solidFill>
                  <a:schemeClr val="accent6">
                    <a:lumMod val="75000"/>
                  </a:schemeClr>
                </a:solidFill>
                <a:latin typeface="David" panose="020E0502060401010101" pitchFamily="34" charset="-79"/>
                <a:cs typeface="+mn-cs"/>
              </a:rPr>
              <a:t>סביבה מגדלת </a:t>
            </a:r>
            <a:endParaRPr lang="he-IL" sz="4000" b="1" dirty="0">
              <a:solidFill>
                <a:schemeClr val="accent6">
                  <a:lumMod val="75000"/>
                </a:schemeClr>
              </a:solidFill>
              <a:latin typeface="David" panose="020E0502060401010101" pitchFamily="34" charset="-79"/>
              <a:cs typeface="+mn-cs"/>
            </a:endParaRPr>
          </a:p>
        </p:txBody>
      </p:sp>
      <p:pic>
        <p:nvPicPr>
          <p:cNvPr id="6" name="מציין מיקום תוכן 5">
            <a:extLst>
              <a:ext uri="{FF2B5EF4-FFF2-40B4-BE49-F238E27FC236}">
                <a16:creationId xmlns:a16="http://schemas.microsoft.com/office/drawing/2014/main" id="{C62CFEB2-5CFD-473E-9DB9-AB6444A9616A}"/>
              </a:ext>
            </a:extLst>
          </p:cNvPr>
          <p:cNvPicPr>
            <a:picLocks noGrp="1" noChangeAspect="1"/>
          </p:cNvPicPr>
          <p:nvPr>
            <p:ph sz="half" idx="1"/>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442039" y="1867953"/>
            <a:ext cx="2628000" cy="2918884"/>
          </a:xfrm>
          <a:prstGeom prst="rect">
            <a:avLst/>
          </a:prstGeom>
          <a:ln w="38100">
            <a:solidFill>
              <a:schemeClr val="accent1">
                <a:lumMod val="50000"/>
              </a:schemeClr>
            </a:solidFill>
          </a:ln>
        </p:spPr>
      </p:pic>
      <p:pic>
        <p:nvPicPr>
          <p:cNvPr id="5" name="מציין מיקום תוכן 4">
            <a:extLst>
              <a:ext uri="{FF2B5EF4-FFF2-40B4-BE49-F238E27FC236}">
                <a16:creationId xmlns:a16="http://schemas.microsoft.com/office/drawing/2014/main" id="{21882FA9-1A94-426D-BDE5-A769A627B814}"/>
              </a:ext>
            </a:extLst>
          </p:cNvPr>
          <p:cNvPicPr>
            <a:picLocks noGrp="1" noChangeAspect="1"/>
          </p:cNvPicPr>
          <p:nvPr>
            <p:ph sz="half" idx="2"/>
          </p:nvPr>
        </p:nvPicPr>
        <p:blipFill>
          <a:blip r:embed="rId6"/>
          <a:stretch>
            <a:fillRect/>
          </a:stretch>
        </p:blipFill>
        <p:spPr>
          <a:xfrm>
            <a:off x="7067255" y="1877820"/>
            <a:ext cx="2873719" cy="2870132"/>
          </a:xfrm>
          <a:prstGeom prst="rect">
            <a:avLst/>
          </a:prstGeom>
          <a:ln w="28575">
            <a:solidFill>
              <a:schemeClr val="accent1">
                <a:lumMod val="50000"/>
              </a:schemeClr>
            </a:solidFill>
          </a:ln>
        </p:spPr>
      </p:pic>
      <p:sp>
        <p:nvSpPr>
          <p:cNvPr id="7" name="TextBox 6">
            <a:extLst>
              <a:ext uri="{FF2B5EF4-FFF2-40B4-BE49-F238E27FC236}">
                <a16:creationId xmlns:a16="http://schemas.microsoft.com/office/drawing/2014/main" id="{A29D0319-911C-4291-A4AC-EDBF44CDB0B8}"/>
              </a:ext>
            </a:extLst>
          </p:cNvPr>
          <p:cNvSpPr txBox="1"/>
          <p:nvPr/>
        </p:nvSpPr>
        <p:spPr>
          <a:xfrm>
            <a:off x="2317208" y="4786836"/>
            <a:ext cx="2743200" cy="830997"/>
          </a:xfrm>
          <a:prstGeom prst="rect">
            <a:avLst/>
          </a:prstGeom>
          <a:noFill/>
        </p:spPr>
        <p:txBody>
          <a:bodyPr wrap="square" rtlCol="1">
            <a:spAutoFit/>
          </a:bodyPr>
          <a:lstStyle/>
          <a:p>
            <a:pPr algn="ctr"/>
            <a:r>
              <a:rPr lang="he-IL" sz="2400" dirty="0">
                <a:solidFill>
                  <a:schemeClr val="accent1">
                    <a:lumMod val="50000"/>
                  </a:schemeClr>
                </a:solidFill>
                <a:latin typeface="David" panose="020E0502060401010101" pitchFamily="34" charset="-79"/>
              </a:rPr>
              <a:t>איתור וסגירת פרצות</a:t>
            </a:r>
          </a:p>
          <a:p>
            <a:pPr algn="ctr"/>
            <a:r>
              <a:rPr lang="he-IL" sz="2400" dirty="0">
                <a:solidFill>
                  <a:schemeClr val="accent1">
                    <a:lumMod val="50000"/>
                  </a:schemeClr>
                </a:solidFill>
                <a:latin typeface="David" panose="020E0502060401010101" pitchFamily="34" charset="-79"/>
              </a:rPr>
              <a:t>ונתינת כיוון</a:t>
            </a:r>
          </a:p>
        </p:txBody>
      </p:sp>
      <p:sp>
        <p:nvSpPr>
          <p:cNvPr id="8" name="TextBox 7">
            <a:extLst>
              <a:ext uri="{FF2B5EF4-FFF2-40B4-BE49-F238E27FC236}">
                <a16:creationId xmlns:a16="http://schemas.microsoft.com/office/drawing/2014/main" id="{1AC22FBB-21F4-4A12-A0AA-0982565D1386}"/>
              </a:ext>
            </a:extLst>
          </p:cNvPr>
          <p:cNvSpPr txBox="1"/>
          <p:nvPr/>
        </p:nvSpPr>
        <p:spPr>
          <a:xfrm>
            <a:off x="7079120" y="4772321"/>
            <a:ext cx="2847340" cy="830997"/>
          </a:xfrm>
          <a:prstGeom prst="rect">
            <a:avLst/>
          </a:prstGeom>
          <a:noFill/>
        </p:spPr>
        <p:txBody>
          <a:bodyPr wrap="square" rtlCol="1">
            <a:spAutoFit/>
          </a:bodyPr>
          <a:lstStyle/>
          <a:p>
            <a:pPr algn="ctr"/>
            <a:r>
              <a:rPr lang="he-IL" sz="2400" dirty="0">
                <a:solidFill>
                  <a:schemeClr val="accent1">
                    <a:lumMod val="50000"/>
                  </a:schemeClr>
                </a:solidFill>
                <a:latin typeface="David" panose="020E0502060401010101" pitchFamily="34" charset="-79"/>
              </a:rPr>
              <a:t>התפתחות פתולוגיה </a:t>
            </a:r>
          </a:p>
          <a:p>
            <a:pPr algn="ctr"/>
            <a:r>
              <a:rPr lang="he-IL" sz="2400" dirty="0">
                <a:solidFill>
                  <a:schemeClr val="accent1">
                    <a:lumMod val="50000"/>
                  </a:schemeClr>
                </a:solidFill>
                <a:latin typeface="David" panose="020E0502060401010101" pitchFamily="34" charset="-79"/>
              </a:rPr>
              <a:t>בשל פתחים בדופן</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30" y="5870772"/>
            <a:ext cx="1988016" cy="879506"/>
          </a:xfrm>
          <a:prstGeom prst="rect">
            <a:avLst/>
          </a:prstGeom>
        </p:spPr>
      </p:pic>
      <p:sp>
        <p:nvSpPr>
          <p:cNvPr id="4" name="TextBox 3"/>
          <p:cNvSpPr txBox="1"/>
          <p:nvPr/>
        </p:nvSpPr>
        <p:spPr>
          <a:xfrm>
            <a:off x="102430" y="6608153"/>
            <a:ext cx="821634" cy="307777"/>
          </a:xfrm>
          <a:prstGeom prst="rect">
            <a:avLst/>
          </a:prstGeom>
          <a:noFill/>
        </p:spPr>
        <p:txBody>
          <a:bodyPr wrap="square" rtlCol="1">
            <a:spAutoFit/>
          </a:bodyPr>
          <a:lstStyle/>
          <a:p>
            <a:r>
              <a:rPr lang="he-IL" dirty="0">
                <a:solidFill>
                  <a:schemeClr val="accent1">
                    <a:lumMod val="50000"/>
                  </a:schemeClr>
                </a:solidFill>
              </a:rPr>
              <a:t>קלאודיה</a:t>
            </a:r>
          </a:p>
        </p:txBody>
      </p:sp>
    </p:spTree>
    <p:extLst>
      <p:ext uri="{BB962C8B-B14F-4D97-AF65-F5344CB8AC3E}">
        <p14:creationId xmlns:p14="http://schemas.microsoft.com/office/powerpoint/2010/main" val="23728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1">
                    <a:lumMod val="50000"/>
                  </a:schemeClr>
                </a:solidFill>
              </a:rPr>
              <a:t>הפסיכולוגיה של ההיתר מביאה אותנו לשאול שאלות חדשות</a:t>
            </a:r>
            <a:br>
              <a:rPr lang="he-IL" dirty="0">
                <a:solidFill>
                  <a:schemeClr val="accent1">
                    <a:lumMod val="50000"/>
                  </a:schemeClr>
                </a:solidFill>
              </a:rPr>
            </a:br>
            <a:endParaRPr lang="he-IL" dirty="0">
              <a:solidFill>
                <a:schemeClr val="accent1">
                  <a:lumMod val="50000"/>
                </a:schemeClr>
              </a:solidFill>
            </a:endParaRPr>
          </a:p>
        </p:txBody>
      </p:sp>
      <p:sp>
        <p:nvSpPr>
          <p:cNvPr id="3" name="מציין מיקום טקסט 2"/>
          <p:cNvSpPr>
            <a:spLocks noGrp="1"/>
          </p:cNvSpPr>
          <p:nvPr>
            <p:ph type="body" idx="1"/>
          </p:nvPr>
        </p:nvSpPr>
        <p:spPr>
          <a:xfrm>
            <a:off x="609600" y="1600200"/>
            <a:ext cx="10972800" cy="4949189"/>
          </a:xfrm>
        </p:spPr>
        <p:txBody>
          <a:bodyPr/>
          <a:lstStyle/>
          <a:p>
            <a:pPr marL="186262" indent="0">
              <a:buNone/>
            </a:pPr>
            <a:r>
              <a:rPr lang="he-IL" dirty="0">
                <a:solidFill>
                  <a:schemeClr val="accent1">
                    <a:lumMod val="50000"/>
                  </a:schemeClr>
                </a:solidFill>
              </a:rPr>
              <a:t>במקום</a:t>
            </a:r>
            <a:r>
              <a:rPr lang="he-IL" dirty="0">
                <a:solidFill>
                  <a:srgbClr val="FF0000"/>
                </a:solidFill>
              </a:rPr>
              <a:t> למה </a:t>
            </a:r>
            <a:r>
              <a:rPr lang="he-IL" dirty="0">
                <a:solidFill>
                  <a:schemeClr val="accent1">
                    <a:lumMod val="50000"/>
                  </a:schemeClr>
                </a:solidFill>
              </a:rPr>
              <a:t>הוא מתנהג כך???</a:t>
            </a:r>
          </a:p>
          <a:p>
            <a:pPr marL="186262" indent="0">
              <a:buNone/>
            </a:pPr>
            <a:r>
              <a:rPr lang="he-IL" dirty="0">
                <a:solidFill>
                  <a:schemeClr val="accent1">
                    <a:lumMod val="50000"/>
                  </a:schemeClr>
                </a:solidFill>
              </a:rPr>
              <a:t>נשאל:</a:t>
            </a:r>
          </a:p>
          <a:p>
            <a:pPr marL="186262" indent="0">
              <a:buNone/>
            </a:pPr>
            <a:r>
              <a:rPr lang="he-IL" u="sng" dirty="0">
                <a:solidFill>
                  <a:schemeClr val="accent1">
                    <a:lumMod val="50000"/>
                  </a:schemeClr>
                </a:solidFill>
              </a:rPr>
              <a:t>לגבי הילד </a:t>
            </a:r>
            <a:r>
              <a:rPr lang="he-IL" dirty="0">
                <a:solidFill>
                  <a:schemeClr val="accent1">
                    <a:lumMod val="50000"/>
                  </a:schemeClr>
                </a:solidFill>
              </a:rPr>
              <a:t>- איך הילד מתנהל מול הקושי/מניע? אילו בחירות הוא עושה? האם הן מקדמות יכולת התמודדות טובה עם הקושי? עד כמה הילד מגויס להתמודד עם הקושי שלו?</a:t>
            </a:r>
          </a:p>
          <a:p>
            <a:pPr marL="186262" indent="0">
              <a:buNone/>
            </a:pPr>
            <a:r>
              <a:rPr lang="he-IL" dirty="0">
                <a:solidFill>
                  <a:schemeClr val="accent1">
                    <a:lumMod val="50000"/>
                  </a:schemeClr>
                </a:solidFill>
              </a:rPr>
              <a:t>                - נבחן איזה שימוש עושה הילד במשאבי ההורה- </a:t>
            </a:r>
            <a:r>
              <a:rPr lang="en-US" dirty="0">
                <a:solidFill>
                  <a:srgbClr val="FF0000"/>
                </a:solidFill>
              </a:rPr>
              <a:t>USE/MISUSE/UBUSE</a:t>
            </a:r>
          </a:p>
          <a:p>
            <a:pPr>
              <a:buFontTx/>
              <a:buChar char="-"/>
            </a:pPr>
            <a:endParaRPr lang="he-IL" dirty="0">
              <a:solidFill>
                <a:schemeClr val="accent1">
                  <a:lumMod val="50000"/>
                </a:schemeClr>
              </a:solidFill>
            </a:endParaRPr>
          </a:p>
          <a:p>
            <a:pPr marL="186262" indent="0">
              <a:buNone/>
            </a:pPr>
            <a:r>
              <a:rPr lang="he-IL" u="sng" dirty="0">
                <a:solidFill>
                  <a:schemeClr val="accent1">
                    <a:lumMod val="50000"/>
                  </a:schemeClr>
                </a:solidFill>
              </a:rPr>
              <a:t>לגבי הסביבה </a:t>
            </a:r>
            <a:r>
              <a:rPr lang="he-IL" dirty="0">
                <a:solidFill>
                  <a:schemeClr val="accent1">
                    <a:lumMod val="50000"/>
                  </a:schemeClr>
                </a:solidFill>
              </a:rPr>
              <a:t>- עד כמה ההורים </a:t>
            </a:r>
            <a:r>
              <a:rPr lang="he-IL" dirty="0">
                <a:solidFill>
                  <a:srgbClr val="FF0000"/>
                </a:solidFill>
              </a:rPr>
              <a:t>מכוונים להתמודדות בריאה</a:t>
            </a:r>
            <a:r>
              <a:rPr lang="he-IL" dirty="0">
                <a:solidFill>
                  <a:schemeClr val="accent1">
                    <a:lumMod val="50000"/>
                  </a:schemeClr>
                </a:solidFill>
              </a:rPr>
              <a:t> ובכך מאפשרים התפתחות של יכולות הדרושות להתמודדות עם הקושי?</a:t>
            </a:r>
          </a:p>
          <a:p>
            <a:pPr marL="186262" indent="0">
              <a:buNone/>
            </a:pPr>
            <a:r>
              <a:rPr lang="he-IL" dirty="0">
                <a:solidFill>
                  <a:schemeClr val="accent1">
                    <a:lumMod val="50000"/>
                  </a:schemeClr>
                </a:solidFill>
              </a:rPr>
              <a:t>-עד כמה הם </a:t>
            </a:r>
            <a:r>
              <a:rPr lang="he-IL" dirty="0">
                <a:solidFill>
                  <a:srgbClr val="FF0000"/>
                </a:solidFill>
              </a:rPr>
              <a:t>מתירים</a:t>
            </a:r>
            <a:r>
              <a:rPr lang="he-IL" dirty="0">
                <a:solidFill>
                  <a:schemeClr val="accent1">
                    <a:lumMod val="50000"/>
                  </a:schemeClr>
                </a:solidFill>
              </a:rPr>
              <a:t> התמודדויות בריאות פחות? ובכך מאפשרים לילד לא לפתח את היכולות להן הוא זקוק על מנת להתמודד עם הקושי, או לעיתים אפילו מאפשרים התפתחות של דרכים ויכולות לא רצויות על מנת להתמודד עם הבעיה.</a:t>
            </a:r>
            <a:r>
              <a:rPr lang="he-IL" dirty="0">
                <a:solidFill>
                  <a:srgbClr val="FF0000"/>
                </a:solidFill>
              </a:rPr>
              <a:t> חשוב לזכור: כל החלק המתיר קורה להורה/מורה טוב, בניגוד לכוונות הטובות שלו!!!</a:t>
            </a:r>
          </a:p>
        </p:txBody>
      </p:sp>
    </p:spTree>
    <p:extLst>
      <p:ext uri="{BB962C8B-B14F-4D97-AF65-F5344CB8AC3E}">
        <p14:creationId xmlns:p14="http://schemas.microsoft.com/office/powerpoint/2010/main" val="299264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solidFill>
                  <a:schemeClr val="accent1">
                    <a:lumMod val="50000"/>
                  </a:schemeClr>
                </a:solidFill>
              </a:rPr>
              <a:t>מה עושים בהדרכה?</a:t>
            </a:r>
          </a:p>
        </p:txBody>
      </p:sp>
      <p:sp>
        <p:nvSpPr>
          <p:cNvPr id="5" name="מציין מיקום טקסט 4"/>
          <p:cNvSpPr>
            <a:spLocks noGrp="1"/>
          </p:cNvSpPr>
          <p:nvPr>
            <p:ph type="body" idx="1"/>
          </p:nvPr>
        </p:nvSpPr>
        <p:spPr/>
        <p:txBody>
          <a:bodyPr/>
          <a:lstStyle/>
          <a:p>
            <a:r>
              <a:rPr lang="he-IL" dirty="0">
                <a:solidFill>
                  <a:schemeClr val="accent1">
                    <a:lumMod val="50000"/>
                  </a:schemeClr>
                </a:solidFill>
              </a:rPr>
              <a:t>בתהליך ההדרכה נרצה לעזור להורה להפוך לסביבה מגדלת ולהזמין את הילד, באמצעות תקשורת מגדלת,  לפתח את היכולות החסרות או הדרושות לו על מנת שיוכל להתמודד בצורה מיטבית עם האתגרים ההתפתחותיים בפניהם הוא ניצב.</a:t>
            </a:r>
          </a:p>
          <a:p>
            <a:endParaRPr lang="he-IL" dirty="0"/>
          </a:p>
        </p:txBody>
      </p:sp>
    </p:spTree>
    <p:extLst>
      <p:ext uri="{BB962C8B-B14F-4D97-AF65-F5344CB8AC3E}">
        <p14:creationId xmlns:p14="http://schemas.microsoft.com/office/powerpoint/2010/main" val="122713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solidFill>
                  <a:schemeClr val="accent1">
                    <a:lumMod val="50000"/>
                  </a:schemeClr>
                </a:solidFill>
              </a:rPr>
              <a:t>מה עושים בהדרכה?</a:t>
            </a:r>
          </a:p>
        </p:txBody>
      </p:sp>
      <p:sp>
        <p:nvSpPr>
          <p:cNvPr id="5" name="מציין מיקום טקסט 4"/>
          <p:cNvSpPr>
            <a:spLocks noGrp="1"/>
          </p:cNvSpPr>
          <p:nvPr>
            <p:ph type="body" idx="1"/>
          </p:nvPr>
        </p:nvSpPr>
        <p:spPr/>
        <p:txBody>
          <a:bodyPr/>
          <a:lstStyle/>
          <a:p>
            <a:endParaRPr lang="he-IL" dirty="0"/>
          </a:p>
          <a:p>
            <a:pPr marL="186262" indent="0">
              <a:buNone/>
            </a:pPr>
            <a:r>
              <a:rPr lang="he-IL" dirty="0">
                <a:solidFill>
                  <a:srgbClr val="FF0000"/>
                </a:solidFill>
              </a:rPr>
              <a:t>לפי מה מכוון ההורה את ההתפתחות? איך הוא מחליט אילו יכולות הילד צריך לתרגל ולפתח?</a:t>
            </a:r>
          </a:p>
          <a:p>
            <a:pPr marL="186262" indent="0">
              <a:buNone/>
            </a:pPr>
            <a:endParaRPr lang="he-IL" dirty="0">
              <a:solidFill>
                <a:srgbClr val="FF0000"/>
              </a:solidFill>
            </a:endParaRPr>
          </a:p>
          <a:p>
            <a:r>
              <a:rPr lang="he-IL" dirty="0">
                <a:solidFill>
                  <a:schemeClr val="accent1">
                    <a:lumMod val="50000"/>
                  </a:schemeClr>
                </a:solidFill>
              </a:rPr>
              <a:t>לכל הורה יש מחשבות לגבי הדרך שבה הוא היה רוצה שילדו יתנהל בעולם. הורים בדרך כלל מחזיקים בסט של </a:t>
            </a:r>
            <a:r>
              <a:rPr lang="he-IL" b="1" u="sng" dirty="0">
                <a:solidFill>
                  <a:schemeClr val="accent1">
                    <a:lumMod val="50000"/>
                  </a:schemeClr>
                </a:solidFill>
              </a:rPr>
              <a:t>ערכים התפתחותיים</a:t>
            </a:r>
            <a:r>
              <a:rPr lang="he-IL" dirty="0">
                <a:solidFill>
                  <a:schemeClr val="accent1">
                    <a:lumMod val="50000"/>
                  </a:schemeClr>
                </a:solidFill>
              </a:rPr>
              <a:t>. מה חשוב לילד לפתח על מנת שיוכל לצאת אל העולם ולהתמודד עם החיים בצורה מיטבית.</a:t>
            </a:r>
          </a:p>
        </p:txBody>
      </p:sp>
    </p:spTree>
    <p:extLst>
      <p:ext uri="{BB962C8B-B14F-4D97-AF65-F5344CB8AC3E}">
        <p14:creationId xmlns:p14="http://schemas.microsoft.com/office/powerpoint/2010/main" val="217425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EFA764-AA76-4378-9E3E-688C4C789CE7}"/>
              </a:ext>
            </a:extLst>
          </p:cNvPr>
          <p:cNvSpPr>
            <a:spLocks noGrp="1"/>
          </p:cNvSpPr>
          <p:nvPr>
            <p:ph type="title"/>
          </p:nvPr>
        </p:nvSpPr>
        <p:spPr>
          <a:xfrm>
            <a:off x="609600" y="274638"/>
            <a:ext cx="10972800" cy="1143000"/>
          </a:xfrm>
        </p:spPr>
        <p:txBody>
          <a:bodyPr/>
          <a:lstStyle/>
          <a:p>
            <a:r>
              <a:rPr lang="he-IL" b="1" dirty="0">
                <a:solidFill>
                  <a:schemeClr val="accent6"/>
                </a:solidFill>
                <a:cs typeface="+mn-cs"/>
              </a:rPr>
              <a:t>הערך המגדל</a:t>
            </a:r>
          </a:p>
        </p:txBody>
      </p:sp>
      <p:sp>
        <p:nvSpPr>
          <p:cNvPr id="3" name="מציין מיקום תוכן 2">
            <a:extLst>
              <a:ext uri="{FF2B5EF4-FFF2-40B4-BE49-F238E27FC236}">
                <a16:creationId xmlns:a16="http://schemas.microsoft.com/office/drawing/2014/main" id="{8F173698-F908-4ACE-84A1-D1419256DB34}"/>
              </a:ext>
            </a:extLst>
          </p:cNvPr>
          <p:cNvSpPr>
            <a:spLocks noGrp="1"/>
          </p:cNvSpPr>
          <p:nvPr>
            <p:ph idx="1"/>
          </p:nvPr>
        </p:nvSpPr>
        <p:spPr>
          <a:xfrm>
            <a:off x="13251" y="1752834"/>
            <a:ext cx="11815482" cy="5035916"/>
          </a:xfrm>
        </p:spPr>
        <p:txBody>
          <a:bodyPr>
            <a:normAutofit/>
          </a:bodyPr>
          <a:lstStyle/>
          <a:p>
            <a:pPr marL="514350" indent="-514350">
              <a:buAutoNum type="arabicPeriod"/>
            </a:pPr>
            <a:r>
              <a:rPr lang="he-IL" dirty="0">
                <a:solidFill>
                  <a:schemeClr val="accent1">
                    <a:lumMod val="50000"/>
                  </a:schemeClr>
                </a:solidFill>
              </a:rPr>
              <a:t>סובייקטיבי (תלוי הורה, תיאוריה פסיכולוגית, תרבות)</a:t>
            </a:r>
          </a:p>
          <a:p>
            <a:pPr marL="514350" indent="-514350">
              <a:buAutoNum type="arabicPeriod"/>
            </a:pPr>
            <a:r>
              <a:rPr lang="he-IL" dirty="0">
                <a:solidFill>
                  <a:schemeClr val="accent1">
                    <a:lumMod val="50000"/>
                  </a:schemeClr>
                </a:solidFill>
              </a:rPr>
              <a:t>מזמין לפיתוח יכולת או מיומנות חשובה להמשך ההתפתחות</a:t>
            </a:r>
            <a:endParaRPr lang="he-IL" dirty="0">
              <a:solidFill>
                <a:schemeClr val="accent5">
                  <a:lumMod val="50000"/>
                </a:schemeClr>
              </a:solidFill>
            </a:endParaRPr>
          </a:p>
          <a:p>
            <a:pPr marL="514350" indent="-514350">
              <a:buAutoNum type="arabicPeriod"/>
            </a:pPr>
            <a:endParaRPr lang="he-IL" dirty="0">
              <a:solidFill>
                <a:schemeClr val="accent5">
                  <a:lumMod val="50000"/>
                </a:schemeClr>
              </a:solidFill>
            </a:endParaRPr>
          </a:p>
        </p:txBody>
      </p:sp>
      <p:pic>
        <p:nvPicPr>
          <p:cNvPr id="4100" name="Picture 4" descr="תוצאת תמונה עבור ערכים">
            <a:extLst>
              <a:ext uri="{FF2B5EF4-FFF2-40B4-BE49-F238E27FC236}">
                <a16:creationId xmlns:a16="http://schemas.microsoft.com/office/drawing/2014/main" id="{35AE028F-2791-41E2-B875-FC25D6D8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689" y="3876548"/>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2115800-15CE-4659-AEB7-3FBA21408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6" y="5703856"/>
            <a:ext cx="1988016" cy="879506"/>
          </a:xfrm>
          <a:prstGeom prst="rect">
            <a:avLst/>
          </a:prstGeom>
        </p:spPr>
      </p:pic>
      <p:sp>
        <p:nvSpPr>
          <p:cNvPr id="4" name="מלבן 3"/>
          <p:cNvSpPr/>
          <p:nvPr/>
        </p:nvSpPr>
        <p:spPr>
          <a:xfrm rot="10800000" flipV="1">
            <a:off x="-2" y="6557918"/>
            <a:ext cx="1192697" cy="230832"/>
          </a:xfrm>
          <a:prstGeom prst="rect">
            <a:avLst/>
          </a:prstGeom>
        </p:spPr>
        <p:txBody>
          <a:bodyPr wrap="square">
            <a:spAutoFit/>
          </a:bodyPr>
          <a:lstStyle/>
          <a:p>
            <a:pPr>
              <a:buClrTx/>
              <a:buFontTx/>
              <a:buNone/>
              <a:defRPr/>
            </a:pPr>
            <a:r>
              <a:rPr lang="he-IL" sz="900" dirty="0">
                <a:solidFill>
                  <a:srgbClr val="4F81BD">
                    <a:lumMod val="50000"/>
                  </a:srgbClr>
                </a:solidFill>
              </a:rPr>
              <a:t>קלאודיה</a:t>
            </a:r>
          </a:p>
        </p:txBody>
      </p:sp>
    </p:spTree>
    <p:extLst>
      <p:ext uri="{BB962C8B-B14F-4D97-AF65-F5344CB8AC3E}">
        <p14:creationId xmlns:p14="http://schemas.microsoft.com/office/powerpoint/2010/main" val="270185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pPr marL="457200" lvl="0" indent="-342900">
              <a:spcBef>
                <a:spcPts val="1000"/>
              </a:spcBef>
            </a:pPr>
            <a:r>
              <a:rPr lang="he-IL" sz="4800" dirty="0">
                <a:solidFill>
                  <a:schemeClr val="accent1">
                    <a:lumMod val="50000"/>
                  </a:schemeClr>
                </a:solidFill>
              </a:rPr>
              <a:t>ערכים (ומיומנויות) התפתחותיים</a:t>
            </a:r>
          </a:p>
        </p:txBody>
      </p:sp>
      <p:sp>
        <p:nvSpPr>
          <p:cNvPr id="5" name="מציין מיקום טקסט 4"/>
          <p:cNvSpPr>
            <a:spLocks noGrp="1"/>
          </p:cNvSpPr>
          <p:nvPr>
            <p:ph type="body" idx="1"/>
          </p:nvPr>
        </p:nvSpPr>
        <p:spPr>
          <a:xfrm>
            <a:off x="971550" y="1787524"/>
            <a:ext cx="10515600" cy="4975225"/>
          </a:xfrm>
        </p:spPr>
        <p:txBody>
          <a:bodyPr/>
          <a:lstStyle/>
          <a:p>
            <a:pPr marL="114300" indent="0" algn="just">
              <a:lnSpc>
                <a:spcPct val="100000"/>
              </a:lnSpc>
              <a:buNone/>
            </a:pPr>
            <a:r>
              <a:rPr lang="he-IL" sz="2400" dirty="0">
                <a:solidFill>
                  <a:schemeClr val="accent1">
                    <a:lumMod val="50000"/>
                  </a:schemeClr>
                </a:solidFill>
              </a:rPr>
              <a:t>-כבוד לאחר   -עמידה בלחץ   -היכולת לקבל “לא”    -יכולת ויסות רגשי    -פתרון קונפליקטים ללא אלימות      -תכנון זמן       שליטה עצמית    -ביטוי עצמי    -איפוק    -סדר וארגון    -יכולת להתפשר    -לעמוד על מה שחשוב לי  -התמדה    -חריצות    -הדדיות     -עצמאות    -אחריות    -הבעת רגשות    -התמודדות (יעילה) עם כישלון     -התמודדות (יעילה) עם חרדה    -דחיית סיפוקים       -להגיב ללא אלימות    -לתת מקום לאחר ולדעותיו    -לתת מקום לעצמי ולדעותיי    -מיומנויות של דיאלוג    -נתינה לאחר - היכולת להיעזר -היכרות עם עצמי    -גמישות  מודעות עצמית    -שימוש </a:t>
            </a:r>
            <a:r>
              <a:rPr lang="he-IL" sz="2400" dirty="0" err="1">
                <a:solidFill>
                  <a:schemeClr val="accent1">
                    <a:lumMod val="50000"/>
                  </a:schemeClr>
                </a:solidFill>
              </a:rPr>
              <a:t>בחוזקות</a:t>
            </a:r>
            <a:r>
              <a:rPr lang="he-IL" sz="2400" dirty="0">
                <a:solidFill>
                  <a:schemeClr val="accent1">
                    <a:lumMod val="50000"/>
                  </a:schemeClr>
                </a:solidFill>
              </a:rPr>
              <a:t> שלי    -סובלנות    -הקשבה  -כיבוד מרחב האחר    -היכולת לסלוח  -מיומנויות למידה     -ערבות הדדית, משפחתיות     -מיומנויות כתיבה וקריאה -ידע ספציפי (מתמטיקה , אנגלית)- אוטנטיות    -יושר    -שמחה    -קירבה    -השקעה במשימות    -קבלת סמכות    -כבוד לעצמי     -אמון    -אופטימיות    -מחילה    -חמלה –התחשבות באחר  -אחריות סביבתית -שמירה על הבריאות</a:t>
            </a:r>
          </a:p>
        </p:txBody>
      </p:sp>
      <p:sp>
        <p:nvSpPr>
          <p:cNvPr id="6" name="TextBox 5"/>
          <p:cNvSpPr txBox="1"/>
          <p:nvPr/>
        </p:nvSpPr>
        <p:spPr>
          <a:xfrm>
            <a:off x="838200" y="6362700"/>
            <a:ext cx="1724025" cy="246221"/>
          </a:xfrm>
          <a:prstGeom prst="rect">
            <a:avLst/>
          </a:prstGeom>
          <a:noFill/>
        </p:spPr>
        <p:txBody>
          <a:bodyPr wrap="square" rtlCol="1">
            <a:spAutoFit/>
          </a:bodyPr>
          <a:lstStyle/>
          <a:p>
            <a:r>
              <a:rPr lang="he-IL" sz="1000" dirty="0">
                <a:solidFill>
                  <a:schemeClr val="accent1">
                    <a:lumMod val="50000"/>
                  </a:schemeClr>
                </a:solidFill>
              </a:rPr>
              <a:t>שקופית לילך תמיר</a:t>
            </a:r>
          </a:p>
        </p:txBody>
      </p:sp>
    </p:spTree>
    <p:extLst>
      <p:ext uri="{BB962C8B-B14F-4D97-AF65-F5344CB8AC3E}">
        <p14:creationId xmlns:p14="http://schemas.microsoft.com/office/powerpoint/2010/main" val="122528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49083"/>
            <a:ext cx="10515600" cy="1325563"/>
          </a:xfrm>
        </p:spPr>
        <p:txBody>
          <a:bodyPr>
            <a:normAutofit/>
          </a:bodyPr>
          <a:lstStyle/>
          <a:p>
            <a:r>
              <a:rPr lang="he-IL" sz="3200" dirty="0">
                <a:solidFill>
                  <a:srgbClr val="FF0000"/>
                </a:solidFill>
              </a:rPr>
              <a:t>תרגיל</a:t>
            </a:r>
            <a:r>
              <a:rPr lang="he-IL" sz="3200" dirty="0">
                <a:solidFill>
                  <a:schemeClr val="accent1">
                    <a:lumMod val="50000"/>
                  </a:schemeClr>
                </a:solidFill>
              </a:rPr>
              <a:t>: חישבו על הקונפליקט שהגדרתם בפגישה הראשונה. מה                             המיומנות שחסרה לסובייקט </a:t>
            </a:r>
            <a:r>
              <a:rPr lang="he-IL" sz="3200" dirty="0" err="1">
                <a:solidFill>
                  <a:schemeClr val="accent1">
                    <a:lumMod val="50000"/>
                  </a:schemeClr>
                </a:solidFill>
              </a:rPr>
              <a:t>שאיתו</a:t>
            </a:r>
            <a:r>
              <a:rPr lang="he-IL" sz="3200" dirty="0">
                <a:solidFill>
                  <a:schemeClr val="accent1">
                    <a:lumMod val="50000"/>
                  </a:schemeClr>
                </a:solidFill>
              </a:rPr>
              <a:t> אתם בקונפליקט</a:t>
            </a:r>
          </a:p>
        </p:txBody>
      </p:sp>
      <p:sp>
        <p:nvSpPr>
          <p:cNvPr id="4" name="מציין מיקום טקסט 3"/>
          <p:cNvSpPr>
            <a:spLocks noGrp="1"/>
          </p:cNvSpPr>
          <p:nvPr>
            <p:ph type="body" idx="1"/>
          </p:nvPr>
        </p:nvSpPr>
        <p:spPr>
          <a:solidFill>
            <a:schemeClr val="bg1"/>
          </a:solidFill>
          <a:ln w="12700">
            <a:solidFill>
              <a:schemeClr val="accent1">
                <a:lumMod val="75000"/>
              </a:schemeClr>
            </a:solidFill>
          </a:ln>
        </p:spPr>
        <p:txBody>
          <a:bodyPr/>
          <a:lstStyle/>
          <a:p>
            <a:endParaRPr lang="he-IL" dirty="0"/>
          </a:p>
        </p:txBody>
      </p:sp>
    </p:spTree>
    <p:extLst>
      <p:ext uri="{BB962C8B-B14F-4D97-AF65-F5344CB8AC3E}">
        <p14:creationId xmlns:p14="http://schemas.microsoft.com/office/powerpoint/2010/main" val="1031778456"/>
      </p:ext>
    </p:extLst>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שן מתפתל">
  <a:themeElements>
    <a:clrScheme name="עשן מתפתל">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1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16493</TotalTime>
  <Words>1454</Words>
  <Application>Microsoft Office PowerPoint</Application>
  <PresentationFormat>מסך רחב</PresentationFormat>
  <Paragraphs>168</Paragraphs>
  <Slides>27</Slides>
  <Notes>14</Notes>
  <HiddenSlides>0</HiddenSlides>
  <MMClips>0</MMClips>
  <ScaleCrop>false</ScaleCrop>
  <HeadingPairs>
    <vt:vector size="6" baseType="variant">
      <vt:variant>
        <vt:lpstr>גופנים בשימוש</vt:lpstr>
      </vt:variant>
      <vt:variant>
        <vt:i4>10</vt:i4>
      </vt:variant>
      <vt:variant>
        <vt:lpstr>ערכת נושא</vt:lpstr>
      </vt:variant>
      <vt:variant>
        <vt:i4>6</vt:i4>
      </vt:variant>
      <vt:variant>
        <vt:lpstr>כותרות שקופיות</vt:lpstr>
      </vt:variant>
      <vt:variant>
        <vt:i4>27</vt:i4>
      </vt:variant>
    </vt:vector>
  </HeadingPairs>
  <TitlesOfParts>
    <vt:vector size="43" baseType="lpstr">
      <vt:lpstr>Arial</vt:lpstr>
      <vt:lpstr>Assistant</vt:lpstr>
      <vt:lpstr>Calibri</vt:lpstr>
      <vt:lpstr>Cambria</vt:lpstr>
      <vt:lpstr>Century Gothic</vt:lpstr>
      <vt:lpstr>David</vt:lpstr>
      <vt:lpstr>Franklin Gothic Book</vt:lpstr>
      <vt:lpstr>Franklin Gothic Medium</vt:lpstr>
      <vt:lpstr>Symbol</vt:lpstr>
      <vt:lpstr>Wingdings 3</vt:lpstr>
      <vt:lpstr>ערכת נושא Office</vt:lpstr>
      <vt:lpstr>9_ערכת נושא Office</vt:lpstr>
      <vt:lpstr>14_ערכת נושא Office</vt:lpstr>
      <vt:lpstr>Office Theme</vt:lpstr>
      <vt:lpstr>עשן מתפתל</vt:lpstr>
      <vt:lpstr>1_ערכת נושא Office</vt:lpstr>
      <vt:lpstr>שיעור 3</vt:lpstr>
      <vt:lpstr>מצגת של PowerPoint‏</vt:lpstr>
      <vt:lpstr>סביבה מתירה   מול   סביבה מגדלת </vt:lpstr>
      <vt:lpstr>הפסיכולוגיה של ההיתר מביאה אותנו לשאול שאלות חדשות </vt:lpstr>
      <vt:lpstr>מה עושים בהדרכה?</vt:lpstr>
      <vt:lpstr>מה עושים בהדרכה?</vt:lpstr>
      <vt:lpstr>הערך המגדל</vt:lpstr>
      <vt:lpstr>ערכים (ומיומנויות) התפתחותיים</vt:lpstr>
      <vt:lpstr>תרגיל: חישבו על הקונפליקט שהגדרתם בפגישה הראשונה. מה                             המיומנות שחסרה לסובייקט שאיתו אתם בקונפליקט</vt:lpstr>
      <vt:lpstr>תרגיל</vt:lpstr>
      <vt:lpstr>מצגת של PowerPoint‏</vt:lpstr>
      <vt:lpstr>מצגת של PowerPoint‏</vt:lpstr>
      <vt:lpstr>הירארכית ערכים</vt:lpstr>
      <vt:lpstr>הירארכית הערכים</vt:lpstr>
      <vt:lpstr>מצגת של PowerPoint‏</vt:lpstr>
      <vt:lpstr>מצגת של PowerPoint‏</vt:lpstr>
      <vt:lpstr>מצגת של PowerPoint‏</vt:lpstr>
      <vt:lpstr>                פרדוקס ההכרה</vt:lpstr>
      <vt:lpstr>מצגת של PowerPoint‏</vt:lpstr>
      <vt:lpstr>מצגת של PowerPoint‏</vt:lpstr>
      <vt:lpstr>מתי מופר האיזון של הכרה הדדית?</vt:lpstr>
      <vt:lpstr> שלוש דרכים שכיחות של הורה לבטל נבדלות</vt:lpstr>
      <vt:lpstr>מצגת של PowerPoint‏</vt:lpstr>
      <vt:lpstr>מצגת של PowerPoint‏</vt:lpstr>
      <vt:lpstr> המחיר של היעדר נבדלות</vt:lpstr>
      <vt:lpstr>המודל ההתפתחותי של אייכה</vt:lpstr>
      <vt:lpstr>המגדל חייב להנכיח את עצמו כסובייקט בקשר עם הגדל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מתן כיוון מגדל חשיבות ההכרה ההדדית</dc:title>
  <dc:creator>הילה</dc:creator>
  <cp:lastModifiedBy>דורית בן יוסף</cp:lastModifiedBy>
  <cp:revision>67</cp:revision>
  <dcterms:modified xsi:type="dcterms:W3CDTF">2022-06-26T11:42:03Z</dcterms:modified>
</cp:coreProperties>
</file>