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  <p:sldMasterId id="2147483696" r:id="rId3"/>
    <p:sldMasterId id="2147483707" r:id="rId4"/>
    <p:sldMasterId id="2147483719" r:id="rId5"/>
  </p:sldMasterIdLst>
  <p:notesMasterIdLst>
    <p:notesMasterId r:id="rId35"/>
  </p:notesMasterIdLst>
  <p:sldIdLst>
    <p:sldId id="296" r:id="rId6"/>
    <p:sldId id="290" r:id="rId7"/>
    <p:sldId id="280" r:id="rId8"/>
    <p:sldId id="263" r:id="rId9"/>
    <p:sldId id="269" r:id="rId10"/>
    <p:sldId id="281" r:id="rId11"/>
    <p:sldId id="293" r:id="rId12"/>
    <p:sldId id="277" r:id="rId13"/>
    <p:sldId id="272" r:id="rId14"/>
    <p:sldId id="278" r:id="rId15"/>
    <p:sldId id="292" r:id="rId16"/>
    <p:sldId id="265" r:id="rId17"/>
    <p:sldId id="294" r:id="rId18"/>
    <p:sldId id="287" r:id="rId19"/>
    <p:sldId id="282" r:id="rId20"/>
    <p:sldId id="286" r:id="rId21"/>
    <p:sldId id="273" r:id="rId22"/>
    <p:sldId id="291" r:id="rId23"/>
    <p:sldId id="283" r:id="rId24"/>
    <p:sldId id="284" r:id="rId25"/>
    <p:sldId id="262" r:id="rId26"/>
    <p:sldId id="288" r:id="rId27"/>
    <p:sldId id="295" r:id="rId28"/>
    <p:sldId id="271" r:id="rId29"/>
    <p:sldId id="289" r:id="rId30"/>
    <p:sldId id="268" r:id="rId31"/>
    <p:sldId id="285" r:id="rId32"/>
    <p:sldId id="275" r:id="rId33"/>
    <p:sldId id="276" r:id="rId3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EF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97885-6554-4A1D-8523-1071CF52988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A377FF3-96CF-4110-911B-D0B46270E395}">
      <dgm:prSet phldrT="[טקסט]"/>
      <dgm:spPr>
        <a:solidFill>
          <a:schemeClr val="accent4"/>
        </a:solidFill>
      </dgm:spPr>
      <dgm:t>
        <a:bodyPr/>
        <a:lstStyle/>
        <a:p>
          <a:pPr rtl="1"/>
          <a:r>
            <a:rPr lang="he-IL" dirty="0"/>
            <a:t>זיהוי דפוס התנהגות מדאיג</a:t>
          </a:r>
        </a:p>
      </dgm:t>
    </dgm:pt>
    <dgm:pt modelId="{583EAFCC-2CC9-48DE-82F8-2BAD988B7F2C}" type="parTrans" cxnId="{CE387426-4A30-44E5-89EF-3E1D036F3AAB}">
      <dgm:prSet/>
      <dgm:spPr/>
      <dgm:t>
        <a:bodyPr/>
        <a:lstStyle/>
        <a:p>
          <a:pPr rtl="1"/>
          <a:endParaRPr lang="he-IL"/>
        </a:p>
      </dgm:t>
    </dgm:pt>
    <dgm:pt modelId="{433C716D-25FE-40C3-A357-D45E308ED872}" type="sibTrans" cxnId="{CE387426-4A30-44E5-89EF-3E1D036F3AAB}">
      <dgm:prSet/>
      <dgm:spPr/>
      <dgm:t>
        <a:bodyPr/>
        <a:lstStyle/>
        <a:p>
          <a:pPr rtl="1"/>
          <a:endParaRPr lang="he-IL"/>
        </a:p>
      </dgm:t>
    </dgm:pt>
    <dgm:pt modelId="{E2DC3BCF-E728-4686-8D4B-0910807A91A4}">
      <dgm:prSet phldrT="[טקסט]"/>
      <dgm:spPr>
        <a:solidFill>
          <a:srgbClr val="FF0000"/>
        </a:solidFill>
      </dgm:spPr>
      <dgm:t>
        <a:bodyPr/>
        <a:lstStyle/>
        <a:p>
          <a:pPr rtl="1"/>
          <a:r>
            <a:rPr lang="he-IL" dirty="0"/>
            <a:t>הגדרת ערך מגדל</a:t>
          </a:r>
        </a:p>
      </dgm:t>
    </dgm:pt>
    <dgm:pt modelId="{ABD102C2-35B6-4A90-B6AF-AA279C4C2013}" type="parTrans" cxnId="{D2EF21A1-9F86-4813-9151-41FB10508FB0}">
      <dgm:prSet/>
      <dgm:spPr/>
      <dgm:t>
        <a:bodyPr/>
        <a:lstStyle/>
        <a:p>
          <a:pPr rtl="1"/>
          <a:endParaRPr lang="he-IL"/>
        </a:p>
      </dgm:t>
    </dgm:pt>
    <dgm:pt modelId="{33CB28F3-C57B-452B-9114-EF6A745FC745}" type="sibTrans" cxnId="{D2EF21A1-9F86-4813-9151-41FB10508FB0}">
      <dgm:prSet/>
      <dgm:spPr/>
      <dgm:t>
        <a:bodyPr/>
        <a:lstStyle/>
        <a:p>
          <a:pPr rtl="1"/>
          <a:endParaRPr lang="he-IL"/>
        </a:p>
      </dgm:t>
    </dgm:pt>
    <dgm:pt modelId="{DB36FC9B-627A-4C2A-9DC1-FED0EE2AC403}">
      <dgm:prSet phldrT="[טקסט]"/>
      <dgm:spPr>
        <a:solidFill>
          <a:schemeClr val="accent6"/>
        </a:solidFill>
      </dgm:spPr>
      <dgm:t>
        <a:bodyPr/>
        <a:lstStyle/>
        <a:p>
          <a:pPr rtl="1"/>
          <a:r>
            <a:rPr lang="he-IL" dirty="0"/>
            <a:t>ניסוח מסר מגדל בהיר, מכבד ולא תוקף, בשפה של הגדרה עצמית</a:t>
          </a:r>
        </a:p>
      </dgm:t>
    </dgm:pt>
    <dgm:pt modelId="{7BF1B565-0454-4421-8408-E147BE28E066}" type="parTrans" cxnId="{5334F323-4D56-46DD-BEB9-ADF8C3F438A1}">
      <dgm:prSet/>
      <dgm:spPr/>
      <dgm:t>
        <a:bodyPr/>
        <a:lstStyle/>
        <a:p>
          <a:pPr rtl="1"/>
          <a:endParaRPr lang="he-IL"/>
        </a:p>
      </dgm:t>
    </dgm:pt>
    <dgm:pt modelId="{28827653-B04B-4969-B686-E6980DEDCADE}" type="sibTrans" cxnId="{5334F323-4D56-46DD-BEB9-ADF8C3F438A1}">
      <dgm:prSet/>
      <dgm:spPr/>
      <dgm:t>
        <a:bodyPr/>
        <a:lstStyle/>
        <a:p>
          <a:pPr rtl="1"/>
          <a:endParaRPr lang="he-IL"/>
        </a:p>
      </dgm:t>
    </dgm:pt>
    <dgm:pt modelId="{AED7599E-FD49-4A31-8FF9-03520F88FBD9}">
      <dgm:prSet/>
      <dgm:spPr/>
      <dgm:t>
        <a:bodyPr/>
        <a:lstStyle/>
        <a:p>
          <a:pPr rtl="1"/>
          <a:r>
            <a:rPr lang="he-IL" dirty="0"/>
            <a:t>זיהוי עמדת היחס </a:t>
          </a:r>
        </a:p>
      </dgm:t>
    </dgm:pt>
    <dgm:pt modelId="{D58A3284-9EE9-482B-AF09-C004DAF47431}" type="parTrans" cxnId="{51D1814C-CCBB-4ECA-8ABD-95C8EA31DECD}">
      <dgm:prSet/>
      <dgm:spPr/>
      <dgm:t>
        <a:bodyPr/>
        <a:lstStyle/>
        <a:p>
          <a:pPr rtl="1"/>
          <a:endParaRPr lang="he-IL"/>
        </a:p>
      </dgm:t>
    </dgm:pt>
    <dgm:pt modelId="{3B6AC4D2-B88F-4896-AA11-1390D88F239D}" type="sibTrans" cxnId="{51D1814C-CCBB-4ECA-8ABD-95C8EA31DECD}">
      <dgm:prSet/>
      <dgm:spPr/>
      <dgm:t>
        <a:bodyPr/>
        <a:lstStyle/>
        <a:p>
          <a:pPr rtl="1"/>
          <a:endParaRPr lang="he-IL"/>
        </a:p>
      </dgm:t>
    </dgm:pt>
    <dgm:pt modelId="{DC7DABF7-DC1E-4E5B-BED5-BA05F4D3E7F9}">
      <dgm:prSet/>
      <dgm:spPr>
        <a:solidFill>
          <a:srgbClr val="7030A0"/>
        </a:solidFill>
      </dgm:spPr>
      <dgm:t>
        <a:bodyPr/>
        <a:lstStyle/>
        <a:p>
          <a:pPr rtl="1"/>
          <a:r>
            <a:rPr lang="he-IL" dirty="0"/>
            <a:t>התאמת צורת המסר לעמדת היחס</a:t>
          </a:r>
        </a:p>
      </dgm:t>
    </dgm:pt>
    <dgm:pt modelId="{7FAAD841-1C00-466F-BC08-FEB9EEC2ADF2}" type="parTrans" cxnId="{B5422D9C-D896-4904-A8E8-D0646556A0AD}">
      <dgm:prSet/>
      <dgm:spPr/>
      <dgm:t>
        <a:bodyPr/>
        <a:lstStyle/>
        <a:p>
          <a:pPr rtl="1"/>
          <a:endParaRPr lang="he-IL"/>
        </a:p>
      </dgm:t>
    </dgm:pt>
    <dgm:pt modelId="{6EBD4062-66B1-437D-89D3-AAB66E7D9438}" type="sibTrans" cxnId="{B5422D9C-D896-4904-A8E8-D0646556A0AD}">
      <dgm:prSet/>
      <dgm:spPr/>
      <dgm:t>
        <a:bodyPr/>
        <a:lstStyle/>
        <a:p>
          <a:pPr rtl="1"/>
          <a:endParaRPr lang="he-IL"/>
        </a:p>
      </dgm:t>
    </dgm:pt>
    <dgm:pt modelId="{B2F1A2E0-D1EA-436A-A1AC-859EF3E55EB9}" type="pres">
      <dgm:prSet presAssocID="{06797885-6554-4A1D-8523-1071CF529886}" presName="outerComposite" presStyleCnt="0">
        <dgm:presLayoutVars>
          <dgm:chMax val="5"/>
          <dgm:dir/>
          <dgm:resizeHandles val="exact"/>
        </dgm:presLayoutVars>
      </dgm:prSet>
      <dgm:spPr/>
    </dgm:pt>
    <dgm:pt modelId="{7EEBAAA1-0709-42E3-8041-2E7834B09434}" type="pres">
      <dgm:prSet presAssocID="{06797885-6554-4A1D-8523-1071CF529886}" presName="dummyMaxCanvas" presStyleCnt="0">
        <dgm:presLayoutVars/>
      </dgm:prSet>
      <dgm:spPr/>
    </dgm:pt>
    <dgm:pt modelId="{2BCAA79C-58C0-4A75-A930-030A4C21B3D9}" type="pres">
      <dgm:prSet presAssocID="{06797885-6554-4A1D-8523-1071CF529886}" presName="FiveNodes_1" presStyleLbl="node1" presStyleIdx="0" presStyleCnt="5">
        <dgm:presLayoutVars>
          <dgm:bulletEnabled val="1"/>
        </dgm:presLayoutVars>
      </dgm:prSet>
      <dgm:spPr/>
    </dgm:pt>
    <dgm:pt modelId="{47879488-111E-428F-9738-045E7A207FB7}" type="pres">
      <dgm:prSet presAssocID="{06797885-6554-4A1D-8523-1071CF529886}" presName="FiveNodes_2" presStyleLbl="node1" presStyleIdx="1" presStyleCnt="5">
        <dgm:presLayoutVars>
          <dgm:bulletEnabled val="1"/>
        </dgm:presLayoutVars>
      </dgm:prSet>
      <dgm:spPr/>
    </dgm:pt>
    <dgm:pt modelId="{E77A25CB-E6ED-4E98-825D-6261CF447331}" type="pres">
      <dgm:prSet presAssocID="{06797885-6554-4A1D-8523-1071CF529886}" presName="FiveNodes_3" presStyleLbl="node1" presStyleIdx="2" presStyleCnt="5">
        <dgm:presLayoutVars>
          <dgm:bulletEnabled val="1"/>
        </dgm:presLayoutVars>
      </dgm:prSet>
      <dgm:spPr/>
    </dgm:pt>
    <dgm:pt modelId="{A28F81C1-096D-4CEE-B812-A22550C58925}" type="pres">
      <dgm:prSet presAssocID="{06797885-6554-4A1D-8523-1071CF529886}" presName="FiveNodes_4" presStyleLbl="node1" presStyleIdx="3" presStyleCnt="5">
        <dgm:presLayoutVars>
          <dgm:bulletEnabled val="1"/>
        </dgm:presLayoutVars>
      </dgm:prSet>
      <dgm:spPr/>
    </dgm:pt>
    <dgm:pt modelId="{F0883312-55FB-4F92-A36E-DA7A773B0E29}" type="pres">
      <dgm:prSet presAssocID="{06797885-6554-4A1D-8523-1071CF529886}" presName="FiveNodes_5" presStyleLbl="node1" presStyleIdx="4" presStyleCnt="5">
        <dgm:presLayoutVars>
          <dgm:bulletEnabled val="1"/>
        </dgm:presLayoutVars>
      </dgm:prSet>
      <dgm:spPr/>
    </dgm:pt>
    <dgm:pt modelId="{4296344D-E08D-496E-9BD3-0618F2465800}" type="pres">
      <dgm:prSet presAssocID="{06797885-6554-4A1D-8523-1071CF529886}" presName="FiveConn_1-2" presStyleLbl="fgAccFollowNode1" presStyleIdx="0" presStyleCnt="4">
        <dgm:presLayoutVars>
          <dgm:bulletEnabled val="1"/>
        </dgm:presLayoutVars>
      </dgm:prSet>
      <dgm:spPr/>
    </dgm:pt>
    <dgm:pt modelId="{F666FD5A-C847-4039-8C5D-B2D9F816D099}" type="pres">
      <dgm:prSet presAssocID="{06797885-6554-4A1D-8523-1071CF529886}" presName="FiveConn_2-3" presStyleLbl="fgAccFollowNode1" presStyleIdx="1" presStyleCnt="4">
        <dgm:presLayoutVars>
          <dgm:bulletEnabled val="1"/>
        </dgm:presLayoutVars>
      </dgm:prSet>
      <dgm:spPr/>
    </dgm:pt>
    <dgm:pt modelId="{35D1A414-33FE-410A-84F4-82283A41D063}" type="pres">
      <dgm:prSet presAssocID="{06797885-6554-4A1D-8523-1071CF529886}" presName="FiveConn_3-4" presStyleLbl="fgAccFollowNode1" presStyleIdx="2" presStyleCnt="4">
        <dgm:presLayoutVars>
          <dgm:bulletEnabled val="1"/>
        </dgm:presLayoutVars>
      </dgm:prSet>
      <dgm:spPr/>
    </dgm:pt>
    <dgm:pt modelId="{3FAE233E-25AB-463A-B6B8-796A0D16B63D}" type="pres">
      <dgm:prSet presAssocID="{06797885-6554-4A1D-8523-1071CF529886}" presName="FiveConn_4-5" presStyleLbl="fgAccFollowNode1" presStyleIdx="3" presStyleCnt="4">
        <dgm:presLayoutVars>
          <dgm:bulletEnabled val="1"/>
        </dgm:presLayoutVars>
      </dgm:prSet>
      <dgm:spPr/>
    </dgm:pt>
    <dgm:pt modelId="{250578A8-4F77-4487-A7E9-7419DAFF1A7E}" type="pres">
      <dgm:prSet presAssocID="{06797885-6554-4A1D-8523-1071CF529886}" presName="FiveNodes_1_text" presStyleLbl="node1" presStyleIdx="4" presStyleCnt="5">
        <dgm:presLayoutVars>
          <dgm:bulletEnabled val="1"/>
        </dgm:presLayoutVars>
      </dgm:prSet>
      <dgm:spPr/>
    </dgm:pt>
    <dgm:pt modelId="{65BCCD75-4103-455F-B1CD-E44EEED090ED}" type="pres">
      <dgm:prSet presAssocID="{06797885-6554-4A1D-8523-1071CF529886}" presName="FiveNodes_2_text" presStyleLbl="node1" presStyleIdx="4" presStyleCnt="5">
        <dgm:presLayoutVars>
          <dgm:bulletEnabled val="1"/>
        </dgm:presLayoutVars>
      </dgm:prSet>
      <dgm:spPr/>
    </dgm:pt>
    <dgm:pt modelId="{1EBC3B4B-7E34-4812-BC0A-B5BDA8822871}" type="pres">
      <dgm:prSet presAssocID="{06797885-6554-4A1D-8523-1071CF529886}" presName="FiveNodes_3_text" presStyleLbl="node1" presStyleIdx="4" presStyleCnt="5">
        <dgm:presLayoutVars>
          <dgm:bulletEnabled val="1"/>
        </dgm:presLayoutVars>
      </dgm:prSet>
      <dgm:spPr/>
    </dgm:pt>
    <dgm:pt modelId="{8A219E29-574E-400F-A394-0AA1E701194F}" type="pres">
      <dgm:prSet presAssocID="{06797885-6554-4A1D-8523-1071CF529886}" presName="FiveNodes_4_text" presStyleLbl="node1" presStyleIdx="4" presStyleCnt="5">
        <dgm:presLayoutVars>
          <dgm:bulletEnabled val="1"/>
        </dgm:presLayoutVars>
      </dgm:prSet>
      <dgm:spPr/>
    </dgm:pt>
    <dgm:pt modelId="{06B45EC4-B011-476F-82D3-D4A9364BA745}" type="pres">
      <dgm:prSet presAssocID="{06797885-6554-4A1D-8523-1071CF52988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383890A-8FF7-4364-812C-D4C2A152A40F}" type="presOf" srcId="{E2DC3BCF-E728-4686-8D4B-0910807A91A4}" destId="{65BCCD75-4103-455F-B1CD-E44EEED090ED}" srcOrd="1" destOrd="0" presId="urn:microsoft.com/office/officeart/2005/8/layout/vProcess5"/>
    <dgm:cxn modelId="{A9DB510F-A2BB-4642-AAC0-A659DD4BAEBA}" type="presOf" srcId="{33CB28F3-C57B-452B-9114-EF6A745FC745}" destId="{F666FD5A-C847-4039-8C5D-B2D9F816D099}" srcOrd="0" destOrd="0" presId="urn:microsoft.com/office/officeart/2005/8/layout/vProcess5"/>
    <dgm:cxn modelId="{7F0A1F11-DA99-4BF5-98BD-89B98BA593FE}" type="presOf" srcId="{AED7599E-FD49-4A31-8FF9-03520F88FBD9}" destId="{8A219E29-574E-400F-A394-0AA1E701194F}" srcOrd="1" destOrd="0" presId="urn:microsoft.com/office/officeart/2005/8/layout/vProcess5"/>
    <dgm:cxn modelId="{D2952118-EFA0-4951-A710-95D702C49EC8}" type="presOf" srcId="{0A377FF3-96CF-4110-911B-D0B46270E395}" destId="{250578A8-4F77-4487-A7E9-7419DAFF1A7E}" srcOrd="1" destOrd="0" presId="urn:microsoft.com/office/officeart/2005/8/layout/vProcess5"/>
    <dgm:cxn modelId="{230F451C-FCCE-45C9-B62F-8AB06FAE3D89}" type="presOf" srcId="{DC7DABF7-DC1E-4E5B-BED5-BA05F4D3E7F9}" destId="{06B45EC4-B011-476F-82D3-D4A9364BA745}" srcOrd="1" destOrd="0" presId="urn:microsoft.com/office/officeart/2005/8/layout/vProcess5"/>
    <dgm:cxn modelId="{E3036221-37F0-486E-87EE-9BF6CCB4FB68}" type="presOf" srcId="{433C716D-25FE-40C3-A357-D45E308ED872}" destId="{4296344D-E08D-496E-9BD3-0618F2465800}" srcOrd="0" destOrd="0" presId="urn:microsoft.com/office/officeart/2005/8/layout/vProcess5"/>
    <dgm:cxn modelId="{5334F323-4D56-46DD-BEB9-ADF8C3F438A1}" srcId="{06797885-6554-4A1D-8523-1071CF529886}" destId="{DB36FC9B-627A-4C2A-9DC1-FED0EE2AC403}" srcOrd="2" destOrd="0" parTransId="{7BF1B565-0454-4421-8408-E147BE28E066}" sibTransId="{28827653-B04B-4969-B686-E6980DEDCADE}"/>
    <dgm:cxn modelId="{CE387426-4A30-44E5-89EF-3E1D036F3AAB}" srcId="{06797885-6554-4A1D-8523-1071CF529886}" destId="{0A377FF3-96CF-4110-911B-D0B46270E395}" srcOrd="0" destOrd="0" parTransId="{583EAFCC-2CC9-48DE-82F8-2BAD988B7F2C}" sibTransId="{433C716D-25FE-40C3-A357-D45E308ED872}"/>
    <dgm:cxn modelId="{8BA55E60-B247-4E66-B6AB-C64076E955AE}" type="presOf" srcId="{E2DC3BCF-E728-4686-8D4B-0910807A91A4}" destId="{47879488-111E-428F-9738-045E7A207FB7}" srcOrd="0" destOrd="0" presId="urn:microsoft.com/office/officeart/2005/8/layout/vProcess5"/>
    <dgm:cxn modelId="{0D595848-54E0-4CF6-BBD6-E70C048F6E9C}" type="presOf" srcId="{DB36FC9B-627A-4C2A-9DC1-FED0EE2AC403}" destId="{1EBC3B4B-7E34-4812-BC0A-B5BDA8822871}" srcOrd="1" destOrd="0" presId="urn:microsoft.com/office/officeart/2005/8/layout/vProcess5"/>
    <dgm:cxn modelId="{51D1814C-CCBB-4ECA-8ABD-95C8EA31DECD}" srcId="{06797885-6554-4A1D-8523-1071CF529886}" destId="{AED7599E-FD49-4A31-8FF9-03520F88FBD9}" srcOrd="3" destOrd="0" parTransId="{D58A3284-9EE9-482B-AF09-C004DAF47431}" sibTransId="{3B6AC4D2-B88F-4896-AA11-1390D88F239D}"/>
    <dgm:cxn modelId="{4B382058-C939-4F21-AA45-4CEFC28D02F2}" type="presOf" srcId="{06797885-6554-4A1D-8523-1071CF529886}" destId="{B2F1A2E0-D1EA-436A-A1AC-859EF3E55EB9}" srcOrd="0" destOrd="0" presId="urn:microsoft.com/office/officeart/2005/8/layout/vProcess5"/>
    <dgm:cxn modelId="{B5422D9C-D896-4904-A8E8-D0646556A0AD}" srcId="{06797885-6554-4A1D-8523-1071CF529886}" destId="{DC7DABF7-DC1E-4E5B-BED5-BA05F4D3E7F9}" srcOrd="4" destOrd="0" parTransId="{7FAAD841-1C00-466F-BC08-FEB9EEC2ADF2}" sibTransId="{6EBD4062-66B1-437D-89D3-AAB66E7D9438}"/>
    <dgm:cxn modelId="{B08A119F-D8F9-471A-BABF-BFBABC0D1AA6}" type="presOf" srcId="{AED7599E-FD49-4A31-8FF9-03520F88FBD9}" destId="{A28F81C1-096D-4CEE-B812-A22550C58925}" srcOrd="0" destOrd="0" presId="urn:microsoft.com/office/officeart/2005/8/layout/vProcess5"/>
    <dgm:cxn modelId="{D2EF21A1-9F86-4813-9151-41FB10508FB0}" srcId="{06797885-6554-4A1D-8523-1071CF529886}" destId="{E2DC3BCF-E728-4686-8D4B-0910807A91A4}" srcOrd="1" destOrd="0" parTransId="{ABD102C2-35B6-4A90-B6AF-AA279C4C2013}" sibTransId="{33CB28F3-C57B-452B-9114-EF6A745FC745}"/>
    <dgm:cxn modelId="{0238BCA2-491E-4B53-BD92-3AD69D68B734}" type="presOf" srcId="{0A377FF3-96CF-4110-911B-D0B46270E395}" destId="{2BCAA79C-58C0-4A75-A930-030A4C21B3D9}" srcOrd="0" destOrd="0" presId="urn:microsoft.com/office/officeart/2005/8/layout/vProcess5"/>
    <dgm:cxn modelId="{20EE53C4-DE77-4F56-83B7-B2D754CC49BC}" type="presOf" srcId="{DB36FC9B-627A-4C2A-9DC1-FED0EE2AC403}" destId="{E77A25CB-E6ED-4E98-825D-6261CF447331}" srcOrd="0" destOrd="0" presId="urn:microsoft.com/office/officeart/2005/8/layout/vProcess5"/>
    <dgm:cxn modelId="{4779E8C6-C7F9-44AA-9716-F962569A7C77}" type="presOf" srcId="{28827653-B04B-4969-B686-E6980DEDCADE}" destId="{35D1A414-33FE-410A-84F4-82283A41D063}" srcOrd="0" destOrd="0" presId="urn:microsoft.com/office/officeart/2005/8/layout/vProcess5"/>
    <dgm:cxn modelId="{20B61BD4-C4AB-442B-A7CB-FE1BED9D6790}" type="presOf" srcId="{3B6AC4D2-B88F-4896-AA11-1390D88F239D}" destId="{3FAE233E-25AB-463A-B6B8-796A0D16B63D}" srcOrd="0" destOrd="0" presId="urn:microsoft.com/office/officeart/2005/8/layout/vProcess5"/>
    <dgm:cxn modelId="{460E59E5-09DD-4CF3-9231-A8A87E509B74}" type="presOf" srcId="{DC7DABF7-DC1E-4E5B-BED5-BA05F4D3E7F9}" destId="{F0883312-55FB-4F92-A36E-DA7A773B0E29}" srcOrd="0" destOrd="0" presId="urn:microsoft.com/office/officeart/2005/8/layout/vProcess5"/>
    <dgm:cxn modelId="{790E66A3-CE02-4EC3-AC53-630CBB9835D7}" type="presParOf" srcId="{B2F1A2E0-D1EA-436A-A1AC-859EF3E55EB9}" destId="{7EEBAAA1-0709-42E3-8041-2E7834B09434}" srcOrd="0" destOrd="0" presId="urn:microsoft.com/office/officeart/2005/8/layout/vProcess5"/>
    <dgm:cxn modelId="{B2E82F02-0037-422E-818F-4B1BA23388D2}" type="presParOf" srcId="{B2F1A2E0-D1EA-436A-A1AC-859EF3E55EB9}" destId="{2BCAA79C-58C0-4A75-A930-030A4C21B3D9}" srcOrd="1" destOrd="0" presId="urn:microsoft.com/office/officeart/2005/8/layout/vProcess5"/>
    <dgm:cxn modelId="{AA3C8E85-CF62-41C0-83F3-D6436170E75F}" type="presParOf" srcId="{B2F1A2E0-D1EA-436A-A1AC-859EF3E55EB9}" destId="{47879488-111E-428F-9738-045E7A207FB7}" srcOrd="2" destOrd="0" presId="urn:microsoft.com/office/officeart/2005/8/layout/vProcess5"/>
    <dgm:cxn modelId="{BCF9CE6C-7797-4B40-ACFE-1031D8EF22EE}" type="presParOf" srcId="{B2F1A2E0-D1EA-436A-A1AC-859EF3E55EB9}" destId="{E77A25CB-E6ED-4E98-825D-6261CF447331}" srcOrd="3" destOrd="0" presId="urn:microsoft.com/office/officeart/2005/8/layout/vProcess5"/>
    <dgm:cxn modelId="{D05C4CC5-A4A9-4509-9BDC-CB474E9A0E11}" type="presParOf" srcId="{B2F1A2E0-D1EA-436A-A1AC-859EF3E55EB9}" destId="{A28F81C1-096D-4CEE-B812-A22550C58925}" srcOrd="4" destOrd="0" presId="urn:microsoft.com/office/officeart/2005/8/layout/vProcess5"/>
    <dgm:cxn modelId="{CAA1C8FE-9482-479C-B383-B55D709C5E2E}" type="presParOf" srcId="{B2F1A2E0-D1EA-436A-A1AC-859EF3E55EB9}" destId="{F0883312-55FB-4F92-A36E-DA7A773B0E29}" srcOrd="5" destOrd="0" presId="urn:microsoft.com/office/officeart/2005/8/layout/vProcess5"/>
    <dgm:cxn modelId="{6624F02B-FCC3-41E2-8926-953B55E8C520}" type="presParOf" srcId="{B2F1A2E0-D1EA-436A-A1AC-859EF3E55EB9}" destId="{4296344D-E08D-496E-9BD3-0618F2465800}" srcOrd="6" destOrd="0" presId="urn:microsoft.com/office/officeart/2005/8/layout/vProcess5"/>
    <dgm:cxn modelId="{0614F44C-F6E0-463F-B3E8-82A8E79DB1F0}" type="presParOf" srcId="{B2F1A2E0-D1EA-436A-A1AC-859EF3E55EB9}" destId="{F666FD5A-C847-4039-8C5D-B2D9F816D099}" srcOrd="7" destOrd="0" presId="urn:microsoft.com/office/officeart/2005/8/layout/vProcess5"/>
    <dgm:cxn modelId="{9F43859E-12D8-4071-ACB4-A300BA70BC82}" type="presParOf" srcId="{B2F1A2E0-D1EA-436A-A1AC-859EF3E55EB9}" destId="{35D1A414-33FE-410A-84F4-82283A41D063}" srcOrd="8" destOrd="0" presId="urn:microsoft.com/office/officeart/2005/8/layout/vProcess5"/>
    <dgm:cxn modelId="{F29836ED-6135-405D-B6E5-BD7C14A0BAA7}" type="presParOf" srcId="{B2F1A2E0-D1EA-436A-A1AC-859EF3E55EB9}" destId="{3FAE233E-25AB-463A-B6B8-796A0D16B63D}" srcOrd="9" destOrd="0" presId="urn:microsoft.com/office/officeart/2005/8/layout/vProcess5"/>
    <dgm:cxn modelId="{08239BF8-863D-4ABB-A70B-FC51DFDCF702}" type="presParOf" srcId="{B2F1A2E0-D1EA-436A-A1AC-859EF3E55EB9}" destId="{250578A8-4F77-4487-A7E9-7419DAFF1A7E}" srcOrd="10" destOrd="0" presId="urn:microsoft.com/office/officeart/2005/8/layout/vProcess5"/>
    <dgm:cxn modelId="{C326B23D-5D13-4031-A249-BB2794CBF730}" type="presParOf" srcId="{B2F1A2E0-D1EA-436A-A1AC-859EF3E55EB9}" destId="{65BCCD75-4103-455F-B1CD-E44EEED090ED}" srcOrd="11" destOrd="0" presId="urn:microsoft.com/office/officeart/2005/8/layout/vProcess5"/>
    <dgm:cxn modelId="{2917066E-20A4-4976-B796-AEF6991EBDBF}" type="presParOf" srcId="{B2F1A2E0-D1EA-436A-A1AC-859EF3E55EB9}" destId="{1EBC3B4B-7E34-4812-BC0A-B5BDA8822871}" srcOrd="12" destOrd="0" presId="urn:microsoft.com/office/officeart/2005/8/layout/vProcess5"/>
    <dgm:cxn modelId="{7968FFF4-DE88-4528-BC2B-197CBAC57A43}" type="presParOf" srcId="{B2F1A2E0-D1EA-436A-A1AC-859EF3E55EB9}" destId="{8A219E29-574E-400F-A394-0AA1E701194F}" srcOrd="13" destOrd="0" presId="urn:microsoft.com/office/officeart/2005/8/layout/vProcess5"/>
    <dgm:cxn modelId="{20B8FA69-0DF8-4D63-9C68-72BADAD89B24}" type="presParOf" srcId="{B2F1A2E0-D1EA-436A-A1AC-859EF3E55EB9}" destId="{06B45EC4-B011-476F-82D3-D4A9364BA74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797885-6554-4A1D-8523-1071CF52988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A377FF3-96CF-4110-911B-D0B46270E395}">
      <dgm:prSet phldrT="[טקסט]"/>
      <dgm:spPr>
        <a:solidFill>
          <a:schemeClr val="accent4"/>
        </a:solidFill>
      </dgm:spPr>
      <dgm:t>
        <a:bodyPr/>
        <a:lstStyle/>
        <a:p>
          <a:pPr rtl="1"/>
          <a:r>
            <a:rPr lang="he-IL" dirty="0"/>
            <a:t>זיהוי דפוס התנהגות</a:t>
          </a:r>
        </a:p>
      </dgm:t>
    </dgm:pt>
    <dgm:pt modelId="{583EAFCC-2CC9-48DE-82F8-2BAD988B7F2C}" type="parTrans" cxnId="{CE387426-4A30-44E5-89EF-3E1D036F3AAB}">
      <dgm:prSet/>
      <dgm:spPr/>
      <dgm:t>
        <a:bodyPr/>
        <a:lstStyle/>
        <a:p>
          <a:pPr rtl="1"/>
          <a:endParaRPr lang="he-IL"/>
        </a:p>
      </dgm:t>
    </dgm:pt>
    <dgm:pt modelId="{433C716D-25FE-40C3-A357-D45E308ED872}" type="sibTrans" cxnId="{CE387426-4A30-44E5-89EF-3E1D036F3AAB}">
      <dgm:prSet/>
      <dgm:spPr/>
      <dgm:t>
        <a:bodyPr/>
        <a:lstStyle/>
        <a:p>
          <a:pPr rtl="1"/>
          <a:endParaRPr lang="he-IL"/>
        </a:p>
      </dgm:t>
    </dgm:pt>
    <dgm:pt modelId="{E2DC3BCF-E728-4686-8D4B-0910807A91A4}">
      <dgm:prSet phldrT="[טקסט]"/>
      <dgm:spPr>
        <a:solidFill>
          <a:srgbClr val="FF0000"/>
        </a:solidFill>
      </dgm:spPr>
      <dgm:t>
        <a:bodyPr/>
        <a:lstStyle/>
        <a:p>
          <a:pPr rtl="1"/>
          <a:r>
            <a:rPr lang="he-IL" dirty="0"/>
            <a:t>הגדרת ערך מגדל</a:t>
          </a:r>
        </a:p>
      </dgm:t>
    </dgm:pt>
    <dgm:pt modelId="{ABD102C2-35B6-4A90-B6AF-AA279C4C2013}" type="parTrans" cxnId="{D2EF21A1-9F86-4813-9151-41FB10508FB0}">
      <dgm:prSet/>
      <dgm:spPr/>
      <dgm:t>
        <a:bodyPr/>
        <a:lstStyle/>
        <a:p>
          <a:pPr rtl="1"/>
          <a:endParaRPr lang="he-IL"/>
        </a:p>
      </dgm:t>
    </dgm:pt>
    <dgm:pt modelId="{33CB28F3-C57B-452B-9114-EF6A745FC745}" type="sibTrans" cxnId="{D2EF21A1-9F86-4813-9151-41FB10508FB0}">
      <dgm:prSet/>
      <dgm:spPr/>
      <dgm:t>
        <a:bodyPr/>
        <a:lstStyle/>
        <a:p>
          <a:pPr rtl="1"/>
          <a:endParaRPr lang="he-IL"/>
        </a:p>
      </dgm:t>
    </dgm:pt>
    <dgm:pt modelId="{DB36FC9B-627A-4C2A-9DC1-FED0EE2AC403}">
      <dgm:prSet phldrT="[טקסט]"/>
      <dgm:spPr>
        <a:solidFill>
          <a:schemeClr val="accent6"/>
        </a:solidFill>
      </dgm:spPr>
      <dgm:t>
        <a:bodyPr/>
        <a:lstStyle/>
        <a:p>
          <a:pPr rtl="1"/>
          <a:r>
            <a:rPr lang="he-IL" dirty="0"/>
            <a:t>ניסוח מסר מגדל בהיר מכבד ולא תוקף בשפה של הגדרה עצמית</a:t>
          </a:r>
        </a:p>
      </dgm:t>
    </dgm:pt>
    <dgm:pt modelId="{7BF1B565-0454-4421-8408-E147BE28E066}" type="parTrans" cxnId="{5334F323-4D56-46DD-BEB9-ADF8C3F438A1}">
      <dgm:prSet/>
      <dgm:spPr/>
      <dgm:t>
        <a:bodyPr/>
        <a:lstStyle/>
        <a:p>
          <a:pPr rtl="1"/>
          <a:endParaRPr lang="he-IL"/>
        </a:p>
      </dgm:t>
    </dgm:pt>
    <dgm:pt modelId="{28827653-B04B-4969-B686-E6980DEDCADE}" type="sibTrans" cxnId="{5334F323-4D56-46DD-BEB9-ADF8C3F438A1}">
      <dgm:prSet/>
      <dgm:spPr/>
      <dgm:t>
        <a:bodyPr/>
        <a:lstStyle/>
        <a:p>
          <a:pPr rtl="1"/>
          <a:endParaRPr lang="he-IL"/>
        </a:p>
      </dgm:t>
    </dgm:pt>
    <dgm:pt modelId="{AED7599E-FD49-4A31-8FF9-03520F88FBD9}">
      <dgm:prSet/>
      <dgm:spPr/>
      <dgm:t>
        <a:bodyPr/>
        <a:lstStyle/>
        <a:p>
          <a:pPr rtl="1"/>
          <a:r>
            <a:rPr lang="he-IL" dirty="0"/>
            <a:t>זיהוי עמדת היחס </a:t>
          </a:r>
        </a:p>
      </dgm:t>
    </dgm:pt>
    <dgm:pt modelId="{D58A3284-9EE9-482B-AF09-C004DAF47431}" type="parTrans" cxnId="{51D1814C-CCBB-4ECA-8ABD-95C8EA31DECD}">
      <dgm:prSet/>
      <dgm:spPr/>
      <dgm:t>
        <a:bodyPr/>
        <a:lstStyle/>
        <a:p>
          <a:pPr rtl="1"/>
          <a:endParaRPr lang="he-IL"/>
        </a:p>
      </dgm:t>
    </dgm:pt>
    <dgm:pt modelId="{3B6AC4D2-B88F-4896-AA11-1390D88F239D}" type="sibTrans" cxnId="{51D1814C-CCBB-4ECA-8ABD-95C8EA31DECD}">
      <dgm:prSet/>
      <dgm:spPr/>
      <dgm:t>
        <a:bodyPr/>
        <a:lstStyle/>
        <a:p>
          <a:pPr rtl="1"/>
          <a:endParaRPr lang="he-IL"/>
        </a:p>
      </dgm:t>
    </dgm:pt>
    <dgm:pt modelId="{DC7DABF7-DC1E-4E5B-BED5-BA05F4D3E7F9}">
      <dgm:prSet/>
      <dgm:spPr>
        <a:solidFill>
          <a:srgbClr val="7030A0"/>
        </a:solidFill>
      </dgm:spPr>
      <dgm:t>
        <a:bodyPr/>
        <a:lstStyle/>
        <a:p>
          <a:pPr rtl="1"/>
          <a:r>
            <a:rPr lang="he-IL" dirty="0"/>
            <a:t>התאמת צורת המסר לעמדת היחס</a:t>
          </a:r>
        </a:p>
      </dgm:t>
    </dgm:pt>
    <dgm:pt modelId="{7FAAD841-1C00-466F-BC08-FEB9EEC2ADF2}" type="parTrans" cxnId="{B5422D9C-D896-4904-A8E8-D0646556A0AD}">
      <dgm:prSet/>
      <dgm:spPr/>
      <dgm:t>
        <a:bodyPr/>
        <a:lstStyle/>
        <a:p>
          <a:pPr rtl="1"/>
          <a:endParaRPr lang="he-IL"/>
        </a:p>
      </dgm:t>
    </dgm:pt>
    <dgm:pt modelId="{6EBD4062-66B1-437D-89D3-AAB66E7D9438}" type="sibTrans" cxnId="{B5422D9C-D896-4904-A8E8-D0646556A0AD}">
      <dgm:prSet/>
      <dgm:spPr/>
      <dgm:t>
        <a:bodyPr/>
        <a:lstStyle/>
        <a:p>
          <a:pPr rtl="1"/>
          <a:endParaRPr lang="he-IL"/>
        </a:p>
      </dgm:t>
    </dgm:pt>
    <dgm:pt modelId="{B2F1A2E0-D1EA-436A-A1AC-859EF3E55EB9}" type="pres">
      <dgm:prSet presAssocID="{06797885-6554-4A1D-8523-1071CF529886}" presName="outerComposite" presStyleCnt="0">
        <dgm:presLayoutVars>
          <dgm:chMax val="5"/>
          <dgm:dir/>
          <dgm:resizeHandles val="exact"/>
        </dgm:presLayoutVars>
      </dgm:prSet>
      <dgm:spPr/>
    </dgm:pt>
    <dgm:pt modelId="{7EEBAAA1-0709-42E3-8041-2E7834B09434}" type="pres">
      <dgm:prSet presAssocID="{06797885-6554-4A1D-8523-1071CF529886}" presName="dummyMaxCanvas" presStyleCnt="0">
        <dgm:presLayoutVars/>
      </dgm:prSet>
      <dgm:spPr/>
    </dgm:pt>
    <dgm:pt modelId="{2BCAA79C-58C0-4A75-A930-030A4C21B3D9}" type="pres">
      <dgm:prSet presAssocID="{06797885-6554-4A1D-8523-1071CF529886}" presName="FiveNodes_1" presStyleLbl="node1" presStyleIdx="0" presStyleCnt="5">
        <dgm:presLayoutVars>
          <dgm:bulletEnabled val="1"/>
        </dgm:presLayoutVars>
      </dgm:prSet>
      <dgm:spPr/>
    </dgm:pt>
    <dgm:pt modelId="{47879488-111E-428F-9738-045E7A207FB7}" type="pres">
      <dgm:prSet presAssocID="{06797885-6554-4A1D-8523-1071CF529886}" presName="FiveNodes_2" presStyleLbl="node1" presStyleIdx="1" presStyleCnt="5">
        <dgm:presLayoutVars>
          <dgm:bulletEnabled val="1"/>
        </dgm:presLayoutVars>
      </dgm:prSet>
      <dgm:spPr/>
    </dgm:pt>
    <dgm:pt modelId="{E77A25CB-E6ED-4E98-825D-6261CF447331}" type="pres">
      <dgm:prSet presAssocID="{06797885-6554-4A1D-8523-1071CF529886}" presName="FiveNodes_3" presStyleLbl="node1" presStyleIdx="2" presStyleCnt="5">
        <dgm:presLayoutVars>
          <dgm:bulletEnabled val="1"/>
        </dgm:presLayoutVars>
      </dgm:prSet>
      <dgm:spPr/>
    </dgm:pt>
    <dgm:pt modelId="{A28F81C1-096D-4CEE-B812-A22550C58925}" type="pres">
      <dgm:prSet presAssocID="{06797885-6554-4A1D-8523-1071CF529886}" presName="FiveNodes_4" presStyleLbl="node1" presStyleIdx="3" presStyleCnt="5">
        <dgm:presLayoutVars>
          <dgm:bulletEnabled val="1"/>
        </dgm:presLayoutVars>
      </dgm:prSet>
      <dgm:spPr/>
    </dgm:pt>
    <dgm:pt modelId="{F0883312-55FB-4F92-A36E-DA7A773B0E29}" type="pres">
      <dgm:prSet presAssocID="{06797885-6554-4A1D-8523-1071CF529886}" presName="FiveNodes_5" presStyleLbl="node1" presStyleIdx="4" presStyleCnt="5">
        <dgm:presLayoutVars>
          <dgm:bulletEnabled val="1"/>
        </dgm:presLayoutVars>
      </dgm:prSet>
      <dgm:spPr/>
    </dgm:pt>
    <dgm:pt modelId="{4296344D-E08D-496E-9BD3-0618F2465800}" type="pres">
      <dgm:prSet presAssocID="{06797885-6554-4A1D-8523-1071CF529886}" presName="FiveConn_1-2" presStyleLbl="fgAccFollowNode1" presStyleIdx="0" presStyleCnt="4">
        <dgm:presLayoutVars>
          <dgm:bulletEnabled val="1"/>
        </dgm:presLayoutVars>
      </dgm:prSet>
      <dgm:spPr/>
    </dgm:pt>
    <dgm:pt modelId="{F666FD5A-C847-4039-8C5D-B2D9F816D099}" type="pres">
      <dgm:prSet presAssocID="{06797885-6554-4A1D-8523-1071CF529886}" presName="FiveConn_2-3" presStyleLbl="fgAccFollowNode1" presStyleIdx="1" presStyleCnt="4">
        <dgm:presLayoutVars>
          <dgm:bulletEnabled val="1"/>
        </dgm:presLayoutVars>
      </dgm:prSet>
      <dgm:spPr/>
    </dgm:pt>
    <dgm:pt modelId="{35D1A414-33FE-410A-84F4-82283A41D063}" type="pres">
      <dgm:prSet presAssocID="{06797885-6554-4A1D-8523-1071CF529886}" presName="FiveConn_3-4" presStyleLbl="fgAccFollowNode1" presStyleIdx="2" presStyleCnt="4">
        <dgm:presLayoutVars>
          <dgm:bulletEnabled val="1"/>
        </dgm:presLayoutVars>
      </dgm:prSet>
      <dgm:spPr/>
    </dgm:pt>
    <dgm:pt modelId="{3FAE233E-25AB-463A-B6B8-796A0D16B63D}" type="pres">
      <dgm:prSet presAssocID="{06797885-6554-4A1D-8523-1071CF529886}" presName="FiveConn_4-5" presStyleLbl="fgAccFollowNode1" presStyleIdx="3" presStyleCnt="4">
        <dgm:presLayoutVars>
          <dgm:bulletEnabled val="1"/>
        </dgm:presLayoutVars>
      </dgm:prSet>
      <dgm:spPr/>
    </dgm:pt>
    <dgm:pt modelId="{250578A8-4F77-4487-A7E9-7419DAFF1A7E}" type="pres">
      <dgm:prSet presAssocID="{06797885-6554-4A1D-8523-1071CF529886}" presName="FiveNodes_1_text" presStyleLbl="node1" presStyleIdx="4" presStyleCnt="5">
        <dgm:presLayoutVars>
          <dgm:bulletEnabled val="1"/>
        </dgm:presLayoutVars>
      </dgm:prSet>
      <dgm:spPr/>
    </dgm:pt>
    <dgm:pt modelId="{65BCCD75-4103-455F-B1CD-E44EEED090ED}" type="pres">
      <dgm:prSet presAssocID="{06797885-6554-4A1D-8523-1071CF529886}" presName="FiveNodes_2_text" presStyleLbl="node1" presStyleIdx="4" presStyleCnt="5">
        <dgm:presLayoutVars>
          <dgm:bulletEnabled val="1"/>
        </dgm:presLayoutVars>
      </dgm:prSet>
      <dgm:spPr/>
    </dgm:pt>
    <dgm:pt modelId="{1EBC3B4B-7E34-4812-BC0A-B5BDA8822871}" type="pres">
      <dgm:prSet presAssocID="{06797885-6554-4A1D-8523-1071CF529886}" presName="FiveNodes_3_text" presStyleLbl="node1" presStyleIdx="4" presStyleCnt="5">
        <dgm:presLayoutVars>
          <dgm:bulletEnabled val="1"/>
        </dgm:presLayoutVars>
      </dgm:prSet>
      <dgm:spPr/>
    </dgm:pt>
    <dgm:pt modelId="{8A219E29-574E-400F-A394-0AA1E701194F}" type="pres">
      <dgm:prSet presAssocID="{06797885-6554-4A1D-8523-1071CF529886}" presName="FiveNodes_4_text" presStyleLbl="node1" presStyleIdx="4" presStyleCnt="5">
        <dgm:presLayoutVars>
          <dgm:bulletEnabled val="1"/>
        </dgm:presLayoutVars>
      </dgm:prSet>
      <dgm:spPr/>
    </dgm:pt>
    <dgm:pt modelId="{06B45EC4-B011-476F-82D3-D4A9364BA745}" type="pres">
      <dgm:prSet presAssocID="{06797885-6554-4A1D-8523-1071CF52988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1CCB302-63AE-4DCA-9978-E541A2DA3521}" type="presOf" srcId="{DB36FC9B-627A-4C2A-9DC1-FED0EE2AC403}" destId="{1EBC3B4B-7E34-4812-BC0A-B5BDA8822871}" srcOrd="1" destOrd="0" presId="urn:microsoft.com/office/officeart/2005/8/layout/vProcess5"/>
    <dgm:cxn modelId="{50F34904-8795-4E7F-B525-5C447F33254C}" type="presOf" srcId="{0A377FF3-96CF-4110-911B-D0B46270E395}" destId="{2BCAA79C-58C0-4A75-A930-030A4C21B3D9}" srcOrd="0" destOrd="0" presId="urn:microsoft.com/office/officeart/2005/8/layout/vProcess5"/>
    <dgm:cxn modelId="{9D72B70F-C7B5-4F9B-9BB7-4B0DB7EB722B}" type="presOf" srcId="{AED7599E-FD49-4A31-8FF9-03520F88FBD9}" destId="{A28F81C1-096D-4CEE-B812-A22550C58925}" srcOrd="0" destOrd="0" presId="urn:microsoft.com/office/officeart/2005/8/layout/vProcess5"/>
    <dgm:cxn modelId="{8FE39D19-2CEC-4B47-8CE9-F6D9AB5C654E}" type="presOf" srcId="{28827653-B04B-4969-B686-E6980DEDCADE}" destId="{35D1A414-33FE-410A-84F4-82283A41D063}" srcOrd="0" destOrd="0" presId="urn:microsoft.com/office/officeart/2005/8/layout/vProcess5"/>
    <dgm:cxn modelId="{BCCCA020-EA36-40CD-AFB0-6536FEAED965}" type="presOf" srcId="{06797885-6554-4A1D-8523-1071CF529886}" destId="{B2F1A2E0-D1EA-436A-A1AC-859EF3E55EB9}" srcOrd="0" destOrd="0" presId="urn:microsoft.com/office/officeart/2005/8/layout/vProcess5"/>
    <dgm:cxn modelId="{5334F323-4D56-46DD-BEB9-ADF8C3F438A1}" srcId="{06797885-6554-4A1D-8523-1071CF529886}" destId="{DB36FC9B-627A-4C2A-9DC1-FED0EE2AC403}" srcOrd="2" destOrd="0" parTransId="{7BF1B565-0454-4421-8408-E147BE28E066}" sibTransId="{28827653-B04B-4969-B686-E6980DEDCADE}"/>
    <dgm:cxn modelId="{CE387426-4A30-44E5-89EF-3E1D036F3AAB}" srcId="{06797885-6554-4A1D-8523-1071CF529886}" destId="{0A377FF3-96CF-4110-911B-D0B46270E395}" srcOrd="0" destOrd="0" parTransId="{583EAFCC-2CC9-48DE-82F8-2BAD988B7F2C}" sibTransId="{433C716D-25FE-40C3-A357-D45E308ED872}"/>
    <dgm:cxn modelId="{AF1B8A31-C0E9-4A8B-9BE5-58AF2362D404}" type="presOf" srcId="{0A377FF3-96CF-4110-911B-D0B46270E395}" destId="{250578A8-4F77-4487-A7E9-7419DAFF1A7E}" srcOrd="1" destOrd="0" presId="urn:microsoft.com/office/officeart/2005/8/layout/vProcess5"/>
    <dgm:cxn modelId="{E1167F45-F7E4-4995-9CF2-3EF91646A081}" type="presOf" srcId="{AED7599E-FD49-4A31-8FF9-03520F88FBD9}" destId="{8A219E29-574E-400F-A394-0AA1E701194F}" srcOrd="1" destOrd="0" presId="urn:microsoft.com/office/officeart/2005/8/layout/vProcess5"/>
    <dgm:cxn modelId="{51D1814C-CCBB-4ECA-8ABD-95C8EA31DECD}" srcId="{06797885-6554-4A1D-8523-1071CF529886}" destId="{AED7599E-FD49-4A31-8FF9-03520F88FBD9}" srcOrd="3" destOrd="0" parTransId="{D58A3284-9EE9-482B-AF09-C004DAF47431}" sibTransId="{3B6AC4D2-B88F-4896-AA11-1390D88F239D}"/>
    <dgm:cxn modelId="{DE9A466D-1ECE-48FB-ACB8-318897C190C4}" type="presOf" srcId="{DC7DABF7-DC1E-4E5B-BED5-BA05F4D3E7F9}" destId="{F0883312-55FB-4F92-A36E-DA7A773B0E29}" srcOrd="0" destOrd="0" presId="urn:microsoft.com/office/officeart/2005/8/layout/vProcess5"/>
    <dgm:cxn modelId="{B5422D9C-D896-4904-A8E8-D0646556A0AD}" srcId="{06797885-6554-4A1D-8523-1071CF529886}" destId="{DC7DABF7-DC1E-4E5B-BED5-BA05F4D3E7F9}" srcOrd="4" destOrd="0" parTransId="{7FAAD841-1C00-466F-BC08-FEB9EEC2ADF2}" sibTransId="{6EBD4062-66B1-437D-89D3-AAB66E7D9438}"/>
    <dgm:cxn modelId="{D2EF21A1-9F86-4813-9151-41FB10508FB0}" srcId="{06797885-6554-4A1D-8523-1071CF529886}" destId="{E2DC3BCF-E728-4686-8D4B-0910807A91A4}" srcOrd="1" destOrd="0" parTransId="{ABD102C2-35B6-4A90-B6AF-AA279C4C2013}" sibTransId="{33CB28F3-C57B-452B-9114-EF6A745FC745}"/>
    <dgm:cxn modelId="{DC681BA5-5413-42CF-A742-238D1011CBB4}" type="presOf" srcId="{433C716D-25FE-40C3-A357-D45E308ED872}" destId="{4296344D-E08D-496E-9BD3-0618F2465800}" srcOrd="0" destOrd="0" presId="urn:microsoft.com/office/officeart/2005/8/layout/vProcess5"/>
    <dgm:cxn modelId="{4D4D23AC-0D1C-4AD9-B5B1-485F79CE951C}" type="presOf" srcId="{3B6AC4D2-B88F-4896-AA11-1390D88F239D}" destId="{3FAE233E-25AB-463A-B6B8-796A0D16B63D}" srcOrd="0" destOrd="0" presId="urn:microsoft.com/office/officeart/2005/8/layout/vProcess5"/>
    <dgm:cxn modelId="{BEC1DAB9-B1A8-47DB-AD72-C3A04EEF975A}" type="presOf" srcId="{DB36FC9B-627A-4C2A-9DC1-FED0EE2AC403}" destId="{E77A25CB-E6ED-4E98-825D-6261CF447331}" srcOrd="0" destOrd="0" presId="urn:microsoft.com/office/officeart/2005/8/layout/vProcess5"/>
    <dgm:cxn modelId="{7B84B2BB-CF24-41CA-AB55-DC1D942FE9A9}" type="presOf" srcId="{DC7DABF7-DC1E-4E5B-BED5-BA05F4D3E7F9}" destId="{06B45EC4-B011-476F-82D3-D4A9364BA745}" srcOrd="1" destOrd="0" presId="urn:microsoft.com/office/officeart/2005/8/layout/vProcess5"/>
    <dgm:cxn modelId="{F99301BE-4104-45A5-87CC-7480E1C340BF}" type="presOf" srcId="{33CB28F3-C57B-452B-9114-EF6A745FC745}" destId="{F666FD5A-C847-4039-8C5D-B2D9F816D099}" srcOrd="0" destOrd="0" presId="urn:microsoft.com/office/officeart/2005/8/layout/vProcess5"/>
    <dgm:cxn modelId="{3A8BD8BF-0426-41A6-9C93-785D6CB1B694}" type="presOf" srcId="{E2DC3BCF-E728-4686-8D4B-0910807A91A4}" destId="{65BCCD75-4103-455F-B1CD-E44EEED090ED}" srcOrd="1" destOrd="0" presId="urn:microsoft.com/office/officeart/2005/8/layout/vProcess5"/>
    <dgm:cxn modelId="{60F39AFA-0352-4E98-A154-3CBC6C38F5C8}" type="presOf" srcId="{E2DC3BCF-E728-4686-8D4B-0910807A91A4}" destId="{47879488-111E-428F-9738-045E7A207FB7}" srcOrd="0" destOrd="0" presId="urn:microsoft.com/office/officeart/2005/8/layout/vProcess5"/>
    <dgm:cxn modelId="{85C1DF35-6B49-4DC6-8D7B-E348595E6C5E}" type="presParOf" srcId="{B2F1A2E0-D1EA-436A-A1AC-859EF3E55EB9}" destId="{7EEBAAA1-0709-42E3-8041-2E7834B09434}" srcOrd="0" destOrd="0" presId="urn:microsoft.com/office/officeart/2005/8/layout/vProcess5"/>
    <dgm:cxn modelId="{19A15BF3-957D-4447-ABDB-43A312D36A85}" type="presParOf" srcId="{B2F1A2E0-D1EA-436A-A1AC-859EF3E55EB9}" destId="{2BCAA79C-58C0-4A75-A930-030A4C21B3D9}" srcOrd="1" destOrd="0" presId="urn:microsoft.com/office/officeart/2005/8/layout/vProcess5"/>
    <dgm:cxn modelId="{4E26889C-565E-4CD4-A5D8-873D51A8D34D}" type="presParOf" srcId="{B2F1A2E0-D1EA-436A-A1AC-859EF3E55EB9}" destId="{47879488-111E-428F-9738-045E7A207FB7}" srcOrd="2" destOrd="0" presId="urn:microsoft.com/office/officeart/2005/8/layout/vProcess5"/>
    <dgm:cxn modelId="{84954A44-5868-4415-974C-E5FCA674649A}" type="presParOf" srcId="{B2F1A2E0-D1EA-436A-A1AC-859EF3E55EB9}" destId="{E77A25CB-E6ED-4E98-825D-6261CF447331}" srcOrd="3" destOrd="0" presId="urn:microsoft.com/office/officeart/2005/8/layout/vProcess5"/>
    <dgm:cxn modelId="{008E824C-DA0D-4475-A9BA-EEF75CE47E37}" type="presParOf" srcId="{B2F1A2E0-D1EA-436A-A1AC-859EF3E55EB9}" destId="{A28F81C1-096D-4CEE-B812-A22550C58925}" srcOrd="4" destOrd="0" presId="urn:microsoft.com/office/officeart/2005/8/layout/vProcess5"/>
    <dgm:cxn modelId="{C3A37461-4DC6-4AF6-B691-80F6A93E798A}" type="presParOf" srcId="{B2F1A2E0-D1EA-436A-A1AC-859EF3E55EB9}" destId="{F0883312-55FB-4F92-A36E-DA7A773B0E29}" srcOrd="5" destOrd="0" presId="urn:microsoft.com/office/officeart/2005/8/layout/vProcess5"/>
    <dgm:cxn modelId="{456DD259-9B75-4BBE-9FAF-9BD7CA3B5517}" type="presParOf" srcId="{B2F1A2E0-D1EA-436A-A1AC-859EF3E55EB9}" destId="{4296344D-E08D-496E-9BD3-0618F2465800}" srcOrd="6" destOrd="0" presId="urn:microsoft.com/office/officeart/2005/8/layout/vProcess5"/>
    <dgm:cxn modelId="{029245F3-A791-4711-B44E-AFE133926F3A}" type="presParOf" srcId="{B2F1A2E0-D1EA-436A-A1AC-859EF3E55EB9}" destId="{F666FD5A-C847-4039-8C5D-B2D9F816D099}" srcOrd="7" destOrd="0" presId="urn:microsoft.com/office/officeart/2005/8/layout/vProcess5"/>
    <dgm:cxn modelId="{C9E8A070-7F89-4E27-B8D6-4C3D88FC87A6}" type="presParOf" srcId="{B2F1A2E0-D1EA-436A-A1AC-859EF3E55EB9}" destId="{35D1A414-33FE-410A-84F4-82283A41D063}" srcOrd="8" destOrd="0" presId="urn:microsoft.com/office/officeart/2005/8/layout/vProcess5"/>
    <dgm:cxn modelId="{96EA2C98-0D63-42FF-A80E-C6785160FED8}" type="presParOf" srcId="{B2F1A2E0-D1EA-436A-A1AC-859EF3E55EB9}" destId="{3FAE233E-25AB-463A-B6B8-796A0D16B63D}" srcOrd="9" destOrd="0" presId="urn:microsoft.com/office/officeart/2005/8/layout/vProcess5"/>
    <dgm:cxn modelId="{28E3F80D-E230-4ECE-B953-9E1D16E5DB69}" type="presParOf" srcId="{B2F1A2E0-D1EA-436A-A1AC-859EF3E55EB9}" destId="{250578A8-4F77-4487-A7E9-7419DAFF1A7E}" srcOrd="10" destOrd="0" presId="urn:microsoft.com/office/officeart/2005/8/layout/vProcess5"/>
    <dgm:cxn modelId="{9773B397-4DA7-47E5-AAB1-AABDAAAFAD8C}" type="presParOf" srcId="{B2F1A2E0-D1EA-436A-A1AC-859EF3E55EB9}" destId="{65BCCD75-4103-455F-B1CD-E44EEED090ED}" srcOrd="11" destOrd="0" presId="urn:microsoft.com/office/officeart/2005/8/layout/vProcess5"/>
    <dgm:cxn modelId="{D18601BA-0030-4E98-A20B-11AF99EA3687}" type="presParOf" srcId="{B2F1A2E0-D1EA-436A-A1AC-859EF3E55EB9}" destId="{1EBC3B4B-7E34-4812-BC0A-B5BDA8822871}" srcOrd="12" destOrd="0" presId="urn:microsoft.com/office/officeart/2005/8/layout/vProcess5"/>
    <dgm:cxn modelId="{148C58E0-F009-4751-AD9C-94F150CBFEB5}" type="presParOf" srcId="{B2F1A2E0-D1EA-436A-A1AC-859EF3E55EB9}" destId="{8A219E29-574E-400F-A394-0AA1E701194F}" srcOrd="13" destOrd="0" presId="urn:microsoft.com/office/officeart/2005/8/layout/vProcess5"/>
    <dgm:cxn modelId="{BB808B5F-DA16-4CEC-9286-4885D6A42F06}" type="presParOf" srcId="{B2F1A2E0-D1EA-436A-A1AC-859EF3E55EB9}" destId="{06B45EC4-B011-476F-82D3-D4A9364BA74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AA79C-58C0-4A75-A930-030A4C21B3D9}">
      <dsp:nvSpPr>
        <dsp:cNvPr id="0" name=""/>
        <dsp:cNvSpPr/>
      </dsp:nvSpPr>
      <dsp:spPr>
        <a:xfrm>
          <a:off x="0" y="0"/>
          <a:ext cx="6258560" cy="975360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זיהוי דפוס התנהגות מדאיג</a:t>
          </a:r>
        </a:p>
      </dsp:txBody>
      <dsp:txXfrm>
        <a:off x="28567" y="28567"/>
        <a:ext cx="5091953" cy="918226"/>
      </dsp:txXfrm>
    </dsp:sp>
    <dsp:sp modelId="{47879488-111E-428F-9738-045E7A207FB7}">
      <dsp:nvSpPr>
        <dsp:cNvPr id="0" name=""/>
        <dsp:cNvSpPr/>
      </dsp:nvSpPr>
      <dsp:spPr>
        <a:xfrm>
          <a:off x="467360" y="1110826"/>
          <a:ext cx="6258560" cy="975360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הגדרת ערך מגדל</a:t>
          </a:r>
        </a:p>
      </dsp:txBody>
      <dsp:txXfrm>
        <a:off x="495927" y="1139393"/>
        <a:ext cx="5100081" cy="918226"/>
      </dsp:txXfrm>
    </dsp:sp>
    <dsp:sp modelId="{E77A25CB-E6ED-4E98-825D-6261CF447331}">
      <dsp:nvSpPr>
        <dsp:cNvPr id="0" name=""/>
        <dsp:cNvSpPr/>
      </dsp:nvSpPr>
      <dsp:spPr>
        <a:xfrm>
          <a:off x="934719" y="2221653"/>
          <a:ext cx="6258560" cy="97536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ניסוח מסר מגדל בהיר, מכבד ולא תוקף, בשפה של הגדרה עצמית</a:t>
          </a:r>
        </a:p>
      </dsp:txBody>
      <dsp:txXfrm>
        <a:off x="963286" y="2250220"/>
        <a:ext cx="5100081" cy="918226"/>
      </dsp:txXfrm>
    </dsp:sp>
    <dsp:sp modelId="{A28F81C1-096D-4CEE-B812-A22550C58925}">
      <dsp:nvSpPr>
        <dsp:cNvPr id="0" name=""/>
        <dsp:cNvSpPr/>
      </dsp:nvSpPr>
      <dsp:spPr>
        <a:xfrm>
          <a:off x="1402079" y="3332480"/>
          <a:ext cx="6258560" cy="975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זיהוי עמדת היחס </a:t>
          </a:r>
        </a:p>
      </dsp:txBody>
      <dsp:txXfrm>
        <a:off x="1430646" y="3361047"/>
        <a:ext cx="5100081" cy="918226"/>
      </dsp:txXfrm>
    </dsp:sp>
    <dsp:sp modelId="{F0883312-55FB-4F92-A36E-DA7A773B0E29}">
      <dsp:nvSpPr>
        <dsp:cNvPr id="0" name=""/>
        <dsp:cNvSpPr/>
      </dsp:nvSpPr>
      <dsp:spPr>
        <a:xfrm>
          <a:off x="1869439" y="4443306"/>
          <a:ext cx="6258560" cy="97536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התאמת צורת המסר לעמדת היחס</a:t>
          </a:r>
        </a:p>
      </dsp:txBody>
      <dsp:txXfrm>
        <a:off x="1898006" y="4471873"/>
        <a:ext cx="5100081" cy="918226"/>
      </dsp:txXfrm>
    </dsp:sp>
    <dsp:sp modelId="{4296344D-E08D-496E-9BD3-0618F2465800}">
      <dsp:nvSpPr>
        <dsp:cNvPr id="0" name=""/>
        <dsp:cNvSpPr/>
      </dsp:nvSpPr>
      <dsp:spPr>
        <a:xfrm>
          <a:off x="5624575" y="712554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000" kern="1200"/>
        </a:p>
      </dsp:txBody>
      <dsp:txXfrm>
        <a:off x="5767221" y="712554"/>
        <a:ext cx="348692" cy="477073"/>
      </dsp:txXfrm>
    </dsp:sp>
    <dsp:sp modelId="{F666FD5A-C847-4039-8C5D-B2D9F816D099}">
      <dsp:nvSpPr>
        <dsp:cNvPr id="0" name=""/>
        <dsp:cNvSpPr/>
      </dsp:nvSpPr>
      <dsp:spPr>
        <a:xfrm>
          <a:off x="6091935" y="1823381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000" kern="1200"/>
        </a:p>
      </dsp:txBody>
      <dsp:txXfrm>
        <a:off x="6234581" y="1823381"/>
        <a:ext cx="348692" cy="477073"/>
      </dsp:txXfrm>
    </dsp:sp>
    <dsp:sp modelId="{35D1A414-33FE-410A-84F4-82283A41D063}">
      <dsp:nvSpPr>
        <dsp:cNvPr id="0" name=""/>
        <dsp:cNvSpPr/>
      </dsp:nvSpPr>
      <dsp:spPr>
        <a:xfrm>
          <a:off x="6559295" y="2917952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000" kern="1200"/>
        </a:p>
      </dsp:txBody>
      <dsp:txXfrm>
        <a:off x="6701941" y="2917952"/>
        <a:ext cx="348692" cy="477073"/>
      </dsp:txXfrm>
    </dsp:sp>
    <dsp:sp modelId="{3FAE233E-25AB-463A-B6B8-796A0D16B63D}">
      <dsp:nvSpPr>
        <dsp:cNvPr id="0" name=""/>
        <dsp:cNvSpPr/>
      </dsp:nvSpPr>
      <dsp:spPr>
        <a:xfrm>
          <a:off x="7026655" y="4039616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000" kern="1200"/>
        </a:p>
      </dsp:txBody>
      <dsp:txXfrm>
        <a:off x="7169301" y="4039616"/>
        <a:ext cx="348692" cy="477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AA79C-58C0-4A75-A930-030A4C21B3D9}">
      <dsp:nvSpPr>
        <dsp:cNvPr id="0" name=""/>
        <dsp:cNvSpPr/>
      </dsp:nvSpPr>
      <dsp:spPr>
        <a:xfrm>
          <a:off x="0" y="0"/>
          <a:ext cx="6258560" cy="975360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זיהוי דפוס התנהגות</a:t>
          </a:r>
        </a:p>
      </dsp:txBody>
      <dsp:txXfrm>
        <a:off x="28567" y="28567"/>
        <a:ext cx="5091953" cy="918226"/>
      </dsp:txXfrm>
    </dsp:sp>
    <dsp:sp modelId="{47879488-111E-428F-9738-045E7A207FB7}">
      <dsp:nvSpPr>
        <dsp:cNvPr id="0" name=""/>
        <dsp:cNvSpPr/>
      </dsp:nvSpPr>
      <dsp:spPr>
        <a:xfrm>
          <a:off x="467360" y="1110826"/>
          <a:ext cx="6258560" cy="975360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הגדרת ערך מגדל</a:t>
          </a:r>
        </a:p>
      </dsp:txBody>
      <dsp:txXfrm>
        <a:off x="495927" y="1139393"/>
        <a:ext cx="5100081" cy="918226"/>
      </dsp:txXfrm>
    </dsp:sp>
    <dsp:sp modelId="{E77A25CB-E6ED-4E98-825D-6261CF447331}">
      <dsp:nvSpPr>
        <dsp:cNvPr id="0" name=""/>
        <dsp:cNvSpPr/>
      </dsp:nvSpPr>
      <dsp:spPr>
        <a:xfrm>
          <a:off x="934719" y="2221653"/>
          <a:ext cx="6258560" cy="97536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ניסוח מסר מגדל בהיר מכבד ולא תוקף בשפה של הגדרה עצמית</a:t>
          </a:r>
        </a:p>
      </dsp:txBody>
      <dsp:txXfrm>
        <a:off x="963286" y="2250220"/>
        <a:ext cx="5100081" cy="918226"/>
      </dsp:txXfrm>
    </dsp:sp>
    <dsp:sp modelId="{A28F81C1-096D-4CEE-B812-A22550C58925}">
      <dsp:nvSpPr>
        <dsp:cNvPr id="0" name=""/>
        <dsp:cNvSpPr/>
      </dsp:nvSpPr>
      <dsp:spPr>
        <a:xfrm>
          <a:off x="1402079" y="3332480"/>
          <a:ext cx="6258560" cy="975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זיהוי עמדת היחס </a:t>
          </a:r>
        </a:p>
      </dsp:txBody>
      <dsp:txXfrm>
        <a:off x="1430646" y="3361047"/>
        <a:ext cx="5100081" cy="918226"/>
      </dsp:txXfrm>
    </dsp:sp>
    <dsp:sp modelId="{F0883312-55FB-4F92-A36E-DA7A773B0E29}">
      <dsp:nvSpPr>
        <dsp:cNvPr id="0" name=""/>
        <dsp:cNvSpPr/>
      </dsp:nvSpPr>
      <dsp:spPr>
        <a:xfrm>
          <a:off x="1869439" y="4443306"/>
          <a:ext cx="6258560" cy="97536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700" kern="1200" dirty="0"/>
            <a:t>התאמת צורת המסר לעמדת היחס</a:t>
          </a:r>
        </a:p>
      </dsp:txBody>
      <dsp:txXfrm>
        <a:off x="1898006" y="4471873"/>
        <a:ext cx="5100081" cy="918226"/>
      </dsp:txXfrm>
    </dsp:sp>
    <dsp:sp modelId="{4296344D-E08D-496E-9BD3-0618F2465800}">
      <dsp:nvSpPr>
        <dsp:cNvPr id="0" name=""/>
        <dsp:cNvSpPr/>
      </dsp:nvSpPr>
      <dsp:spPr>
        <a:xfrm>
          <a:off x="5624575" y="712554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000" kern="1200"/>
        </a:p>
      </dsp:txBody>
      <dsp:txXfrm>
        <a:off x="5767221" y="712554"/>
        <a:ext cx="348692" cy="477073"/>
      </dsp:txXfrm>
    </dsp:sp>
    <dsp:sp modelId="{F666FD5A-C847-4039-8C5D-B2D9F816D099}">
      <dsp:nvSpPr>
        <dsp:cNvPr id="0" name=""/>
        <dsp:cNvSpPr/>
      </dsp:nvSpPr>
      <dsp:spPr>
        <a:xfrm>
          <a:off x="6091935" y="1823381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000" kern="1200"/>
        </a:p>
      </dsp:txBody>
      <dsp:txXfrm>
        <a:off x="6234581" y="1823381"/>
        <a:ext cx="348692" cy="477073"/>
      </dsp:txXfrm>
    </dsp:sp>
    <dsp:sp modelId="{35D1A414-33FE-410A-84F4-82283A41D063}">
      <dsp:nvSpPr>
        <dsp:cNvPr id="0" name=""/>
        <dsp:cNvSpPr/>
      </dsp:nvSpPr>
      <dsp:spPr>
        <a:xfrm>
          <a:off x="6559295" y="2917952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000" kern="1200"/>
        </a:p>
      </dsp:txBody>
      <dsp:txXfrm>
        <a:off x="6701941" y="2917952"/>
        <a:ext cx="348692" cy="477073"/>
      </dsp:txXfrm>
    </dsp:sp>
    <dsp:sp modelId="{3FAE233E-25AB-463A-B6B8-796A0D16B63D}">
      <dsp:nvSpPr>
        <dsp:cNvPr id="0" name=""/>
        <dsp:cNvSpPr/>
      </dsp:nvSpPr>
      <dsp:spPr>
        <a:xfrm>
          <a:off x="7026655" y="4039616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000" kern="1200"/>
        </a:p>
      </dsp:txBody>
      <dsp:txXfrm>
        <a:off x="7169301" y="4039616"/>
        <a:ext cx="348692" cy="477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19-09-07T08:41:13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19-09-07T08:41:13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19-09-07T08:41:13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19-09-07T08:41:13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19-09-07T08:41:13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938177A-F857-4BCA-A063-DD5FD1283E90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D0820B6-1726-4427-8E8D-7DD7DC44C1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100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52BB2-EF69-4CC2-98C7-DC557B995DE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1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B3185-CA56-455C-B25F-3A692F8D8B4B}" type="slidenum">
              <a:rPr lang="he-IL" smtClean="0">
                <a:solidFill>
                  <a:prstClr val="black"/>
                </a:solidFill>
              </a:rPr>
              <a:pPr/>
              <a:t>5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3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B3185-CA56-455C-B25F-3A692F8D8B4B}" type="slidenum">
              <a:rPr lang="he-IL" smtClean="0">
                <a:solidFill>
                  <a:prstClr val="black"/>
                </a:solidFill>
              </a:rPr>
              <a:pPr/>
              <a:t>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15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F9823-28A6-47DE-B458-8AA32704B5CA}" type="slidenum">
              <a:rPr lang="he-IL" smtClean="0">
                <a:solidFill>
                  <a:prstClr val="black"/>
                </a:solidFill>
              </a:rPr>
              <a:pPr/>
              <a:t>24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3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C3CC2A2-A09D-4D8F-B4E1-B96971978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97034082-11EB-4CAE-8CB0-67DDD7385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C1BE44A-876B-485C-AE48-54DA7DB8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4F66B51-781B-4795-AED8-02719E4E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83DAAF-8436-474E-B432-58CE5718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3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C14A57-5A28-4421-9F19-7F83937B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F3E4D-EBED-4E95-A524-4EB76CDF9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E8572-F886-4D25-85F8-ACB18B5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D588604-D78F-43BC-8F65-777EE613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F573E16-44A1-4466-ACE9-BC71386B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1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B9E9B3E-F4AE-4AD0-A04C-85E75A8B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3115BC6-7F56-4424-9E46-11108CAAE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36C9228-5ABE-49E9-B526-C4E2C5FB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370C485-C925-4368-BB07-40057864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C59DA98-D33B-417C-BA30-C5247E62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51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81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36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3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53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20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81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0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8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DEA573-AB2F-4345-8651-03E43872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9152B70-8D62-4A6D-A8D4-FACCE61A2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5C622C9-2F2F-4827-B30D-133BE39B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0BE6497-CF80-44CD-9CC8-AE2F04FC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AD7BCF4-59A0-47EE-9ECF-728CD226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9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5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52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0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כותרת ותוכן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715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ריק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446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שקופית כותרת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1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1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1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8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כותרת מקטע עליונה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r" rtl="1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382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שני תכנים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180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השוואה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308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תוכן עם כיתוב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97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043883-A255-46C1-923C-476143D6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6E8FF7D-638B-48EE-B47D-096A5E8D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2B604E2-7554-42DC-BBDD-60035D8F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C80FA06-B78E-40C2-922A-F5405315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ECCE2D6-6EED-4FB9-82FC-21294DB7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5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תמונה עם כיתוב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147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כותרת וטקסט אנכי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499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כותרת אנכית וטקסט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631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F04DC-3FAD-4C8A-803D-2631336811FE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04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43A35-59E5-41A4-9150-63527CC2AEEF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57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F6B1D-30B1-4A58-B97D-C00653B24BCA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5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5B43F-111B-49DA-81F8-9643FB00745F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36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CD866-9B26-48B3-9647-8ADF6DD04158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26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B534C-2323-4C6F-887D-1C24BB581090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325E8-9F8B-41D4-B833-58D31FDEBE13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5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122D5C2-99A6-4E44-B2B3-182DB0FB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08C69C5-D97E-4998-B97B-B8186D2F6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C445F3-F896-40BD-9ED8-97D0D168E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5ADF3BE-8E6F-4145-B675-C693AAE4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8F2F129-B992-4BA7-BAD7-8689131C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D929B85-2650-40DB-97D2-D3CC57FC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16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FE687-067B-46F1-AFAE-D6626F7C647F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38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1045-B650-4A62-98E8-06B0A06A78C4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25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74384-1A58-4F82-AF93-8A088518F30E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91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F0B0B-1CD8-4DE6-BAD7-6BB2EF43D53A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34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כותרת ותוכן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8" name="Google Shape;468;p2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2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619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שקופית כותרת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4" name="Google Shape;474;p11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1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297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כותרת מקטע עליונה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11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1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424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שני תכנים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1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11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1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901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השוואה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3" name="Google Shape;493;p1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1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5" name="Google Shape;495;p1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11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1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612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כותרת בלבד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2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3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3CA43C-336F-4AB8-A4E0-419487B3A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9005D19-FF22-4737-9196-1EC0032FF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F6AB069-A08B-4DC3-BB76-1EF30FD07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B955BBD-BF83-49A1-B6EB-863D1717C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9D1182D-1678-4D31-8187-950D17E4F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627234E-1C6A-41C2-85C8-4DA3F83FE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214A5910-3605-4C25-B798-7A0B3EA7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B084D270-7F1A-4FA2-A01A-BB8508A9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19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ריק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2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835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תוכן עם כיתוב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1" name="Google Shape;511;p1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2" name="Google Shape;512;p12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2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397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תמונה עם כיתוב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8" name="Google Shape;518;p1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9" name="Google Shape;519;p12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059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כותרת וטקסט אנכי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12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2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134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כותרת אנכית וטקסט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12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2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l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x-non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30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C73D21-007E-465D-BC47-77E2EBB2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91DB395C-38E5-4435-AD38-5308BAA2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45E5385-B4FD-474F-93B1-0D10B421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28845C9-FBEB-4193-ADFE-B814A369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3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978B700-3333-4B72-9FCC-B9CAB5D7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08D61C8-E602-4C48-8C46-B71B2702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4AF5190-0BE7-46D7-AE58-D57DE07D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BF8F4B-F1E2-4A8A-B179-13C2AD69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71CBAE3-B6DB-4FA0-BF04-151102E1B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54C763C-779A-472C-B589-62CD616BE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89FD7B7-955A-400D-8F34-17B6F567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5D6E68B-C051-4C4A-AF2C-2E9C3A80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CA23FDB-A7E5-4ECE-8156-C5B5693F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6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EAEA92-B662-4351-B857-8176AAEC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DFB3C7F-5120-42D9-832C-58A0F304A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D166A79-BDD6-4930-8193-96E9CD67A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2D7BEEE-880A-48AA-9666-67317417B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659A413-D5B0-4778-B012-1B9FA99F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1B6C5E7-2CE1-4C48-9328-B9AA5C34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2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F58FA7CE-95C9-4354-AC19-26D56821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2B8A44B-B1E9-40DB-8377-7904E7E71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DFC57CF-4D4B-417F-A3B3-714138815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91A07-5ABE-4655-A47F-3819F9CA9012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DBB4EC8-0EDB-409B-BA37-0660D8D98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B9D7560-8BE1-4C36-8802-6404FBDA5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6893C-CE07-4EAF-A270-8B096F78563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7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AC991-6B06-4631-85DE-933846FC9C6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כ"ז/סיון/תשפ"ב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73D3D-51B3-4AA8-B12F-113930C59C1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003834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69FCA4-3FCF-418C-A77D-E343C4C37908}" type="slidenum">
              <a:rPr lang="he-IL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2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84000">
              <a:srgbClr val="C5D3ED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1" name="Google Shape;46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2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463" name="Google Shape;4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464" name="Google Shape;464;p2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2212732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887175" y="5557228"/>
            <a:ext cx="2417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400" dirty="0">
                <a:solidFill>
                  <a:schemeClr val="bg1"/>
                </a:solidFill>
              </a:rPr>
              <a:t>מצגת הילה </a:t>
            </a:r>
            <a:r>
              <a:rPr lang="he-IL" sz="2400" dirty="0" err="1">
                <a:solidFill>
                  <a:schemeClr val="bg1"/>
                </a:solidFill>
              </a:rPr>
              <a:t>אלקיים</a:t>
            </a:r>
            <a:endParaRPr lang="he-IL" sz="2400" dirty="0">
              <a:solidFill>
                <a:schemeClr val="bg1"/>
              </a:solidFill>
            </a:endParaRP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solidFill>
                  <a:schemeClr val="bg1"/>
                </a:solidFill>
              </a:rPr>
              <a:t>שיעור  6</a:t>
            </a:r>
          </a:p>
        </p:txBody>
      </p:sp>
    </p:spTree>
    <p:extLst>
      <p:ext uri="{BB962C8B-B14F-4D97-AF65-F5344CB8AC3E}">
        <p14:creationId xmlns:p14="http://schemas.microsoft.com/office/powerpoint/2010/main" val="1379883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7D756-76FD-4D61-B279-19E6CE291E10}"/>
              </a:ext>
            </a:extLst>
          </p:cNvPr>
          <p:cNvSpPr txBox="1"/>
          <p:nvPr/>
        </p:nvSpPr>
        <p:spPr>
          <a:xfrm>
            <a:off x="851338" y="1208712"/>
            <a:ext cx="7041347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he-IL" sz="2000" dirty="0">
              <a:solidFill>
                <a:srgbClr val="4472C4">
                  <a:lumMod val="50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he-IL" sz="3600" dirty="0">
                <a:solidFill>
                  <a:srgbClr val="4472C4">
                    <a:lumMod val="50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חשבו על אחד מילדכם או קרוב אחר המדאיג אתכם סביב נושא מסוים (דפוס)</a:t>
            </a:r>
          </a:p>
          <a:p>
            <a:pPr marL="571500" indent="-5715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he-IL" sz="3600" dirty="0">
              <a:solidFill>
                <a:srgbClr val="4472C4">
                  <a:lumMod val="50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he-IL" sz="3600" dirty="0">
                <a:solidFill>
                  <a:srgbClr val="4472C4">
                    <a:lumMod val="50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מהי לדעתכם עמדת היחס שלו/ה כלפיכם בנושא זה?</a:t>
            </a:r>
          </a:p>
        </p:txBody>
      </p:sp>
      <p:pic>
        <p:nvPicPr>
          <p:cNvPr id="2050" name="Picture 2" descr="×ª××¦××ª ×ª××× × ×¢×××¨ ××××">
            <a:extLst>
              <a:ext uri="{FF2B5EF4-FFF2-40B4-BE49-F238E27FC236}">
                <a16:creationId xmlns:a16="http://schemas.microsoft.com/office/drawing/2014/main" id="{B77A5783-86E4-4C3F-935A-17F95A096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/>
          <a:stretch/>
        </p:blipFill>
        <p:spPr bwMode="auto">
          <a:xfrm>
            <a:off x="8100128" y="1429962"/>
            <a:ext cx="3601842" cy="294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9" y="5701495"/>
            <a:ext cx="1988016" cy="879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4442" y="409219"/>
            <a:ext cx="532926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תרגיל – </a:t>
            </a:r>
            <a:endParaRPr lang="he-IL" sz="4400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53475" y="6581001"/>
            <a:ext cx="442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e-IL" sz="1200" dirty="0">
                <a:solidFill>
                  <a:prstClr val="black"/>
                </a:solidFill>
              </a:rPr>
              <a:t>לילך</a:t>
            </a:r>
          </a:p>
        </p:txBody>
      </p:sp>
    </p:spTree>
    <p:extLst>
      <p:ext uri="{BB962C8B-B14F-4D97-AF65-F5344CB8AC3E}">
        <p14:creationId xmlns:p14="http://schemas.microsoft.com/office/powerpoint/2010/main" val="182886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34840775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אליפסה 1"/>
          <p:cNvSpPr/>
          <p:nvPr/>
        </p:nvSpPr>
        <p:spPr>
          <a:xfrm>
            <a:off x="3956180" y="5402425"/>
            <a:ext cx="5094515" cy="5691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740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9270" y="110039"/>
            <a:ext cx="12006469" cy="1325563"/>
          </a:xfrm>
        </p:spPr>
        <p:txBody>
          <a:bodyPr>
            <a:noAutofit/>
          </a:bodyPr>
          <a:lstStyle/>
          <a:p>
            <a:pPr algn="ctr"/>
            <a:b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פנייה מותאמת לעמדת היחס</a:t>
            </a:r>
            <a:b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dirty="0">
              <a:solidFill>
                <a:schemeClr val="accent6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39246" y="2286435"/>
            <a:ext cx="5972272" cy="3538691"/>
          </a:xfrm>
        </p:spPr>
        <p:txBody>
          <a:bodyPr/>
          <a:lstStyle/>
          <a:p>
            <a:pPr marL="0" indent="0">
              <a:buNone/>
            </a:pPr>
            <a:endParaRPr lang="he-IL" sz="1600" dirty="0">
              <a:solidFill>
                <a:schemeClr val="accent1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he-IL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המסר יועבר ב"תדר" שהילד קולט</a:t>
            </a:r>
          </a:p>
        </p:txBody>
      </p:sp>
      <p:pic>
        <p:nvPicPr>
          <p:cNvPr id="4" name="תמונה 3" descr="גלי רדיו – ויקיפדי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77" y="3686339"/>
            <a:ext cx="4188600" cy="1578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34" y="5893059"/>
            <a:ext cx="1988016" cy="87950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8C64D4D-2654-4F8C-888D-1EE5C7B87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003" y="2342050"/>
            <a:ext cx="3774240" cy="1987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78295" y="6599362"/>
            <a:ext cx="79513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לילך</a:t>
            </a:r>
          </a:p>
        </p:txBody>
      </p:sp>
    </p:spTree>
    <p:extLst>
      <p:ext uri="{BB962C8B-B14F-4D97-AF65-F5344CB8AC3E}">
        <p14:creationId xmlns:p14="http://schemas.microsoft.com/office/powerpoint/2010/main" val="2000164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he-IL" sz="280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שושנת יחסים בסיסית: </a:t>
            </a:r>
            <a:br>
              <a:rPr lang="he-IL" sz="2800" dirty="0">
                <a:solidFill>
                  <a:schemeClr val="accent1">
                    <a:lumMod val="50000"/>
                  </a:schemeClr>
                </a:solidFill>
                <a:cs typeface="+mn-cs"/>
              </a:rPr>
            </a:br>
            <a:r>
              <a:rPr lang="he-IL" sz="280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מהי עמדת היחס של הילד כלפי המבוגר בנושא שמדאיג/מעסיק את המבוגר</a:t>
            </a:r>
          </a:p>
        </p:txBody>
      </p:sp>
      <p:graphicFrame>
        <p:nvGraphicFramePr>
          <p:cNvPr id="4" name="מציין מיקום תוכן 3"/>
          <p:cNvGraphicFramePr>
            <a:graphicFrameLocks noGrp="1" noChangeAspect="1"/>
          </p:cNvGraphicFramePr>
          <p:nvPr>
            <p:ph idx="1"/>
          </p:nvPr>
        </p:nvGraphicFramePr>
        <p:xfrm>
          <a:off x="2550000" y="1538537"/>
          <a:ext cx="7092000" cy="531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7824" imgH="5143500" progId="AcroExch.Document.DC">
                  <p:embed/>
                </p:oleObj>
              </mc:Choice>
              <mc:Fallback>
                <p:oleObj name="Acrobat Document" r:id="rId2" imgW="6857824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0000" y="1538537"/>
                        <a:ext cx="7092000" cy="531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oogle Shape;371;p53" descr="לוגו ללא שוליים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2000" y="0"/>
            <a:ext cx="1980000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408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דיו 2">
                <a:extLst>
                  <a:ext uri="{FF2B5EF4-FFF2-40B4-BE49-F238E27FC236}">
                    <a16:creationId xmlns:a16="http://schemas.microsoft.com/office/drawing/2014/main" id="{8C09A362-028E-4272-A974-AEF2BC95B1C9}"/>
                  </a:ext>
                </a:extLst>
              </p14:cNvPr>
              <p14:cNvContentPartPr/>
              <p14:nvPr/>
            </p14:nvContentPartPr>
            <p14:xfrm>
              <a:off x="13343507" y="1964147"/>
              <a:ext cx="360" cy="360"/>
            </p14:xfrm>
          </p:contentPart>
        </mc:Choice>
        <mc:Fallback xmlns="">
          <p:pic>
            <p:nvPicPr>
              <p:cNvPr id="3" name="דיו 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C09A362-028E-4272-A974-AEF2BC95B1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25507" y="1946147"/>
                <a:ext cx="36360" cy="36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תמונה 1">
            <a:extLst>
              <a:ext uri="{FF2B5EF4-FFF2-40B4-BE49-F238E27FC236}">
                <a16:creationId xmlns:a16="http://schemas.microsoft.com/office/drawing/2014/main" id="{852A0609-C531-4070-9CFC-F6928A439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34" y="0"/>
            <a:ext cx="11362535" cy="671259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אליפסה 3">
            <a:extLst>
              <a:ext uri="{FF2B5EF4-FFF2-40B4-BE49-F238E27FC236}">
                <a16:creationId xmlns:a16="http://schemas.microsoft.com/office/drawing/2014/main" id="{CD04BFA7-D3BD-4847-9408-FA42AC0A5E42}"/>
              </a:ext>
            </a:extLst>
          </p:cNvPr>
          <p:cNvSpPr/>
          <p:nvPr/>
        </p:nvSpPr>
        <p:spPr>
          <a:xfrm rot="2753583">
            <a:off x="5085981" y="-166991"/>
            <a:ext cx="3108430" cy="2966662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8221649" y="0"/>
            <a:ext cx="3968335" cy="6712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0" y="-7103"/>
            <a:ext cx="5064878" cy="6712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 rot="16200000">
            <a:off x="4304022" y="1480688"/>
            <a:ext cx="3751222" cy="6712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452663" y="3689405"/>
            <a:ext cx="421419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</a:rPr>
              <a:t>פנייה אל ילד הנמצא באזור השותפות</a:t>
            </a:r>
          </a:p>
        </p:txBody>
      </p:sp>
    </p:spTree>
    <p:extLst>
      <p:ext uri="{BB962C8B-B14F-4D97-AF65-F5344CB8AC3E}">
        <p14:creationId xmlns:p14="http://schemas.microsoft.com/office/powerpoint/2010/main" val="194767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chemeClr val="tx2"/>
                </a:solidFill>
              </a:rPr>
              <a:t>שושנת יחסים מפורטת</a:t>
            </a:r>
          </a:p>
        </p:txBody>
      </p:sp>
      <p:graphicFrame>
        <p:nvGraphicFramePr>
          <p:cNvPr id="5" name="מציין מיקום תוכן 4"/>
          <p:cNvGraphicFramePr>
            <a:graphicFrameLocks noGrp="1" noChangeAspect="1"/>
          </p:cNvGraphicFramePr>
          <p:nvPr>
            <p:ph idx="1"/>
          </p:nvPr>
        </p:nvGraphicFramePr>
        <p:xfrm>
          <a:off x="2073275" y="1600200"/>
          <a:ext cx="80454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144000" imgH="5143500" progId="AcroExch.Document.DC">
                  <p:embed/>
                </p:oleObj>
              </mc:Choice>
              <mc:Fallback>
                <p:oleObj name="Acrobat Document" r:id="rId2" imgW="9144000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73275" y="1600200"/>
                        <a:ext cx="8045450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769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דיו 2">
                <a:extLst>
                  <a:ext uri="{FF2B5EF4-FFF2-40B4-BE49-F238E27FC236}">
                    <a16:creationId xmlns:a16="http://schemas.microsoft.com/office/drawing/2014/main" id="{8C09A362-028E-4272-A974-AEF2BC95B1C9}"/>
                  </a:ext>
                </a:extLst>
              </p14:cNvPr>
              <p14:cNvContentPartPr/>
              <p14:nvPr/>
            </p14:nvContentPartPr>
            <p14:xfrm>
              <a:off x="13343507" y="1964147"/>
              <a:ext cx="360" cy="360"/>
            </p14:xfrm>
          </p:contentPart>
        </mc:Choice>
        <mc:Fallback xmlns="">
          <p:pic>
            <p:nvPicPr>
              <p:cNvPr id="3" name="דיו 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C09A362-028E-4272-A974-AEF2BC95B1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25507" y="1946147"/>
                <a:ext cx="36360" cy="36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תמונה 1">
            <a:extLst>
              <a:ext uri="{FF2B5EF4-FFF2-40B4-BE49-F238E27FC236}">
                <a16:creationId xmlns:a16="http://schemas.microsoft.com/office/drawing/2014/main" id="{852A0609-C531-4070-9CFC-F6928A439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93" y="239611"/>
            <a:ext cx="11362535" cy="6712599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54798D0E-7CEF-488B-884D-D2FBE2B3C005}"/>
              </a:ext>
            </a:extLst>
          </p:cNvPr>
          <p:cNvSpPr/>
          <p:nvPr/>
        </p:nvSpPr>
        <p:spPr>
          <a:xfrm rot="5400000">
            <a:off x="6191419" y="1906487"/>
            <a:ext cx="6521010" cy="3996149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87464" y="143123"/>
            <a:ext cx="4627659" cy="67983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2650249" y="4858247"/>
            <a:ext cx="4466168" cy="21046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6989197" y="6064433"/>
            <a:ext cx="1033669" cy="898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4715123" y="1399430"/>
            <a:ext cx="652007" cy="3641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4715123" y="143123"/>
            <a:ext cx="6647412" cy="620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4715123" y="184715"/>
            <a:ext cx="604299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chemeClr val="bg1"/>
                </a:solidFill>
              </a:rPr>
              <a:t>פנייה מתאימה אל ילד הנמצא באזור ההתחשבות</a:t>
            </a:r>
          </a:p>
        </p:txBody>
      </p:sp>
    </p:spTree>
    <p:extLst>
      <p:ext uri="{BB962C8B-B14F-4D97-AF65-F5344CB8AC3E}">
        <p14:creationId xmlns:p14="http://schemas.microsoft.com/office/powerpoint/2010/main" val="10226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2AFE3B3-2FD8-4E35-9C60-51738B47F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72" y="764097"/>
            <a:ext cx="10972800" cy="26649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e-IL" dirty="0">
                <a:solidFill>
                  <a:srgbClr val="00B050"/>
                </a:solidFill>
              </a:rPr>
              <a:t>הצצה למשפחת לוי</a:t>
            </a:r>
          </a:p>
          <a:p>
            <a:pPr marL="0" indent="0" algn="ctr">
              <a:buNone/>
            </a:pPr>
            <a:r>
              <a:rPr lang="he-IL" dirty="0">
                <a:solidFill>
                  <a:srgbClr val="00B050"/>
                </a:solidFill>
              </a:rPr>
              <a:t>התנהלות אופיינית לשעות אחה"צ</a:t>
            </a:r>
          </a:p>
          <a:p>
            <a:pPr marL="0" indent="0" algn="ctr">
              <a:buNone/>
            </a:pPr>
            <a:endParaRPr lang="he-IL" dirty="0"/>
          </a:p>
          <a:p>
            <a:pPr marL="0" indent="0" algn="ctr">
              <a:buNone/>
            </a:pPr>
            <a:r>
              <a:rPr lang="he-IL" dirty="0"/>
              <a:t>אמא ודוד בן 9 יושבים ליד השולחן. מכינים שיעורי בית. </a:t>
            </a:r>
          </a:p>
          <a:p>
            <a:pPr marL="0" indent="0" algn="ctr">
              <a:buNone/>
            </a:pPr>
            <a:r>
              <a:rPr lang="he-IL" dirty="0"/>
              <a:t>דוד לא מבין את ההסבר של האם וצועק: "את לא מסבירה טוב ! " </a:t>
            </a:r>
          </a:p>
          <a:p>
            <a:pPr marL="0" indent="0" algn="ctr">
              <a:buNone/>
            </a:pPr>
            <a:r>
              <a:rPr lang="he-IL" dirty="0"/>
              <a:t>קם וזורק את המחברת.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" y="5716126"/>
            <a:ext cx="1988016" cy="879506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1F09594-9B0A-4F7D-B186-D4DD5331EEB4}"/>
              </a:ext>
            </a:extLst>
          </p:cNvPr>
          <p:cNvSpPr txBox="1"/>
          <p:nvPr/>
        </p:nvSpPr>
        <p:spPr>
          <a:xfrm>
            <a:off x="3560896" y="5812528"/>
            <a:ext cx="526745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>
                <a:solidFill>
                  <a:prstClr val="black"/>
                </a:solidFill>
              </a:rPr>
              <a:t>סקר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  <a:r>
              <a:rPr lang="he-IL" sz="2800" dirty="0">
                <a:solidFill>
                  <a:prstClr val="black"/>
                </a:solidFill>
              </a:rPr>
              <a:t> מהי עמדת היחס של דוד?</a:t>
            </a:r>
          </a:p>
          <a:p>
            <a:r>
              <a:rPr lang="he-IL" sz="28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C209E21-3D59-410D-A999-B52D013A074E}"/>
              </a:ext>
            </a:extLst>
          </p:cNvPr>
          <p:cNvSpPr txBox="1"/>
          <p:nvPr/>
        </p:nvSpPr>
        <p:spPr>
          <a:xfrm>
            <a:off x="5924282" y="3429000"/>
            <a:ext cx="171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>
              <a:solidFill>
                <a:prstClr val="black"/>
              </a:solidFill>
            </a:endParaRPr>
          </a:p>
        </p:txBody>
      </p:sp>
      <p:pic>
        <p:nvPicPr>
          <p:cNvPr id="1026" name="Picture 2" descr="תוצאת תמונה עבור שיעורי בית">
            <a:extLst>
              <a:ext uri="{FF2B5EF4-FFF2-40B4-BE49-F238E27FC236}">
                <a16:creationId xmlns:a16="http://schemas.microsoft.com/office/drawing/2014/main" id="{58A04ED2-07E2-4D7A-89A9-F83347F3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84" y="400533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287782" y="6457132"/>
            <a:ext cx="795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e-IL" sz="1200" dirty="0">
                <a:solidFill>
                  <a:prstClr val="black"/>
                </a:solidFill>
              </a:rPr>
              <a:t>לילך תמיר</a:t>
            </a:r>
          </a:p>
        </p:txBody>
      </p:sp>
    </p:spTree>
    <p:extLst>
      <p:ext uri="{BB962C8B-B14F-4D97-AF65-F5344CB8AC3E}">
        <p14:creationId xmlns:p14="http://schemas.microsoft.com/office/powerpoint/2010/main" val="2932518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FF0000"/>
                </a:solidFill>
              </a:rPr>
              <a:t>תרגיל בחדרים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>
                <a:solidFill>
                  <a:schemeClr val="accent1">
                    <a:lumMod val="50000"/>
                  </a:schemeClr>
                </a:solidFill>
              </a:rPr>
              <a:t>נסחו מסר מגדל, המותאם לעמדת יחס של התחשבות, שיפנה אל הילד/הקרוב שאתם מודאגים ביחס לדפוס ההתנהלות שלו  </a:t>
            </a:r>
          </a:p>
        </p:txBody>
      </p:sp>
    </p:spTree>
    <p:extLst>
      <p:ext uri="{BB962C8B-B14F-4D97-AF65-F5344CB8AC3E}">
        <p14:creationId xmlns:p14="http://schemas.microsoft.com/office/powerpoint/2010/main" val="1638886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chemeClr val="bg2"/>
                </a:solidFill>
              </a:rPr>
              <a:t>מאפייני המסר המגדל: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אב עם פסע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he-IL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14300" indent="0" algn="ctr">
              <a:buNone/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א</a:t>
            </a:r>
            <a:r>
              <a:rPr lang="he-IL" dirty="0">
                <a:solidFill>
                  <a:schemeClr val="bg2"/>
                </a:solidFill>
              </a:rPr>
              <a:t>והב</a:t>
            </a:r>
          </a:p>
          <a:p>
            <a:pPr marL="114300" indent="0" algn="ctr">
              <a:buNone/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ב</a:t>
            </a:r>
            <a:r>
              <a:rPr lang="he-IL" dirty="0">
                <a:solidFill>
                  <a:schemeClr val="bg2"/>
                </a:solidFill>
              </a:rPr>
              <a:t>היר</a:t>
            </a:r>
          </a:p>
          <a:p>
            <a:pPr marL="114300" indent="0" algn="ctr">
              <a:buNone/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ע</a:t>
            </a:r>
            <a:r>
              <a:rPr lang="he-IL" dirty="0">
                <a:solidFill>
                  <a:schemeClr val="bg2"/>
                </a:solidFill>
              </a:rPr>
              <a:t>רכי</a:t>
            </a:r>
          </a:p>
          <a:p>
            <a:pPr marL="114300" indent="0" algn="ctr">
              <a:buNone/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מ</a:t>
            </a:r>
            <a:r>
              <a:rPr lang="he-IL" dirty="0">
                <a:solidFill>
                  <a:schemeClr val="bg2"/>
                </a:solidFill>
              </a:rPr>
              <a:t>כבד</a:t>
            </a:r>
          </a:p>
          <a:p>
            <a:pPr marL="114300" indent="0" algn="ctr">
              <a:buNone/>
            </a:pPr>
            <a:r>
              <a:rPr lang="he-IL" b="1" dirty="0">
                <a:solidFill>
                  <a:schemeClr val="bg2"/>
                </a:solidFill>
              </a:rPr>
              <a:t>       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פ</a:t>
            </a:r>
            <a:r>
              <a:rPr lang="he-IL" dirty="0">
                <a:solidFill>
                  <a:schemeClr val="bg2"/>
                </a:solidFill>
              </a:rPr>
              <a:t>רואקטיבי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114300" indent="0" algn="ctr">
              <a:buNone/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         ס</a:t>
            </a:r>
            <a:r>
              <a:rPr lang="he-IL" dirty="0">
                <a:solidFill>
                  <a:schemeClr val="bg2"/>
                </a:solidFill>
              </a:rPr>
              <a:t>ובייקטיבי</a:t>
            </a:r>
          </a:p>
          <a:p>
            <a:pPr marL="114300" indent="0" algn="ctr">
              <a:buNone/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ע</a:t>
            </a:r>
            <a:r>
              <a:rPr lang="he-IL" dirty="0">
                <a:solidFill>
                  <a:schemeClr val="bg2"/>
                </a:solidFill>
              </a:rPr>
              <a:t>צמי </a:t>
            </a:r>
          </a:p>
        </p:txBody>
      </p:sp>
      <p:pic>
        <p:nvPicPr>
          <p:cNvPr id="4" name="Google Shape;371;p53" descr="לוגו ללא שוליי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01065" y="0"/>
            <a:ext cx="2322188" cy="79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5 תמונות סטוק שיש להוציא מחוץ לחוק 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46" y="2981182"/>
            <a:ext cx="2637205" cy="1764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96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7685433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אליפסה 3"/>
          <p:cNvSpPr/>
          <p:nvPr/>
        </p:nvSpPr>
        <p:spPr>
          <a:xfrm>
            <a:off x="4579953" y="4222143"/>
            <a:ext cx="2790907" cy="628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3981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1" y="337804"/>
            <a:ext cx="10996655" cy="61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6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" y="5979916"/>
            <a:ext cx="1988016" cy="87950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5F9CF46-A0F9-4264-9697-EA486D330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131" y="1608153"/>
            <a:ext cx="9570960" cy="41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05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דיו 2">
                <a:extLst>
                  <a:ext uri="{FF2B5EF4-FFF2-40B4-BE49-F238E27FC236}">
                    <a16:creationId xmlns:a16="http://schemas.microsoft.com/office/drawing/2014/main" id="{8C09A362-028E-4272-A974-AEF2BC95B1C9}"/>
                  </a:ext>
                </a:extLst>
              </p14:cNvPr>
              <p14:cNvContentPartPr/>
              <p14:nvPr/>
            </p14:nvContentPartPr>
            <p14:xfrm>
              <a:off x="13343507" y="1964147"/>
              <a:ext cx="360" cy="360"/>
            </p14:xfrm>
          </p:contentPart>
        </mc:Choice>
        <mc:Fallback xmlns="">
          <p:pic>
            <p:nvPicPr>
              <p:cNvPr id="3" name="דיו 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C09A362-028E-4272-A974-AEF2BC95B1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25507" y="1946147"/>
                <a:ext cx="36360" cy="36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תמונה 1">
            <a:extLst>
              <a:ext uri="{FF2B5EF4-FFF2-40B4-BE49-F238E27FC236}">
                <a16:creationId xmlns:a16="http://schemas.microsoft.com/office/drawing/2014/main" id="{852A0609-C531-4070-9CFC-F6928A439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401"/>
            <a:ext cx="11362535" cy="6712599"/>
          </a:xfrm>
          <a:prstGeom prst="rect">
            <a:avLst/>
          </a:prstGeom>
        </p:spPr>
      </p:pic>
      <p:sp>
        <p:nvSpPr>
          <p:cNvPr id="20" name="אליפסה 19">
            <a:extLst>
              <a:ext uri="{FF2B5EF4-FFF2-40B4-BE49-F238E27FC236}">
                <a16:creationId xmlns:a16="http://schemas.microsoft.com/office/drawing/2014/main" id="{180BDC20-6513-4D91-B316-2F2B786D6E8B}"/>
              </a:ext>
            </a:extLst>
          </p:cNvPr>
          <p:cNvSpPr/>
          <p:nvPr/>
        </p:nvSpPr>
        <p:spPr>
          <a:xfrm rot="2753583">
            <a:off x="4513082" y="4365883"/>
            <a:ext cx="3108430" cy="3071361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0" y="657297"/>
            <a:ext cx="4479157" cy="611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2652274" y="1359673"/>
            <a:ext cx="1033670" cy="3554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-1" y="5660376"/>
            <a:ext cx="44791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</a:rPr>
              <a:t> פנייה אל ילד הנמצא באזור הכדאיות ההוגנת</a:t>
            </a:r>
          </a:p>
        </p:txBody>
      </p:sp>
    </p:spTree>
    <p:extLst>
      <p:ext uri="{BB962C8B-B14F-4D97-AF65-F5344CB8AC3E}">
        <p14:creationId xmlns:p14="http://schemas.microsoft.com/office/powerpoint/2010/main" val="8195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C5D3ED">
                <a:alpha val="0"/>
              </a:srgbClr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he-IL" sz="4000" dirty="0">
                <a:solidFill>
                  <a:srgbClr val="FF0000"/>
                </a:solidFill>
              </a:rPr>
              <a:t>לפני שעוברים מפנייה אל ילד שנמצא בעמדת התחשבות לפנייה אל ילד שנמצא בעמדה של כדאיות, עושים ההורים שיחה עם הילד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9157"/>
            <a:ext cx="3888000" cy="259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972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208586" y="-45968"/>
            <a:ext cx="7877478" cy="67710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e-IL" sz="2000" u="sng" dirty="0">
                <a:solidFill>
                  <a:prstClr val="white"/>
                </a:solidFill>
              </a:rPr>
              <a:t>"</a:t>
            </a:r>
            <a:r>
              <a:rPr lang="he-IL" sz="2400" b="1" u="sng" dirty="0">
                <a:solidFill>
                  <a:prstClr val="white"/>
                </a:solidFill>
              </a:rPr>
              <a:t>שושנת היחסים</a:t>
            </a:r>
            <a:r>
              <a:rPr lang="he-IL" sz="2000" u="sng" dirty="0">
                <a:solidFill>
                  <a:prstClr val="white"/>
                </a:solidFill>
              </a:rPr>
              <a:t>"</a:t>
            </a:r>
            <a:r>
              <a:rPr lang="he-IL" sz="2000" i="1" u="sng" dirty="0">
                <a:solidFill>
                  <a:prstClr val="white"/>
                </a:solidFill>
              </a:rPr>
              <a:t> </a:t>
            </a:r>
            <a:r>
              <a:rPr lang="en-US" sz="2000" b="1" i="1" dirty="0">
                <a:solidFill>
                  <a:prstClr val="white"/>
                </a:solidFill>
                <a:latin typeface="Arial" pitchFamily="34" charset="0"/>
              </a:rPr>
              <a:t>©</a:t>
            </a:r>
            <a:r>
              <a:rPr lang="he-IL" i="1" u="sng" dirty="0">
                <a:solidFill>
                  <a:prstClr val="white"/>
                </a:solidFill>
              </a:rPr>
              <a:t> </a:t>
            </a:r>
            <a:r>
              <a:rPr lang="he-IL" sz="1400" i="1" u="sng" dirty="0">
                <a:solidFill>
                  <a:prstClr val="white"/>
                </a:solidFill>
              </a:rPr>
              <a:t>סקאלה של </a:t>
            </a:r>
            <a:r>
              <a:rPr lang="he-IL" sz="1400" b="1" u="sng" dirty="0">
                <a:solidFill>
                  <a:prstClr val="white"/>
                </a:solidFill>
              </a:rPr>
              <a:t>הסוגים הבסיסיים של יחס </a:t>
            </a:r>
            <a:r>
              <a:rPr lang="he-IL" sz="1400" i="1" u="sng" dirty="0">
                <a:solidFill>
                  <a:prstClr val="white"/>
                </a:solidFill>
              </a:rPr>
              <a:t>אפשרי מצד הילד כלפי ההורה האכפתי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e-IL" sz="1400" i="1" u="sng" dirty="0">
                <a:solidFill>
                  <a:prstClr val="white"/>
                </a:solidFill>
              </a:rPr>
              <a:t>ושל סוגי </a:t>
            </a:r>
            <a:r>
              <a:rPr lang="he-IL" sz="1400" b="1" u="sng" dirty="0">
                <a:solidFill>
                  <a:prstClr val="white"/>
                </a:solidFill>
              </a:rPr>
              <a:t>הפנייה</a:t>
            </a:r>
            <a:r>
              <a:rPr lang="he-IL" sz="1400" b="1" i="1" u="sng" dirty="0">
                <a:solidFill>
                  <a:prstClr val="white"/>
                </a:solidFill>
              </a:rPr>
              <a:t> </a:t>
            </a:r>
            <a:r>
              <a:rPr lang="he-IL" sz="1400" b="1" u="sng" dirty="0">
                <a:solidFill>
                  <a:prstClr val="white"/>
                </a:solidFill>
              </a:rPr>
              <a:t>הבהירה</a:t>
            </a:r>
            <a:r>
              <a:rPr lang="he-IL" sz="1400" b="1" i="1" u="sng" dirty="0">
                <a:solidFill>
                  <a:prstClr val="white"/>
                </a:solidFill>
              </a:rPr>
              <a:t> </a:t>
            </a:r>
            <a:r>
              <a:rPr lang="he-IL" sz="1400" i="1" u="sng" dirty="0">
                <a:solidFill>
                  <a:prstClr val="white"/>
                </a:solidFill>
              </a:rPr>
              <a:t>המותאמת מצד ההורה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663B931-421D-4980-A9AA-6B4408D9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20" y="292586"/>
            <a:ext cx="10946210" cy="6327224"/>
          </a:xfrm>
          <a:prstGeom prst="rect">
            <a:avLst/>
          </a:prstGeom>
        </p:spPr>
      </p:pic>
      <p:sp>
        <p:nvSpPr>
          <p:cNvPr id="30" name="אליפסה 29">
            <a:extLst>
              <a:ext uri="{FF2B5EF4-FFF2-40B4-BE49-F238E27FC236}">
                <a16:creationId xmlns:a16="http://schemas.microsoft.com/office/drawing/2014/main" id="{E56907AB-CCFB-4518-9AAB-FF17C39F750F}"/>
              </a:ext>
            </a:extLst>
          </p:cNvPr>
          <p:cNvSpPr/>
          <p:nvPr/>
        </p:nvSpPr>
        <p:spPr>
          <a:xfrm>
            <a:off x="3987523" y="338278"/>
            <a:ext cx="7173053" cy="628153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3CA9227C-19E7-43E5-BEDA-A2ED5A2B1EA4}"/>
              </a:ext>
            </a:extLst>
          </p:cNvPr>
          <p:cNvSpPr/>
          <p:nvPr/>
        </p:nvSpPr>
        <p:spPr>
          <a:xfrm>
            <a:off x="214583" y="644739"/>
            <a:ext cx="4119673" cy="596147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10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דיו 2">
                <a:extLst>
                  <a:ext uri="{FF2B5EF4-FFF2-40B4-BE49-F238E27FC236}">
                    <a16:creationId xmlns:a16="http://schemas.microsoft.com/office/drawing/2014/main" id="{8C09A362-028E-4272-A974-AEF2BC95B1C9}"/>
                  </a:ext>
                </a:extLst>
              </p14:cNvPr>
              <p14:cNvContentPartPr/>
              <p14:nvPr/>
            </p14:nvContentPartPr>
            <p14:xfrm>
              <a:off x="13343507" y="1964147"/>
              <a:ext cx="360" cy="360"/>
            </p14:xfrm>
          </p:contentPart>
        </mc:Choice>
        <mc:Fallback xmlns="">
          <p:pic>
            <p:nvPicPr>
              <p:cNvPr id="3" name="דיו 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C09A362-028E-4272-A974-AEF2BC95B1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25507" y="1946147"/>
                <a:ext cx="36360" cy="36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תמונה 1">
            <a:extLst>
              <a:ext uri="{FF2B5EF4-FFF2-40B4-BE49-F238E27FC236}">
                <a16:creationId xmlns:a16="http://schemas.microsoft.com/office/drawing/2014/main" id="{852A0609-C531-4070-9CFC-F6928A439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6" y="26485"/>
            <a:ext cx="11362535" cy="6712599"/>
          </a:xfrm>
          <a:prstGeom prst="rect">
            <a:avLst/>
          </a:prstGeom>
        </p:spPr>
      </p:pic>
      <p:sp>
        <p:nvSpPr>
          <p:cNvPr id="18" name="אליפסה 17">
            <a:extLst>
              <a:ext uri="{FF2B5EF4-FFF2-40B4-BE49-F238E27FC236}">
                <a16:creationId xmlns:a16="http://schemas.microsoft.com/office/drawing/2014/main" id="{014A17EB-40C8-4296-BEF5-2880CC1384D6}"/>
              </a:ext>
            </a:extLst>
          </p:cNvPr>
          <p:cNvSpPr/>
          <p:nvPr/>
        </p:nvSpPr>
        <p:spPr>
          <a:xfrm rot="5400000">
            <a:off x="-427216" y="1526719"/>
            <a:ext cx="6521010" cy="3996149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דיו 2">
                <a:extLst>
                  <a:ext uri="{FF2B5EF4-FFF2-40B4-BE49-F238E27FC236}">
                    <a16:creationId xmlns:a16="http://schemas.microsoft.com/office/drawing/2014/main" id="{8C09A362-028E-4272-A974-AEF2BC95B1C9}"/>
                  </a:ext>
                </a:extLst>
              </p14:cNvPr>
              <p14:cNvContentPartPr/>
              <p14:nvPr/>
            </p14:nvContentPartPr>
            <p14:xfrm>
              <a:off x="13343507" y="1964147"/>
              <a:ext cx="360" cy="360"/>
            </p14:xfrm>
          </p:contentPart>
        </mc:Choice>
        <mc:Fallback xmlns="">
          <p:pic>
            <p:nvPicPr>
              <p:cNvPr id="3" name="דיו 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C09A362-028E-4272-A974-AEF2BC95B1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25507" y="1946147"/>
                <a:ext cx="36360" cy="36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תמונה 1">
            <a:extLst>
              <a:ext uri="{FF2B5EF4-FFF2-40B4-BE49-F238E27FC236}">
                <a16:creationId xmlns:a16="http://schemas.microsoft.com/office/drawing/2014/main" id="{852A0609-C531-4070-9CFC-F6928A439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6" y="50339"/>
            <a:ext cx="11362535" cy="6712599"/>
          </a:xfrm>
          <a:prstGeom prst="rect">
            <a:avLst/>
          </a:prstGeom>
        </p:spPr>
      </p:pic>
      <p:sp>
        <p:nvSpPr>
          <p:cNvPr id="4" name="אליפסה 3">
            <a:extLst>
              <a:ext uri="{FF2B5EF4-FFF2-40B4-BE49-F238E27FC236}">
                <a16:creationId xmlns:a16="http://schemas.microsoft.com/office/drawing/2014/main" id="{CD04BFA7-D3BD-4847-9408-FA42AC0A5E42}"/>
              </a:ext>
            </a:extLst>
          </p:cNvPr>
          <p:cNvSpPr/>
          <p:nvPr/>
        </p:nvSpPr>
        <p:spPr>
          <a:xfrm rot="2753583">
            <a:off x="4752025" y="118868"/>
            <a:ext cx="3108430" cy="296666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54798D0E-7CEF-488B-884D-D2FBE2B3C005}"/>
              </a:ext>
            </a:extLst>
          </p:cNvPr>
          <p:cNvSpPr/>
          <p:nvPr/>
        </p:nvSpPr>
        <p:spPr>
          <a:xfrm rot="5400000">
            <a:off x="6459191" y="1430384"/>
            <a:ext cx="6521010" cy="399614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014A17EB-40C8-4296-BEF5-2880CC1384D6}"/>
              </a:ext>
            </a:extLst>
          </p:cNvPr>
          <p:cNvSpPr/>
          <p:nvPr/>
        </p:nvSpPr>
        <p:spPr>
          <a:xfrm rot="5400000">
            <a:off x="-427216" y="1526719"/>
            <a:ext cx="6521010" cy="399614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180BDC20-6513-4D91-B316-2F2B786D6E8B}"/>
              </a:ext>
            </a:extLst>
          </p:cNvPr>
          <p:cNvSpPr/>
          <p:nvPr/>
        </p:nvSpPr>
        <p:spPr>
          <a:xfrm rot="2753583">
            <a:off x="4752025" y="3689857"/>
            <a:ext cx="3108430" cy="320537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8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18" y="445547"/>
            <a:ext cx="10471867" cy="58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1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7D756-76FD-4D61-B279-19E6CE291E10}"/>
              </a:ext>
            </a:extLst>
          </p:cNvPr>
          <p:cNvSpPr txBox="1"/>
          <p:nvPr/>
        </p:nvSpPr>
        <p:spPr>
          <a:xfrm>
            <a:off x="1300223" y="3604782"/>
            <a:ext cx="7770435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he-IL" sz="2000" dirty="0">
              <a:solidFill>
                <a:srgbClr val="4472C4">
                  <a:lumMod val="50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he-IL" sz="3200" dirty="0">
                <a:solidFill>
                  <a:srgbClr val="4472C4">
                    <a:lumMod val="50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האם היא בעמדת יחס של שותפות ?</a:t>
            </a:r>
          </a:p>
          <a:p>
            <a:pPr marL="571500" indent="-5715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he-IL" sz="3200" dirty="0">
                <a:solidFill>
                  <a:srgbClr val="4472C4">
                    <a:lumMod val="50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האם היא בעמדת יחס של התחשבות ?</a:t>
            </a:r>
          </a:p>
          <a:p>
            <a:pPr marL="571500" indent="-5715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he-IL" sz="3200" dirty="0">
                <a:solidFill>
                  <a:srgbClr val="4472C4">
                    <a:lumMod val="50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האם היא בעמדת יחס של כדאיות ?</a:t>
            </a:r>
          </a:p>
          <a:p>
            <a:pPr marL="571500" indent="-5715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he-IL" sz="3200" dirty="0">
                <a:solidFill>
                  <a:srgbClr val="4472C4">
                    <a:lumMod val="50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האם היא בעמדת יחס של ביטול ?</a:t>
            </a:r>
          </a:p>
          <a:p>
            <a:pPr marL="571500" indent="-5715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he-IL" sz="3200" dirty="0">
              <a:solidFill>
                <a:srgbClr val="4472C4">
                  <a:lumMod val="50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" y="5979916"/>
            <a:ext cx="1988016" cy="879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9622" y="1533672"/>
            <a:ext cx="283548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נערה בת 17 </a:t>
            </a:r>
          </a:p>
          <a:p>
            <a:r>
              <a:rPr lang="he-IL" sz="28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שחקנית טניס</a:t>
            </a:r>
          </a:p>
          <a:p>
            <a:r>
              <a:rPr lang="he-IL" sz="28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לאחר פציעה חוזרת</a:t>
            </a:r>
          </a:p>
          <a:p>
            <a:endParaRPr lang="he-IL" sz="4400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6146" name="Picture 2" descr="טניס Tennis | מתנס אפרת | מרכז קהילתי אפרת">
            <a:extLst>
              <a:ext uri="{FF2B5EF4-FFF2-40B4-BE49-F238E27FC236}">
                <a16:creationId xmlns:a16="http://schemas.microsoft.com/office/drawing/2014/main" id="{CC1B19CA-2242-4D9F-B588-5B5B31EC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653" y="581925"/>
            <a:ext cx="3657600" cy="28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5552209-1DD9-4F79-A538-80B5C41C376E}"/>
              </a:ext>
            </a:extLst>
          </p:cNvPr>
          <p:cNvSpPr txBox="1"/>
          <p:nvPr/>
        </p:nvSpPr>
        <p:spPr>
          <a:xfrm>
            <a:off x="665747" y="1650265"/>
            <a:ext cx="312902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u="sng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הערך</a:t>
            </a:r>
            <a:r>
              <a:rPr lang="he-IL" sz="24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 שמירה על עצמי </a:t>
            </a:r>
          </a:p>
          <a:p>
            <a:r>
              <a:rPr lang="he-IL" sz="2400" u="sng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המיומנות</a:t>
            </a:r>
            <a:r>
              <a:rPr lang="he-IL" sz="24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: התמדה  (</a:t>
            </a:r>
            <a:r>
              <a:rPr lang="he-IL" sz="2400" dirty="0" err="1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בפזיותרפיה</a:t>
            </a:r>
            <a:r>
              <a:rPr lang="he-IL" sz="24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2920C42-B964-42E1-9873-EE0F6E433744}"/>
              </a:ext>
            </a:extLst>
          </p:cNvPr>
          <p:cNvSpPr txBox="1"/>
          <p:nvPr/>
        </p:nvSpPr>
        <p:spPr>
          <a:xfrm>
            <a:off x="3022380" y="120260"/>
            <a:ext cx="260115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dirty="0">
                <a:solidFill>
                  <a:srgbClr val="ED7D31"/>
                </a:solidFill>
              </a:rPr>
              <a:t>דוגמא</a:t>
            </a:r>
          </a:p>
        </p:txBody>
      </p:sp>
    </p:spTree>
    <p:extLst>
      <p:ext uri="{BB962C8B-B14F-4D97-AF65-F5344CB8AC3E}">
        <p14:creationId xmlns:p14="http://schemas.microsoft.com/office/powerpoint/2010/main" val="208950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2AFE3B3-2FD8-4E35-9C60-51738B47F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599" y="2882900"/>
            <a:ext cx="3352801" cy="247425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/>
              <a:t>Use</a:t>
            </a:r>
          </a:p>
          <a:p>
            <a:pPr marL="0" indent="0" algn="ctr">
              <a:buNone/>
            </a:pPr>
            <a:r>
              <a:rPr lang="en-US" sz="4800" b="1" dirty="0"/>
              <a:t>Misuse</a:t>
            </a:r>
          </a:p>
          <a:p>
            <a:pPr marL="0" indent="0" algn="ctr">
              <a:buNone/>
            </a:pPr>
            <a:r>
              <a:rPr lang="en-US" sz="4800" b="1" dirty="0"/>
              <a:t>Abuse</a:t>
            </a:r>
          </a:p>
          <a:p>
            <a:pPr marL="0" indent="0" algn="ctr">
              <a:buNone/>
            </a:pP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" y="5979916"/>
            <a:ext cx="1988016" cy="879506"/>
          </a:xfrm>
          <a:prstGeom prst="rect">
            <a:avLst/>
          </a:prstGeom>
        </p:spPr>
      </p:pic>
      <p:pic>
        <p:nvPicPr>
          <p:cNvPr id="1026" name="Picture 2" descr="תוצאת תמונה עבור אבחנה">
            <a:extLst>
              <a:ext uri="{FF2B5EF4-FFF2-40B4-BE49-F238E27FC236}">
                <a16:creationId xmlns:a16="http://schemas.microsoft.com/office/drawing/2014/main" id="{FD50987D-FC97-48C6-9D3A-AE5F989D2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9" b="20242"/>
          <a:stretch/>
        </p:blipFill>
        <p:spPr bwMode="auto">
          <a:xfrm>
            <a:off x="1720723" y="2122673"/>
            <a:ext cx="2332921" cy="24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7E3E675D-1A78-43AC-80A0-77449038D011}"/>
              </a:ext>
            </a:extLst>
          </p:cNvPr>
          <p:cNvSpPr/>
          <p:nvPr/>
        </p:nvSpPr>
        <p:spPr>
          <a:xfrm>
            <a:off x="3263901" y="4056529"/>
            <a:ext cx="789744" cy="540403"/>
          </a:xfrm>
          <a:prstGeom prst="rect">
            <a:avLst/>
          </a:prstGeom>
          <a:solidFill>
            <a:srgbClr val="DAD5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49E4160C-969C-4F50-91E5-9B359909FC11}"/>
              </a:ext>
            </a:extLst>
          </p:cNvPr>
          <p:cNvSpPr/>
          <p:nvPr/>
        </p:nvSpPr>
        <p:spPr>
          <a:xfrm>
            <a:off x="2546665" y="4412129"/>
            <a:ext cx="1016000" cy="184803"/>
          </a:xfrm>
          <a:prstGeom prst="rect">
            <a:avLst/>
          </a:prstGeom>
          <a:solidFill>
            <a:srgbClr val="DAD5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92BA9-EE78-4099-874A-6D34B06EBE98}"/>
              </a:ext>
            </a:extLst>
          </p:cNvPr>
          <p:cNvSpPr txBox="1"/>
          <p:nvPr/>
        </p:nvSpPr>
        <p:spPr>
          <a:xfrm>
            <a:off x="7492999" y="991510"/>
            <a:ext cx="345440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prstClr val="black"/>
                </a:solidFill>
              </a:rPr>
              <a:t>נבחן איזה שימוש עושה הילד במשאבי ההורה ?</a:t>
            </a:r>
          </a:p>
        </p:txBody>
      </p:sp>
      <p:sp>
        <p:nvSpPr>
          <p:cNvPr id="2" name="סימן כפל 1">
            <a:extLst>
              <a:ext uri="{FF2B5EF4-FFF2-40B4-BE49-F238E27FC236}">
                <a16:creationId xmlns:a16="http://schemas.microsoft.com/office/drawing/2014/main" id="{755F4BD1-D0AE-41CB-8692-7144771BB0AF}"/>
              </a:ext>
            </a:extLst>
          </p:cNvPr>
          <p:cNvSpPr/>
          <p:nvPr/>
        </p:nvSpPr>
        <p:spPr>
          <a:xfrm>
            <a:off x="6464223" y="3564321"/>
            <a:ext cx="3538193" cy="2065222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5A29FD9-7936-460F-9AA5-0D34204AA5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br>
              <a:rPr lang="he-IL" dirty="0">
                <a:solidFill>
                  <a:schemeClr val="tx2"/>
                </a:solidFill>
                <a:latin typeface="David Libre"/>
              </a:rPr>
            </a:br>
            <a:br>
              <a:rPr lang="he-IL" dirty="0">
                <a:solidFill>
                  <a:schemeClr val="tx2"/>
                </a:solidFill>
                <a:latin typeface="David Libre"/>
              </a:rPr>
            </a:br>
            <a:r>
              <a:rPr lang="he-IL" dirty="0">
                <a:solidFill>
                  <a:schemeClr val="tx2"/>
                </a:solidFill>
                <a:latin typeface="David Libre"/>
                <a:cs typeface="+mn-cs"/>
              </a:rPr>
              <a:t>צורת הפנייה של ההורה אל הילד תהיה מותאמת לעמדת היחס בה הילד נמצא כלפיו בנוגע לבעיה שבשלה הוא פונה אליו. </a:t>
            </a:r>
            <a:br>
              <a:rPr lang="he-IL" dirty="0">
                <a:solidFill>
                  <a:schemeClr val="tx2"/>
                </a:solidFill>
                <a:cs typeface="+mn-cs"/>
              </a:rPr>
            </a:br>
            <a:br>
              <a:rPr lang="he-IL" dirty="0">
                <a:solidFill>
                  <a:schemeClr val="tx2"/>
                </a:solidFill>
                <a:cs typeface="+mn-cs"/>
              </a:rPr>
            </a:br>
            <a:endParaRPr lang="he-IL" dirty="0">
              <a:solidFill>
                <a:schemeClr val="tx2"/>
              </a:solidFill>
              <a:cs typeface="+mn-cs"/>
            </a:endParaRPr>
          </a:p>
        </p:txBody>
      </p:sp>
      <p:pic>
        <p:nvPicPr>
          <p:cNvPr id="3" name="Google Shape;371;p53" descr="לוגו ללא שוליים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2686" y="245499"/>
            <a:ext cx="1980000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12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2AFE3B3-2FD8-4E35-9C60-51738B47F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72" y="2180773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he-IL" sz="54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שושנת היחסים: </a:t>
            </a:r>
          </a:p>
          <a:p>
            <a:pPr marL="0" indent="0" algn="ctr">
              <a:buNone/>
            </a:pPr>
            <a:r>
              <a:rPr lang="he-IL" sz="54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זיהוי יחס הילד אל ההורה</a:t>
            </a:r>
          </a:p>
          <a:p>
            <a:pPr marL="0" indent="0" algn="ctr">
              <a:buNone/>
            </a:pP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" y="5979916"/>
            <a:ext cx="1988016" cy="8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9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297D426-7E76-4099-8404-A3703BA8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475" y="2985350"/>
            <a:ext cx="3337598" cy="8471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he-IL" sz="1800" b="1" dirty="0">
                <a:solidFill>
                  <a:srgbClr val="70AD47"/>
                </a:solidFill>
                <a:cs typeface="Arial" panose="020B0604020202020204" pitchFamily="34" charset="0"/>
              </a:rPr>
              <a:t>עמדות היחס </a:t>
            </a:r>
            <a:br>
              <a:rPr lang="he-IL" sz="1800" b="1" dirty="0">
                <a:solidFill>
                  <a:srgbClr val="70AD47"/>
                </a:solidFill>
                <a:cs typeface="Arial" panose="020B0604020202020204" pitchFamily="34" charset="0"/>
              </a:rPr>
            </a:br>
            <a:r>
              <a:rPr lang="he-IL" sz="1800" b="1" dirty="0">
                <a:solidFill>
                  <a:srgbClr val="70AD47"/>
                </a:solidFill>
                <a:cs typeface="Arial" panose="020B0604020202020204" pitchFamily="34" charset="0"/>
              </a:rPr>
              <a:t>השונות של הילד כלפי המבוגר בנושא שמדאיג/מעסיק את המבוגר</a:t>
            </a:r>
            <a:endParaRPr lang="he-IL" b="1" dirty="0">
              <a:solidFill>
                <a:schemeClr val="accent6"/>
              </a:solidFill>
              <a:cs typeface="+mn-cs"/>
            </a:endParaRPr>
          </a:p>
        </p:txBody>
      </p:sp>
      <p:pic>
        <p:nvPicPr>
          <p:cNvPr id="3074" name="Picture 2" descr="מדוע בני אדם לוחצים ידיים זה לזה? | ישראל היום">
            <a:extLst>
              <a:ext uri="{FF2B5EF4-FFF2-40B4-BE49-F238E27FC236}">
                <a16:creationId xmlns:a16="http://schemas.microsoft.com/office/drawing/2014/main" id="{54D90FE9-A14B-4847-89D8-A0112670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448" y="4830703"/>
            <a:ext cx="2915653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לתת ולקבל: ביד פשוטה ולא קפוצה">
            <a:extLst>
              <a:ext uri="{FF2B5EF4-FFF2-40B4-BE49-F238E27FC236}">
                <a16:creationId xmlns:a16="http://schemas.microsoft.com/office/drawing/2014/main" id="{E2BD3DE6-B5FB-4262-B529-FC603AF1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971" y="2728204"/>
            <a:ext cx="2946296" cy="16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סליחה, מניאק, אבל כל הכבוד לך!">
            <a:extLst>
              <a:ext uri="{FF2B5EF4-FFF2-40B4-BE49-F238E27FC236}">
                <a16:creationId xmlns:a16="http://schemas.microsoft.com/office/drawing/2014/main" id="{CE95AF19-1144-4D3D-9B90-483F14CB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51" y="3429000"/>
            <a:ext cx="1308119" cy="16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and Gestures, Fist, Threat Stock Image - Image of finger, index: 11968991">
            <a:extLst>
              <a:ext uri="{FF2B5EF4-FFF2-40B4-BE49-F238E27FC236}">
                <a16:creationId xmlns:a16="http://schemas.microsoft.com/office/drawing/2014/main" id="{B9F24BA6-DF58-474D-AA85-85F4F074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86" y="1361629"/>
            <a:ext cx="1205584" cy="18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זוג מחזיק ידיים">
            <a:extLst>
              <a:ext uri="{FF2B5EF4-FFF2-40B4-BE49-F238E27FC236}">
                <a16:creationId xmlns:a16="http://schemas.microsoft.com/office/drawing/2014/main" id="{1BDEB639-0941-4CC6-AAC1-E7684C37D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1" r="25555" b="23628"/>
          <a:stretch/>
        </p:blipFill>
        <p:spPr bwMode="auto">
          <a:xfrm>
            <a:off x="5120019" y="496579"/>
            <a:ext cx="2166151" cy="18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EBE27E4-AC48-4903-8C7E-015CA7C187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8" y="5457562"/>
            <a:ext cx="2171700" cy="100965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63079" y="6467212"/>
            <a:ext cx="8793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1200" dirty="0">
                <a:solidFill>
                  <a:prstClr val="black"/>
                </a:solidFill>
              </a:rPr>
              <a:t>לילך תמיר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6822" y="127247"/>
            <a:ext cx="20925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שותפות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0971" y="2356788"/>
            <a:ext cx="29462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התחשבות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1371" y="4460033"/>
            <a:ext cx="29887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כדאיות הוגנת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1987" y="970384"/>
            <a:ext cx="12055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אלימות</a:t>
            </a:r>
          </a:p>
        </p:txBody>
      </p:sp>
    </p:spTree>
    <p:extLst>
      <p:ext uri="{BB962C8B-B14F-4D97-AF65-F5344CB8AC3E}">
        <p14:creationId xmlns:p14="http://schemas.microsoft.com/office/powerpoint/2010/main" val="308817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he-IL" sz="280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שושנת יחסים בסיסית: </a:t>
            </a:r>
            <a:br>
              <a:rPr lang="he-IL" sz="2800" dirty="0">
                <a:solidFill>
                  <a:schemeClr val="accent1">
                    <a:lumMod val="50000"/>
                  </a:schemeClr>
                </a:solidFill>
                <a:cs typeface="+mn-cs"/>
              </a:rPr>
            </a:br>
            <a:r>
              <a:rPr lang="he-IL" sz="280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מהי עמדת היחס של הילד כלפי המבוגר בנושא שמדאיג/מעסיק את המבוגר</a:t>
            </a:r>
          </a:p>
        </p:txBody>
      </p:sp>
      <p:graphicFrame>
        <p:nvGraphicFramePr>
          <p:cNvPr id="4" name="מציין מיקום תוכן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3163350"/>
              </p:ext>
            </p:extLst>
          </p:nvPr>
        </p:nvGraphicFramePr>
        <p:xfrm>
          <a:off x="2550000" y="1538537"/>
          <a:ext cx="7092000" cy="531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7824" imgH="5143500" progId="AcroExch.Document.DC">
                  <p:embed/>
                </p:oleObj>
              </mc:Choice>
              <mc:Fallback>
                <p:oleObj name="Acrobat Document" r:id="rId2" imgW="6857824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0000" y="1538537"/>
                        <a:ext cx="7092000" cy="531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oogle Shape;371;p53" descr="לוגו ללא שוליים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2000" y="0"/>
            <a:ext cx="1980000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04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noFill/>
          <a:ln>
            <a:noFill/>
          </a:ln>
        </p:spPr>
        <p:txBody>
          <a:bodyPr>
            <a:norm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he-IL" sz="36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זיהוי עמדת היחס נעשה תמיד על קר</a:t>
            </a:r>
          </a:p>
        </p:txBody>
      </p:sp>
    </p:spTree>
    <p:extLst>
      <p:ext uri="{BB962C8B-B14F-4D97-AF65-F5344CB8AC3E}">
        <p14:creationId xmlns:p14="http://schemas.microsoft.com/office/powerpoint/2010/main" val="62688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1342503"/>
            <a:ext cx="9791700" cy="891814"/>
          </a:xfrm>
        </p:spPr>
        <p:txBody>
          <a:bodyPr>
            <a:noAutofit/>
          </a:bodyPr>
          <a:lstStyle/>
          <a:p>
            <a:pPr algn="ctr"/>
            <a: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שותפות  ? התחשבות ? כדאיות? אלימות ??</a:t>
            </a:r>
            <a:b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dirty="0">
              <a:solidFill>
                <a:schemeClr val="accent6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562100" y="2911641"/>
            <a:ext cx="8636000" cy="3416969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accent6">
                  <a:lumMod val="75000"/>
                </a:schemeClr>
              </a:buClr>
              <a:buNone/>
            </a:pPr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איך מבחינים</a:t>
            </a:r>
            <a:r>
              <a:rPr lang="he-IL" b="1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 </a:t>
            </a:r>
          </a:p>
          <a:p>
            <a:pPr marL="0" indent="0" algn="ctr">
              <a:buClr>
                <a:schemeClr val="accent6">
                  <a:lumMod val="75000"/>
                </a:schemeClr>
              </a:buClr>
              <a:buNone/>
            </a:pPr>
            <a:r>
              <a:rPr lang="he-IL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הפנייה המגדלת מביאה לתנועה ושינוי התנהגותי אמיתי</a:t>
            </a:r>
          </a:p>
          <a:p>
            <a:pPr marL="0" indent="0" algn="ctr">
              <a:buClr>
                <a:schemeClr val="accent6">
                  <a:lumMod val="75000"/>
                </a:schemeClr>
              </a:buClr>
              <a:buNone/>
            </a:pP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הפחתה של תדירות ומשך הדפוס, (לא בהכרח במיידי)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accent6">
                  <a:lumMod val="75000"/>
                </a:schemeClr>
              </a:buClr>
              <a:buNone/>
            </a:pPr>
            <a:endParaRPr lang="he-IL" dirty="0">
              <a:solidFill>
                <a:schemeClr val="accent1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>
              <a:buClr>
                <a:schemeClr val="accent6">
                  <a:lumMod val="75000"/>
                </a:schemeClr>
              </a:buClr>
              <a:buNone/>
            </a:pPr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 המחיר של </a:t>
            </a:r>
            <a:r>
              <a:rPr lang="he-IL" sz="3600" b="1" dirty="0">
                <a:effectLst/>
                <a:ea typeface="Calibri" panose="020F0502020204030204" pitchFamily="34" charset="0"/>
                <a:cs typeface="David" panose="020E0502060401010101" pitchFamily="34" charset="-79"/>
              </a:rPr>
              <a:t>פניות חוזרות ונשנות מאותו סוג</a:t>
            </a:r>
            <a:r>
              <a:rPr lang="he-IL" b="1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" y="5979916"/>
            <a:ext cx="1988016" cy="8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0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37158" y="-2805387"/>
            <a:ext cx="4679920" cy="1015651"/>
          </a:xfrm>
        </p:spPr>
        <p:txBody>
          <a:bodyPr>
            <a:noAutofit/>
          </a:bodyPr>
          <a:lstStyle/>
          <a:p>
            <a:pPr algn="ctr"/>
            <a:b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3200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dirty="0">
              <a:solidFill>
                <a:schemeClr val="accent6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" y="5979916"/>
            <a:ext cx="1988016" cy="879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270" y="1478983"/>
            <a:ext cx="5979695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"שמע אחי, זו בעיה שלך..."</a:t>
            </a:r>
          </a:p>
          <a:p>
            <a:pPr algn="ctr"/>
            <a:endParaRPr lang="he-IL" sz="4000" dirty="0">
              <a:solidFill>
                <a:srgbClr val="70AD47">
                  <a:lumMod val="75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/>
            <a:r>
              <a:rPr lang="he-IL" sz="40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"למה מי אתה בכלל"</a:t>
            </a:r>
          </a:p>
          <a:p>
            <a:pPr algn="ctr"/>
            <a:endParaRPr lang="he-IL" sz="4000" dirty="0">
              <a:solidFill>
                <a:srgbClr val="70AD47">
                  <a:lumMod val="75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40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"דבר אחי דבר"</a:t>
            </a:r>
          </a:p>
          <a:p>
            <a:pPr algn="ctr"/>
            <a:endParaRPr lang="he-IL" sz="4000" dirty="0">
              <a:solidFill>
                <a:srgbClr val="70AD47">
                  <a:lumMod val="75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/>
            <a:r>
              <a:rPr lang="he-IL" sz="4000" dirty="0">
                <a:solidFill>
                  <a:srgbClr val="70AD47">
                    <a:lumMod val="75000"/>
                  </a:srgb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"אנחנו באותו ראש"</a:t>
            </a:r>
          </a:p>
          <a:p>
            <a:pPr lvl="0" algn="ctr"/>
            <a:endParaRPr lang="he-IL" sz="4000" dirty="0">
              <a:solidFill>
                <a:srgbClr val="70AD47">
                  <a:lumMod val="75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endParaRPr lang="he-IL" sz="4000" dirty="0">
              <a:solidFill>
                <a:srgbClr val="70AD47">
                  <a:lumMod val="75000"/>
                </a:srgb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22210-412C-4CB5-8888-AAC374C4E6D9}"/>
              </a:ext>
            </a:extLst>
          </p:cNvPr>
          <p:cNvSpPr txBox="1"/>
          <p:nvPr/>
        </p:nvSpPr>
        <p:spPr>
          <a:xfrm>
            <a:off x="8325852" y="1478984"/>
            <a:ext cx="2695074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prstClr val="black"/>
                </a:solidFill>
              </a:rPr>
              <a:t>שותפות </a:t>
            </a:r>
          </a:p>
          <a:p>
            <a:endParaRPr lang="he-IL" sz="4000" dirty="0">
              <a:solidFill>
                <a:prstClr val="black"/>
              </a:solidFill>
            </a:endParaRPr>
          </a:p>
          <a:p>
            <a:r>
              <a:rPr lang="he-IL" sz="4000" dirty="0">
                <a:solidFill>
                  <a:prstClr val="black"/>
                </a:solidFill>
              </a:rPr>
              <a:t>התחשבות</a:t>
            </a:r>
          </a:p>
          <a:p>
            <a:endParaRPr lang="he-IL" sz="4000" dirty="0">
              <a:solidFill>
                <a:prstClr val="black"/>
              </a:solidFill>
            </a:endParaRPr>
          </a:p>
          <a:p>
            <a:r>
              <a:rPr lang="he-IL" sz="4000" dirty="0">
                <a:solidFill>
                  <a:prstClr val="black"/>
                </a:solidFill>
              </a:rPr>
              <a:t>כדאיות</a:t>
            </a:r>
          </a:p>
          <a:p>
            <a:endParaRPr lang="he-IL" sz="4000" dirty="0">
              <a:solidFill>
                <a:prstClr val="black"/>
              </a:solidFill>
            </a:endParaRPr>
          </a:p>
          <a:p>
            <a:r>
              <a:rPr lang="he-IL" sz="4000" dirty="0">
                <a:solidFill>
                  <a:prstClr val="black"/>
                </a:solidFill>
              </a:rPr>
              <a:t>אלימות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2D402C-3F1C-4466-AC8B-39B973F98CB6}"/>
              </a:ext>
            </a:extLst>
          </p:cNvPr>
          <p:cNvSpPr txBox="1"/>
          <p:nvPr/>
        </p:nvSpPr>
        <p:spPr>
          <a:xfrm>
            <a:off x="5715001" y="341998"/>
            <a:ext cx="4271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prstClr val="black"/>
                </a:solidFill>
              </a:rPr>
              <a:t>תרגיל בשפה מדוברת </a:t>
            </a:r>
          </a:p>
        </p:txBody>
      </p:sp>
      <p:pic>
        <p:nvPicPr>
          <p:cNvPr id="1026" name="Picture 2" descr="תוצאת תמונה עבור סמיילי">
            <a:extLst>
              <a:ext uri="{FF2B5EF4-FFF2-40B4-BE49-F238E27FC236}">
                <a16:creationId xmlns:a16="http://schemas.microsoft.com/office/drawing/2014/main" id="{2A44E01C-0C16-4BD1-8326-BAA741D9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84" y="218007"/>
            <a:ext cx="1015650" cy="10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אליפסה 22">
            <a:extLst>
              <a:ext uri="{FF2B5EF4-FFF2-40B4-BE49-F238E27FC236}">
                <a16:creationId xmlns:a16="http://schemas.microsoft.com/office/drawing/2014/main" id="{114A5232-A27F-4BD9-B4DC-E9885D7ECE17}"/>
              </a:ext>
            </a:extLst>
          </p:cNvPr>
          <p:cNvSpPr/>
          <p:nvPr/>
        </p:nvSpPr>
        <p:spPr>
          <a:xfrm>
            <a:off x="5354053" y="1112320"/>
            <a:ext cx="611151" cy="2663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815809" y="6419669"/>
            <a:ext cx="8807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1200" dirty="0">
                <a:solidFill>
                  <a:prstClr val="black"/>
                </a:solidFill>
              </a:rPr>
              <a:t>לילך תמיר</a:t>
            </a:r>
          </a:p>
        </p:txBody>
      </p:sp>
    </p:spTree>
    <p:extLst>
      <p:ext uri="{BB962C8B-B14F-4D97-AF65-F5344CB8AC3E}">
        <p14:creationId xmlns:p14="http://schemas.microsoft.com/office/powerpoint/2010/main" val="101801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218329</TotalTime>
  <Words>496</Words>
  <Application>Microsoft Office PowerPoint</Application>
  <PresentationFormat>מסך רחב</PresentationFormat>
  <Paragraphs>103</Paragraphs>
  <Slides>29</Slides>
  <Notes>4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5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David</vt:lpstr>
      <vt:lpstr>David Libre</vt:lpstr>
      <vt:lpstr>Times New Roman</vt:lpstr>
      <vt:lpstr>Wingdings</vt:lpstr>
      <vt:lpstr>ערכת נושא Office</vt:lpstr>
      <vt:lpstr>3_ערכת נושא Office</vt:lpstr>
      <vt:lpstr>16_ערכת נושא Office</vt:lpstr>
      <vt:lpstr>Default Design</vt:lpstr>
      <vt:lpstr>9_ערכת נושא Office</vt:lpstr>
      <vt:lpstr>Acrobat Document</vt:lpstr>
      <vt:lpstr>שיעור  6</vt:lpstr>
      <vt:lpstr>מצגת של PowerPoint‏</vt:lpstr>
      <vt:lpstr>  צורת הפנייה של ההורה אל הילד תהיה מותאמת לעמדת היחס בה הילד נמצא כלפיו בנוגע לבעיה שבשלה הוא פונה אליו.   </vt:lpstr>
      <vt:lpstr>מצגת של PowerPoint‏</vt:lpstr>
      <vt:lpstr>עמדות היחס  השונות של הילד כלפי המבוגר בנושא שמדאיג/מעסיק את המבוגר</vt:lpstr>
      <vt:lpstr>שושנת יחסים בסיסית:  מהי עמדת היחס של הילד כלפי המבוגר בנושא שמדאיג/מעסיק את המבוגר</vt:lpstr>
      <vt:lpstr>זיהוי עמדת היחס נעשה תמיד על קר</vt:lpstr>
      <vt:lpstr>שותפות  ? התחשבות ? כדאיות? אלימות ??  </vt:lpstr>
      <vt:lpstr>    </vt:lpstr>
      <vt:lpstr>מצגת של PowerPoint‏</vt:lpstr>
      <vt:lpstr>מצגת של PowerPoint‏</vt:lpstr>
      <vt:lpstr> פנייה מותאמת לעמדת היחס </vt:lpstr>
      <vt:lpstr>שושנת יחסים בסיסית:  מהי עמדת היחס של הילד כלפי המבוגר בנושא שמדאיג/מעסיק את המבוגר</vt:lpstr>
      <vt:lpstr>מצגת של PowerPoint‏</vt:lpstr>
      <vt:lpstr>שושנת יחסים מפורטת</vt:lpstr>
      <vt:lpstr>מצגת של PowerPoint‏</vt:lpstr>
      <vt:lpstr>מצגת של PowerPoint‏</vt:lpstr>
      <vt:lpstr>תרגיל בחדרים</vt:lpstr>
      <vt:lpstr>מאפייני המסר המגדל: אב עם פסע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היררכיית ערכים</dc:title>
  <dc:creator>‏‏משתמש Windows</dc:creator>
  <cp:lastModifiedBy>דורית בן יוסף</cp:lastModifiedBy>
  <cp:revision>63</cp:revision>
  <dcterms:created xsi:type="dcterms:W3CDTF">2020-12-26T08:44:38Z</dcterms:created>
  <dcterms:modified xsi:type="dcterms:W3CDTF">2022-06-26T11:46:08Z</dcterms:modified>
</cp:coreProperties>
</file>