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4" r:id="rId3"/>
    <p:sldMasterId id="2147483696" r:id="rId4"/>
    <p:sldMasterId id="2147483708" r:id="rId5"/>
    <p:sldMasterId id="2147483720" r:id="rId6"/>
    <p:sldMasterId id="2147483792" r:id="rId7"/>
    <p:sldMasterId id="2147483804" r:id="rId8"/>
    <p:sldMasterId id="2147483816" r:id="rId9"/>
    <p:sldMasterId id="2147483840" r:id="rId10"/>
    <p:sldMasterId id="2147483864" r:id="rId11"/>
    <p:sldMasterId id="2147483876" r:id="rId12"/>
    <p:sldMasterId id="2147483912" r:id="rId13"/>
  </p:sldMasterIdLst>
  <p:notesMasterIdLst>
    <p:notesMasterId r:id="rId36"/>
  </p:notesMasterIdLst>
  <p:sldIdLst>
    <p:sldId id="256" r:id="rId14"/>
    <p:sldId id="271" r:id="rId15"/>
    <p:sldId id="283" r:id="rId16"/>
    <p:sldId id="290" r:id="rId17"/>
    <p:sldId id="288" r:id="rId18"/>
    <p:sldId id="282" r:id="rId19"/>
    <p:sldId id="257" r:id="rId20"/>
    <p:sldId id="272" r:id="rId21"/>
    <p:sldId id="258" r:id="rId22"/>
    <p:sldId id="259" r:id="rId23"/>
    <p:sldId id="291" r:id="rId24"/>
    <p:sldId id="262" r:id="rId25"/>
    <p:sldId id="269" r:id="rId26"/>
    <p:sldId id="276" r:id="rId27"/>
    <p:sldId id="260" r:id="rId28"/>
    <p:sldId id="273" r:id="rId29"/>
    <p:sldId id="263" r:id="rId30"/>
    <p:sldId id="278" r:id="rId31"/>
    <p:sldId id="279" r:id="rId32"/>
    <p:sldId id="280" r:id="rId33"/>
    <p:sldId id="281" r:id="rId34"/>
    <p:sldId id="284"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David" panose="020E0502060401010101" pitchFamily="34" charset="-79"/>
      <p:regular r:id="rId43"/>
      <p:bold r:id="rId44"/>
    </p:embeddedFont>
    <p:embeddedFont>
      <p:font typeface="David Libre" panose="00000500000000000000" charset="-79"/>
      <p:regular r:id="rId45"/>
      <p:bold r:id="rId46"/>
    </p:embeddedFont>
    <p:embeddedFont>
      <p:font typeface="Franklin Gothic Book" panose="020B0503020102020204" pitchFamily="34" charset="0"/>
      <p:regular r:id="rId47"/>
      <p:italic r:id="rId48"/>
    </p:embeddedFont>
    <p:embeddedFont>
      <p:font typeface="Franklin Gothic Medium" panose="020B0603020102020204" pitchFamily="34"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9ZWuxGQM4EE7dUM3jMGEmUSPF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42F305-5B1D-4A58-99F4-09AAA1179F5B}">
  <a:tblStyle styleId="{3E42F305-5B1D-4A58-99F4-09AAA1179F5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3.fntdata"/><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7.xml"/><Relationship Id="rId41" Type="http://schemas.openxmlformats.org/officeDocument/2006/relationships/font" Target="fonts/font5.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97885-6554-4A1D-8523-1071CF52988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he-IL"/>
        </a:p>
      </dgm:t>
    </dgm:pt>
    <dgm:pt modelId="{0A377FF3-96CF-4110-911B-D0B46270E395}">
      <dgm:prSet phldrT="[טקסט]"/>
      <dgm:spPr>
        <a:solidFill>
          <a:schemeClr val="accent4"/>
        </a:solidFill>
      </dgm:spPr>
      <dgm:t>
        <a:bodyPr/>
        <a:lstStyle/>
        <a:p>
          <a:pPr rtl="1"/>
          <a:r>
            <a:rPr lang="he-IL" dirty="0"/>
            <a:t>זיהוי דפוס התנהגות</a:t>
          </a:r>
        </a:p>
      </dgm:t>
    </dgm:pt>
    <dgm:pt modelId="{583EAFCC-2CC9-48DE-82F8-2BAD988B7F2C}" type="parTrans" cxnId="{CE387426-4A30-44E5-89EF-3E1D036F3AAB}">
      <dgm:prSet/>
      <dgm:spPr/>
      <dgm:t>
        <a:bodyPr/>
        <a:lstStyle/>
        <a:p>
          <a:pPr rtl="1"/>
          <a:endParaRPr lang="he-IL"/>
        </a:p>
      </dgm:t>
    </dgm:pt>
    <dgm:pt modelId="{433C716D-25FE-40C3-A357-D45E308ED872}" type="sibTrans" cxnId="{CE387426-4A30-44E5-89EF-3E1D036F3AAB}">
      <dgm:prSet/>
      <dgm:spPr/>
      <dgm:t>
        <a:bodyPr/>
        <a:lstStyle/>
        <a:p>
          <a:pPr rtl="1"/>
          <a:endParaRPr lang="he-IL"/>
        </a:p>
      </dgm:t>
    </dgm:pt>
    <dgm:pt modelId="{E2DC3BCF-E728-4686-8D4B-0910807A91A4}">
      <dgm:prSet phldrT="[טקסט]"/>
      <dgm:spPr>
        <a:solidFill>
          <a:srgbClr val="FF0000"/>
        </a:solidFill>
      </dgm:spPr>
      <dgm:t>
        <a:bodyPr/>
        <a:lstStyle/>
        <a:p>
          <a:pPr rtl="1"/>
          <a:r>
            <a:rPr lang="he-IL" dirty="0"/>
            <a:t>הגדרת ערך מגדל</a:t>
          </a:r>
        </a:p>
      </dgm:t>
    </dgm:pt>
    <dgm:pt modelId="{ABD102C2-35B6-4A90-B6AF-AA279C4C2013}" type="parTrans" cxnId="{D2EF21A1-9F86-4813-9151-41FB10508FB0}">
      <dgm:prSet/>
      <dgm:spPr/>
      <dgm:t>
        <a:bodyPr/>
        <a:lstStyle/>
        <a:p>
          <a:pPr rtl="1"/>
          <a:endParaRPr lang="he-IL"/>
        </a:p>
      </dgm:t>
    </dgm:pt>
    <dgm:pt modelId="{33CB28F3-C57B-452B-9114-EF6A745FC745}" type="sibTrans" cxnId="{D2EF21A1-9F86-4813-9151-41FB10508FB0}">
      <dgm:prSet/>
      <dgm:spPr/>
      <dgm:t>
        <a:bodyPr/>
        <a:lstStyle/>
        <a:p>
          <a:pPr rtl="1"/>
          <a:endParaRPr lang="he-IL"/>
        </a:p>
      </dgm:t>
    </dgm:pt>
    <dgm:pt modelId="{DB36FC9B-627A-4C2A-9DC1-FED0EE2AC403}">
      <dgm:prSet phldrT="[טקסט]"/>
      <dgm:spPr>
        <a:solidFill>
          <a:schemeClr val="accent6"/>
        </a:solidFill>
      </dgm:spPr>
      <dgm:t>
        <a:bodyPr/>
        <a:lstStyle/>
        <a:p>
          <a:pPr rtl="1"/>
          <a:r>
            <a:rPr lang="he-IL" dirty="0"/>
            <a:t>ניסוח מסר מגדל אוהב בהיר מכבד ולא תוקף בשפה של הגדרה עצמית</a:t>
          </a:r>
        </a:p>
      </dgm:t>
    </dgm:pt>
    <dgm:pt modelId="{7BF1B565-0454-4421-8408-E147BE28E066}" type="parTrans" cxnId="{5334F323-4D56-46DD-BEB9-ADF8C3F438A1}">
      <dgm:prSet/>
      <dgm:spPr/>
      <dgm:t>
        <a:bodyPr/>
        <a:lstStyle/>
        <a:p>
          <a:pPr rtl="1"/>
          <a:endParaRPr lang="he-IL"/>
        </a:p>
      </dgm:t>
    </dgm:pt>
    <dgm:pt modelId="{28827653-B04B-4969-B686-E6980DEDCADE}" type="sibTrans" cxnId="{5334F323-4D56-46DD-BEB9-ADF8C3F438A1}">
      <dgm:prSet/>
      <dgm:spPr/>
      <dgm:t>
        <a:bodyPr/>
        <a:lstStyle/>
        <a:p>
          <a:pPr rtl="1"/>
          <a:endParaRPr lang="he-IL"/>
        </a:p>
      </dgm:t>
    </dgm:pt>
    <dgm:pt modelId="{AED7599E-FD49-4A31-8FF9-03520F88FBD9}">
      <dgm:prSet/>
      <dgm:spPr/>
      <dgm:t>
        <a:bodyPr/>
        <a:lstStyle/>
        <a:p>
          <a:pPr rtl="1"/>
          <a:r>
            <a:rPr lang="he-IL" dirty="0"/>
            <a:t>זיהוי עמדת היחס </a:t>
          </a:r>
        </a:p>
      </dgm:t>
    </dgm:pt>
    <dgm:pt modelId="{D58A3284-9EE9-482B-AF09-C004DAF47431}" type="parTrans" cxnId="{51D1814C-CCBB-4ECA-8ABD-95C8EA31DECD}">
      <dgm:prSet/>
      <dgm:spPr/>
      <dgm:t>
        <a:bodyPr/>
        <a:lstStyle/>
        <a:p>
          <a:pPr rtl="1"/>
          <a:endParaRPr lang="he-IL"/>
        </a:p>
      </dgm:t>
    </dgm:pt>
    <dgm:pt modelId="{3B6AC4D2-B88F-4896-AA11-1390D88F239D}" type="sibTrans" cxnId="{51D1814C-CCBB-4ECA-8ABD-95C8EA31DECD}">
      <dgm:prSet/>
      <dgm:spPr/>
      <dgm:t>
        <a:bodyPr/>
        <a:lstStyle/>
        <a:p>
          <a:pPr rtl="1"/>
          <a:endParaRPr lang="he-IL"/>
        </a:p>
      </dgm:t>
    </dgm:pt>
    <dgm:pt modelId="{DC7DABF7-DC1E-4E5B-BED5-BA05F4D3E7F9}">
      <dgm:prSet/>
      <dgm:spPr>
        <a:solidFill>
          <a:srgbClr val="7030A0"/>
        </a:solidFill>
      </dgm:spPr>
      <dgm:t>
        <a:bodyPr/>
        <a:lstStyle/>
        <a:p>
          <a:pPr rtl="1"/>
          <a:r>
            <a:rPr lang="he-IL" dirty="0"/>
            <a:t>התאמת צורת המסר לעמדת היחס</a:t>
          </a:r>
        </a:p>
      </dgm:t>
    </dgm:pt>
    <dgm:pt modelId="{7FAAD841-1C00-466F-BC08-FEB9EEC2ADF2}" type="parTrans" cxnId="{B5422D9C-D896-4904-A8E8-D0646556A0AD}">
      <dgm:prSet/>
      <dgm:spPr/>
      <dgm:t>
        <a:bodyPr/>
        <a:lstStyle/>
        <a:p>
          <a:pPr rtl="1"/>
          <a:endParaRPr lang="he-IL"/>
        </a:p>
      </dgm:t>
    </dgm:pt>
    <dgm:pt modelId="{6EBD4062-66B1-437D-89D3-AAB66E7D9438}" type="sibTrans" cxnId="{B5422D9C-D896-4904-A8E8-D0646556A0AD}">
      <dgm:prSet/>
      <dgm:spPr/>
      <dgm:t>
        <a:bodyPr/>
        <a:lstStyle/>
        <a:p>
          <a:pPr rtl="1"/>
          <a:endParaRPr lang="he-IL"/>
        </a:p>
      </dgm:t>
    </dgm:pt>
    <dgm:pt modelId="{B2F1A2E0-D1EA-436A-A1AC-859EF3E55EB9}" type="pres">
      <dgm:prSet presAssocID="{06797885-6554-4A1D-8523-1071CF529886}" presName="outerComposite" presStyleCnt="0">
        <dgm:presLayoutVars>
          <dgm:chMax val="5"/>
          <dgm:dir/>
          <dgm:resizeHandles val="exact"/>
        </dgm:presLayoutVars>
      </dgm:prSet>
      <dgm:spPr/>
    </dgm:pt>
    <dgm:pt modelId="{7EEBAAA1-0709-42E3-8041-2E7834B09434}" type="pres">
      <dgm:prSet presAssocID="{06797885-6554-4A1D-8523-1071CF529886}" presName="dummyMaxCanvas" presStyleCnt="0">
        <dgm:presLayoutVars/>
      </dgm:prSet>
      <dgm:spPr/>
    </dgm:pt>
    <dgm:pt modelId="{2BCAA79C-58C0-4A75-A930-030A4C21B3D9}" type="pres">
      <dgm:prSet presAssocID="{06797885-6554-4A1D-8523-1071CF529886}" presName="FiveNodes_1" presStyleLbl="node1" presStyleIdx="0" presStyleCnt="5">
        <dgm:presLayoutVars>
          <dgm:bulletEnabled val="1"/>
        </dgm:presLayoutVars>
      </dgm:prSet>
      <dgm:spPr/>
    </dgm:pt>
    <dgm:pt modelId="{47879488-111E-428F-9738-045E7A207FB7}" type="pres">
      <dgm:prSet presAssocID="{06797885-6554-4A1D-8523-1071CF529886}" presName="FiveNodes_2" presStyleLbl="node1" presStyleIdx="1" presStyleCnt="5">
        <dgm:presLayoutVars>
          <dgm:bulletEnabled val="1"/>
        </dgm:presLayoutVars>
      </dgm:prSet>
      <dgm:spPr/>
    </dgm:pt>
    <dgm:pt modelId="{E77A25CB-E6ED-4E98-825D-6261CF447331}" type="pres">
      <dgm:prSet presAssocID="{06797885-6554-4A1D-8523-1071CF529886}" presName="FiveNodes_3" presStyleLbl="node1" presStyleIdx="2" presStyleCnt="5">
        <dgm:presLayoutVars>
          <dgm:bulletEnabled val="1"/>
        </dgm:presLayoutVars>
      </dgm:prSet>
      <dgm:spPr/>
    </dgm:pt>
    <dgm:pt modelId="{A28F81C1-096D-4CEE-B812-A22550C58925}" type="pres">
      <dgm:prSet presAssocID="{06797885-6554-4A1D-8523-1071CF529886}" presName="FiveNodes_4" presStyleLbl="node1" presStyleIdx="3" presStyleCnt="5">
        <dgm:presLayoutVars>
          <dgm:bulletEnabled val="1"/>
        </dgm:presLayoutVars>
      </dgm:prSet>
      <dgm:spPr/>
    </dgm:pt>
    <dgm:pt modelId="{F0883312-55FB-4F92-A36E-DA7A773B0E29}" type="pres">
      <dgm:prSet presAssocID="{06797885-6554-4A1D-8523-1071CF529886}" presName="FiveNodes_5" presStyleLbl="node1" presStyleIdx="4" presStyleCnt="5">
        <dgm:presLayoutVars>
          <dgm:bulletEnabled val="1"/>
        </dgm:presLayoutVars>
      </dgm:prSet>
      <dgm:spPr/>
    </dgm:pt>
    <dgm:pt modelId="{4296344D-E08D-496E-9BD3-0618F2465800}" type="pres">
      <dgm:prSet presAssocID="{06797885-6554-4A1D-8523-1071CF529886}" presName="FiveConn_1-2" presStyleLbl="fgAccFollowNode1" presStyleIdx="0" presStyleCnt="4">
        <dgm:presLayoutVars>
          <dgm:bulletEnabled val="1"/>
        </dgm:presLayoutVars>
      </dgm:prSet>
      <dgm:spPr/>
    </dgm:pt>
    <dgm:pt modelId="{F666FD5A-C847-4039-8C5D-B2D9F816D099}" type="pres">
      <dgm:prSet presAssocID="{06797885-6554-4A1D-8523-1071CF529886}" presName="FiveConn_2-3" presStyleLbl="fgAccFollowNode1" presStyleIdx="1" presStyleCnt="4">
        <dgm:presLayoutVars>
          <dgm:bulletEnabled val="1"/>
        </dgm:presLayoutVars>
      </dgm:prSet>
      <dgm:spPr/>
    </dgm:pt>
    <dgm:pt modelId="{35D1A414-33FE-410A-84F4-82283A41D063}" type="pres">
      <dgm:prSet presAssocID="{06797885-6554-4A1D-8523-1071CF529886}" presName="FiveConn_3-4" presStyleLbl="fgAccFollowNode1" presStyleIdx="2" presStyleCnt="4">
        <dgm:presLayoutVars>
          <dgm:bulletEnabled val="1"/>
        </dgm:presLayoutVars>
      </dgm:prSet>
      <dgm:spPr/>
    </dgm:pt>
    <dgm:pt modelId="{3FAE233E-25AB-463A-B6B8-796A0D16B63D}" type="pres">
      <dgm:prSet presAssocID="{06797885-6554-4A1D-8523-1071CF529886}" presName="FiveConn_4-5" presStyleLbl="fgAccFollowNode1" presStyleIdx="3" presStyleCnt="4">
        <dgm:presLayoutVars>
          <dgm:bulletEnabled val="1"/>
        </dgm:presLayoutVars>
      </dgm:prSet>
      <dgm:spPr/>
    </dgm:pt>
    <dgm:pt modelId="{250578A8-4F77-4487-A7E9-7419DAFF1A7E}" type="pres">
      <dgm:prSet presAssocID="{06797885-6554-4A1D-8523-1071CF529886}" presName="FiveNodes_1_text" presStyleLbl="node1" presStyleIdx="4" presStyleCnt="5">
        <dgm:presLayoutVars>
          <dgm:bulletEnabled val="1"/>
        </dgm:presLayoutVars>
      </dgm:prSet>
      <dgm:spPr/>
    </dgm:pt>
    <dgm:pt modelId="{65BCCD75-4103-455F-B1CD-E44EEED090ED}" type="pres">
      <dgm:prSet presAssocID="{06797885-6554-4A1D-8523-1071CF529886}" presName="FiveNodes_2_text" presStyleLbl="node1" presStyleIdx="4" presStyleCnt="5">
        <dgm:presLayoutVars>
          <dgm:bulletEnabled val="1"/>
        </dgm:presLayoutVars>
      </dgm:prSet>
      <dgm:spPr/>
    </dgm:pt>
    <dgm:pt modelId="{1EBC3B4B-7E34-4812-BC0A-B5BDA8822871}" type="pres">
      <dgm:prSet presAssocID="{06797885-6554-4A1D-8523-1071CF529886}" presName="FiveNodes_3_text" presStyleLbl="node1" presStyleIdx="4" presStyleCnt="5">
        <dgm:presLayoutVars>
          <dgm:bulletEnabled val="1"/>
        </dgm:presLayoutVars>
      </dgm:prSet>
      <dgm:spPr/>
    </dgm:pt>
    <dgm:pt modelId="{8A219E29-574E-400F-A394-0AA1E701194F}" type="pres">
      <dgm:prSet presAssocID="{06797885-6554-4A1D-8523-1071CF529886}" presName="FiveNodes_4_text" presStyleLbl="node1" presStyleIdx="4" presStyleCnt="5">
        <dgm:presLayoutVars>
          <dgm:bulletEnabled val="1"/>
        </dgm:presLayoutVars>
      </dgm:prSet>
      <dgm:spPr/>
    </dgm:pt>
    <dgm:pt modelId="{06B45EC4-B011-476F-82D3-D4A9364BA745}" type="pres">
      <dgm:prSet presAssocID="{06797885-6554-4A1D-8523-1071CF529886}" presName="FiveNodes_5_text" presStyleLbl="node1" presStyleIdx="4" presStyleCnt="5">
        <dgm:presLayoutVars>
          <dgm:bulletEnabled val="1"/>
        </dgm:presLayoutVars>
      </dgm:prSet>
      <dgm:spPr/>
    </dgm:pt>
  </dgm:ptLst>
  <dgm:cxnLst>
    <dgm:cxn modelId="{9310EF08-9E5A-4B01-8797-BFF0A45C5C10}" type="presOf" srcId="{DB36FC9B-627A-4C2A-9DC1-FED0EE2AC403}" destId="{E77A25CB-E6ED-4E98-825D-6261CF447331}" srcOrd="0" destOrd="0" presId="urn:microsoft.com/office/officeart/2005/8/layout/vProcess5"/>
    <dgm:cxn modelId="{5334F323-4D56-46DD-BEB9-ADF8C3F438A1}" srcId="{06797885-6554-4A1D-8523-1071CF529886}" destId="{DB36FC9B-627A-4C2A-9DC1-FED0EE2AC403}" srcOrd="2" destOrd="0" parTransId="{7BF1B565-0454-4421-8408-E147BE28E066}" sibTransId="{28827653-B04B-4969-B686-E6980DEDCADE}"/>
    <dgm:cxn modelId="{CE387426-4A30-44E5-89EF-3E1D036F3AAB}" srcId="{06797885-6554-4A1D-8523-1071CF529886}" destId="{0A377FF3-96CF-4110-911B-D0B46270E395}" srcOrd="0" destOrd="0" parTransId="{583EAFCC-2CC9-48DE-82F8-2BAD988B7F2C}" sibTransId="{433C716D-25FE-40C3-A357-D45E308ED872}"/>
    <dgm:cxn modelId="{995A1428-F794-49AF-AEF8-795E745786C8}" type="presOf" srcId="{DC7DABF7-DC1E-4E5B-BED5-BA05F4D3E7F9}" destId="{06B45EC4-B011-476F-82D3-D4A9364BA745}" srcOrd="1" destOrd="0" presId="urn:microsoft.com/office/officeart/2005/8/layout/vProcess5"/>
    <dgm:cxn modelId="{9988452B-5FD4-4BBB-90B3-6C4B3DD7EA9A}" type="presOf" srcId="{28827653-B04B-4969-B686-E6980DEDCADE}" destId="{35D1A414-33FE-410A-84F4-82283A41D063}" srcOrd="0" destOrd="0" presId="urn:microsoft.com/office/officeart/2005/8/layout/vProcess5"/>
    <dgm:cxn modelId="{6493D060-8F14-41AD-ADEB-2468716F4B18}" type="presOf" srcId="{E2DC3BCF-E728-4686-8D4B-0910807A91A4}" destId="{47879488-111E-428F-9738-045E7A207FB7}" srcOrd="0" destOrd="0" presId="urn:microsoft.com/office/officeart/2005/8/layout/vProcess5"/>
    <dgm:cxn modelId="{459E214A-AB79-4476-BFBC-0743B8CD6BEB}" type="presOf" srcId="{AED7599E-FD49-4A31-8FF9-03520F88FBD9}" destId="{A28F81C1-096D-4CEE-B812-A22550C58925}" srcOrd="0" destOrd="0" presId="urn:microsoft.com/office/officeart/2005/8/layout/vProcess5"/>
    <dgm:cxn modelId="{51D1814C-CCBB-4ECA-8ABD-95C8EA31DECD}" srcId="{06797885-6554-4A1D-8523-1071CF529886}" destId="{AED7599E-FD49-4A31-8FF9-03520F88FBD9}" srcOrd="3" destOrd="0" parTransId="{D58A3284-9EE9-482B-AF09-C004DAF47431}" sibTransId="{3B6AC4D2-B88F-4896-AA11-1390D88F239D}"/>
    <dgm:cxn modelId="{9D965C7D-BA0A-4A2F-A0BD-BDB277AABE1A}" type="presOf" srcId="{33CB28F3-C57B-452B-9114-EF6A745FC745}" destId="{F666FD5A-C847-4039-8C5D-B2D9F816D099}" srcOrd="0" destOrd="0" presId="urn:microsoft.com/office/officeart/2005/8/layout/vProcess5"/>
    <dgm:cxn modelId="{E17F2986-D531-4118-98BD-96A8F822AD96}" type="presOf" srcId="{0A377FF3-96CF-4110-911B-D0B46270E395}" destId="{2BCAA79C-58C0-4A75-A930-030A4C21B3D9}" srcOrd="0" destOrd="0" presId="urn:microsoft.com/office/officeart/2005/8/layout/vProcess5"/>
    <dgm:cxn modelId="{0B7C6498-CE3A-4928-899C-88189C9C05BF}" type="presOf" srcId="{E2DC3BCF-E728-4686-8D4B-0910807A91A4}" destId="{65BCCD75-4103-455F-B1CD-E44EEED090ED}" srcOrd="1" destOrd="0" presId="urn:microsoft.com/office/officeart/2005/8/layout/vProcess5"/>
    <dgm:cxn modelId="{3019409B-8FAB-498D-B4C6-F1FC0B76C5BE}" type="presOf" srcId="{AED7599E-FD49-4A31-8FF9-03520F88FBD9}" destId="{8A219E29-574E-400F-A394-0AA1E701194F}" srcOrd="1" destOrd="0" presId="urn:microsoft.com/office/officeart/2005/8/layout/vProcess5"/>
    <dgm:cxn modelId="{B5422D9C-D896-4904-A8E8-D0646556A0AD}" srcId="{06797885-6554-4A1D-8523-1071CF529886}" destId="{DC7DABF7-DC1E-4E5B-BED5-BA05F4D3E7F9}" srcOrd="4" destOrd="0" parTransId="{7FAAD841-1C00-466F-BC08-FEB9EEC2ADF2}" sibTransId="{6EBD4062-66B1-437D-89D3-AAB66E7D9438}"/>
    <dgm:cxn modelId="{D2EF21A1-9F86-4813-9151-41FB10508FB0}" srcId="{06797885-6554-4A1D-8523-1071CF529886}" destId="{E2DC3BCF-E728-4686-8D4B-0910807A91A4}" srcOrd="1" destOrd="0" parTransId="{ABD102C2-35B6-4A90-B6AF-AA279C4C2013}" sibTransId="{33CB28F3-C57B-452B-9114-EF6A745FC745}"/>
    <dgm:cxn modelId="{618B94A7-4EEE-41B0-A0A8-E513D7964C9A}" type="presOf" srcId="{3B6AC4D2-B88F-4896-AA11-1390D88F239D}" destId="{3FAE233E-25AB-463A-B6B8-796A0D16B63D}" srcOrd="0" destOrd="0" presId="urn:microsoft.com/office/officeart/2005/8/layout/vProcess5"/>
    <dgm:cxn modelId="{36E128B2-D8EC-4FB1-8635-1770BFE0493D}" type="presOf" srcId="{433C716D-25FE-40C3-A357-D45E308ED872}" destId="{4296344D-E08D-496E-9BD3-0618F2465800}" srcOrd="0" destOrd="0" presId="urn:microsoft.com/office/officeart/2005/8/layout/vProcess5"/>
    <dgm:cxn modelId="{C0DE28C2-60D6-4E94-95AB-F6F2F30AE937}" type="presOf" srcId="{0A377FF3-96CF-4110-911B-D0B46270E395}" destId="{250578A8-4F77-4487-A7E9-7419DAFF1A7E}" srcOrd="1" destOrd="0" presId="urn:microsoft.com/office/officeart/2005/8/layout/vProcess5"/>
    <dgm:cxn modelId="{4B39F8D9-F265-4D53-B6BE-6A36FE9FDF4A}" type="presOf" srcId="{DB36FC9B-627A-4C2A-9DC1-FED0EE2AC403}" destId="{1EBC3B4B-7E34-4812-BC0A-B5BDA8822871}" srcOrd="1" destOrd="0" presId="urn:microsoft.com/office/officeart/2005/8/layout/vProcess5"/>
    <dgm:cxn modelId="{F22A57E3-4A7E-4417-9555-373A9E9393D9}" type="presOf" srcId="{DC7DABF7-DC1E-4E5B-BED5-BA05F4D3E7F9}" destId="{F0883312-55FB-4F92-A36E-DA7A773B0E29}" srcOrd="0" destOrd="0" presId="urn:microsoft.com/office/officeart/2005/8/layout/vProcess5"/>
    <dgm:cxn modelId="{85B70DF0-3239-44A5-BC8C-4151C43258FE}" type="presOf" srcId="{06797885-6554-4A1D-8523-1071CF529886}" destId="{B2F1A2E0-D1EA-436A-A1AC-859EF3E55EB9}" srcOrd="0" destOrd="0" presId="urn:microsoft.com/office/officeart/2005/8/layout/vProcess5"/>
    <dgm:cxn modelId="{E61B03A1-A0BD-49F7-AF12-00A7F09FDEF4}" type="presParOf" srcId="{B2F1A2E0-D1EA-436A-A1AC-859EF3E55EB9}" destId="{7EEBAAA1-0709-42E3-8041-2E7834B09434}" srcOrd="0" destOrd="0" presId="urn:microsoft.com/office/officeart/2005/8/layout/vProcess5"/>
    <dgm:cxn modelId="{75FDCC18-35CC-45EF-9B66-5763DB37B73D}" type="presParOf" srcId="{B2F1A2E0-D1EA-436A-A1AC-859EF3E55EB9}" destId="{2BCAA79C-58C0-4A75-A930-030A4C21B3D9}" srcOrd="1" destOrd="0" presId="urn:microsoft.com/office/officeart/2005/8/layout/vProcess5"/>
    <dgm:cxn modelId="{4E017AE0-708D-4A8D-A42F-E2FD9E3F8BE9}" type="presParOf" srcId="{B2F1A2E0-D1EA-436A-A1AC-859EF3E55EB9}" destId="{47879488-111E-428F-9738-045E7A207FB7}" srcOrd="2" destOrd="0" presId="urn:microsoft.com/office/officeart/2005/8/layout/vProcess5"/>
    <dgm:cxn modelId="{56B5497E-9734-4291-ACF5-0BD11F13C8A6}" type="presParOf" srcId="{B2F1A2E0-D1EA-436A-A1AC-859EF3E55EB9}" destId="{E77A25CB-E6ED-4E98-825D-6261CF447331}" srcOrd="3" destOrd="0" presId="urn:microsoft.com/office/officeart/2005/8/layout/vProcess5"/>
    <dgm:cxn modelId="{068607E2-A872-4215-B8E6-8389FEAD2DD7}" type="presParOf" srcId="{B2F1A2E0-D1EA-436A-A1AC-859EF3E55EB9}" destId="{A28F81C1-096D-4CEE-B812-A22550C58925}" srcOrd="4" destOrd="0" presId="urn:microsoft.com/office/officeart/2005/8/layout/vProcess5"/>
    <dgm:cxn modelId="{1CF98E53-1E56-4016-BDA6-80020CA9153B}" type="presParOf" srcId="{B2F1A2E0-D1EA-436A-A1AC-859EF3E55EB9}" destId="{F0883312-55FB-4F92-A36E-DA7A773B0E29}" srcOrd="5" destOrd="0" presId="urn:microsoft.com/office/officeart/2005/8/layout/vProcess5"/>
    <dgm:cxn modelId="{9B4632E8-F61A-4F14-82BB-1D342A115DA2}" type="presParOf" srcId="{B2F1A2E0-D1EA-436A-A1AC-859EF3E55EB9}" destId="{4296344D-E08D-496E-9BD3-0618F2465800}" srcOrd="6" destOrd="0" presId="urn:microsoft.com/office/officeart/2005/8/layout/vProcess5"/>
    <dgm:cxn modelId="{33792833-F3F8-4587-BB80-123550F91DD2}" type="presParOf" srcId="{B2F1A2E0-D1EA-436A-A1AC-859EF3E55EB9}" destId="{F666FD5A-C847-4039-8C5D-B2D9F816D099}" srcOrd="7" destOrd="0" presId="urn:microsoft.com/office/officeart/2005/8/layout/vProcess5"/>
    <dgm:cxn modelId="{E998AD70-C1A3-4E6F-9F0B-39F24511BD93}" type="presParOf" srcId="{B2F1A2E0-D1EA-436A-A1AC-859EF3E55EB9}" destId="{35D1A414-33FE-410A-84F4-82283A41D063}" srcOrd="8" destOrd="0" presId="urn:microsoft.com/office/officeart/2005/8/layout/vProcess5"/>
    <dgm:cxn modelId="{9C56D0FB-00AB-48CA-ACDA-5B9D106D54C3}" type="presParOf" srcId="{B2F1A2E0-D1EA-436A-A1AC-859EF3E55EB9}" destId="{3FAE233E-25AB-463A-B6B8-796A0D16B63D}" srcOrd="9" destOrd="0" presId="urn:microsoft.com/office/officeart/2005/8/layout/vProcess5"/>
    <dgm:cxn modelId="{0FDA0F51-EB54-4D4F-9D9E-DB614295D256}" type="presParOf" srcId="{B2F1A2E0-D1EA-436A-A1AC-859EF3E55EB9}" destId="{250578A8-4F77-4487-A7E9-7419DAFF1A7E}" srcOrd="10" destOrd="0" presId="urn:microsoft.com/office/officeart/2005/8/layout/vProcess5"/>
    <dgm:cxn modelId="{91097F8D-8DDF-466C-A5DF-CA2DEAC22F25}" type="presParOf" srcId="{B2F1A2E0-D1EA-436A-A1AC-859EF3E55EB9}" destId="{65BCCD75-4103-455F-B1CD-E44EEED090ED}" srcOrd="11" destOrd="0" presId="urn:microsoft.com/office/officeart/2005/8/layout/vProcess5"/>
    <dgm:cxn modelId="{61E36727-D060-4921-84DD-91474FADD39D}" type="presParOf" srcId="{B2F1A2E0-D1EA-436A-A1AC-859EF3E55EB9}" destId="{1EBC3B4B-7E34-4812-BC0A-B5BDA8822871}" srcOrd="12" destOrd="0" presId="urn:microsoft.com/office/officeart/2005/8/layout/vProcess5"/>
    <dgm:cxn modelId="{B6504FBD-A45C-4624-98F6-1FCD2AF06FC8}" type="presParOf" srcId="{B2F1A2E0-D1EA-436A-A1AC-859EF3E55EB9}" destId="{8A219E29-574E-400F-A394-0AA1E701194F}" srcOrd="13" destOrd="0" presId="urn:microsoft.com/office/officeart/2005/8/layout/vProcess5"/>
    <dgm:cxn modelId="{92E26E41-E36A-41BA-B69C-66E46483A59D}" type="presParOf" srcId="{B2F1A2E0-D1EA-436A-A1AC-859EF3E55EB9}" destId="{06B45EC4-B011-476F-82D3-D4A9364BA74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AA79C-58C0-4A75-A930-030A4C21B3D9}">
      <dsp:nvSpPr>
        <dsp:cNvPr id="0" name=""/>
        <dsp:cNvSpPr/>
      </dsp:nvSpPr>
      <dsp:spPr>
        <a:xfrm>
          <a:off x="0" y="0"/>
          <a:ext cx="6258560" cy="97536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t>זיהוי דפוס התנהגות</a:t>
          </a:r>
        </a:p>
      </dsp:txBody>
      <dsp:txXfrm>
        <a:off x="28567" y="28567"/>
        <a:ext cx="5091953" cy="918226"/>
      </dsp:txXfrm>
    </dsp:sp>
    <dsp:sp modelId="{47879488-111E-428F-9738-045E7A207FB7}">
      <dsp:nvSpPr>
        <dsp:cNvPr id="0" name=""/>
        <dsp:cNvSpPr/>
      </dsp:nvSpPr>
      <dsp:spPr>
        <a:xfrm>
          <a:off x="467360" y="1110826"/>
          <a:ext cx="6258560" cy="97536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t>הגדרת ערך מגדל</a:t>
          </a:r>
        </a:p>
      </dsp:txBody>
      <dsp:txXfrm>
        <a:off x="495927" y="1139393"/>
        <a:ext cx="5100081" cy="918226"/>
      </dsp:txXfrm>
    </dsp:sp>
    <dsp:sp modelId="{E77A25CB-E6ED-4E98-825D-6261CF447331}">
      <dsp:nvSpPr>
        <dsp:cNvPr id="0" name=""/>
        <dsp:cNvSpPr/>
      </dsp:nvSpPr>
      <dsp:spPr>
        <a:xfrm>
          <a:off x="934719" y="2221653"/>
          <a:ext cx="6258560" cy="97536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t>ניסוח מסר מגדל אוהב בהיר מכבד ולא תוקף בשפה של הגדרה עצמית</a:t>
          </a:r>
        </a:p>
      </dsp:txBody>
      <dsp:txXfrm>
        <a:off x="963286" y="2250220"/>
        <a:ext cx="5100081" cy="918226"/>
      </dsp:txXfrm>
    </dsp:sp>
    <dsp:sp modelId="{A28F81C1-096D-4CEE-B812-A22550C58925}">
      <dsp:nvSpPr>
        <dsp:cNvPr id="0" name=""/>
        <dsp:cNvSpPr/>
      </dsp:nvSpPr>
      <dsp:spPr>
        <a:xfrm>
          <a:off x="1402079" y="333248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t>זיהוי עמדת היחס </a:t>
          </a:r>
        </a:p>
      </dsp:txBody>
      <dsp:txXfrm>
        <a:off x="1430646" y="3361047"/>
        <a:ext cx="5100081" cy="918226"/>
      </dsp:txXfrm>
    </dsp:sp>
    <dsp:sp modelId="{F0883312-55FB-4F92-A36E-DA7A773B0E29}">
      <dsp:nvSpPr>
        <dsp:cNvPr id="0" name=""/>
        <dsp:cNvSpPr/>
      </dsp:nvSpPr>
      <dsp:spPr>
        <a:xfrm>
          <a:off x="1869439" y="4443306"/>
          <a:ext cx="6258560" cy="97536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t>התאמת צורת המסר לעמדת היחס</a:t>
          </a:r>
        </a:p>
      </dsp:txBody>
      <dsp:txXfrm>
        <a:off x="1898006" y="4471873"/>
        <a:ext cx="5100081" cy="918226"/>
      </dsp:txXfrm>
    </dsp:sp>
    <dsp:sp modelId="{4296344D-E08D-496E-9BD3-0618F2465800}">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endParaRPr lang="he-IL" sz="3000" kern="1200"/>
        </a:p>
      </dsp:txBody>
      <dsp:txXfrm>
        <a:off x="5767221" y="712554"/>
        <a:ext cx="348692" cy="477073"/>
      </dsp:txXfrm>
    </dsp:sp>
    <dsp:sp modelId="{F666FD5A-C847-4039-8C5D-B2D9F816D099}">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endParaRPr lang="he-IL" sz="3000" kern="1200"/>
        </a:p>
      </dsp:txBody>
      <dsp:txXfrm>
        <a:off x="6234581" y="1823381"/>
        <a:ext cx="348692" cy="477073"/>
      </dsp:txXfrm>
    </dsp:sp>
    <dsp:sp modelId="{35D1A414-33FE-410A-84F4-82283A41D063}">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endParaRPr lang="he-IL" sz="3000" kern="1200"/>
        </a:p>
      </dsp:txBody>
      <dsp:txXfrm>
        <a:off x="6701941" y="2917952"/>
        <a:ext cx="348692" cy="477073"/>
      </dsp:txXfrm>
    </dsp:sp>
    <dsp:sp modelId="{3FAE233E-25AB-463A-B6B8-796A0D16B63D}">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endParaRPr lang="he-IL" sz="3000" kern="1200"/>
        </a:p>
      </dsp:txBody>
      <dsp:txXfrm>
        <a:off x="7169301" y="4039616"/>
        <a:ext cx="348692" cy="4770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9-09-07T08:41:13.226"/>
    </inkml:context>
    <inkml:brush xml:id="br0">
      <inkml:brushProperty name="width" value="0.1" units="cm"/>
      <inkml:brushProperty name="height" value="0.1" units="cm"/>
      <inkml:brushProperty name="color" value="#E71224"/>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9-09-07T08:41:13.226"/>
    </inkml:context>
    <inkml:brush xml:id="br0">
      <inkml:brushProperty name="width" value="0.1" units="cm"/>
      <inkml:brushProperty name="height" value="0.1" units="cm"/>
      <inkml:brushProperty name="color" value="#E712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32508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89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98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921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849" name="Google Shape;849;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solidFill>
                  <a:srgbClr val="000000"/>
                </a:solidFill>
              </a:rPr>
              <a:t>9</a:t>
            </a:fld>
            <a:endParaRPr>
              <a:solidFill>
                <a:srgbClr val="000000"/>
              </a:solidFill>
            </a:endParaRPr>
          </a:p>
        </p:txBody>
      </p:sp>
    </p:spTree>
    <p:extLst>
      <p:ext uri="{BB962C8B-B14F-4D97-AF65-F5344CB8AC3E}">
        <p14:creationId xmlns:p14="http://schemas.microsoft.com/office/powerpoint/2010/main" val="173878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91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862" name="Google Shape;862;p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rtl="1"/>
            <a:fld id="{00000000-1234-1234-1234-123412341234}" type="slidenum">
              <a:rPr lang="x-none"/>
              <a:pPr rtl="1"/>
              <a:t>11</a:t>
            </a:fld>
            <a:endParaRPr/>
          </a:p>
        </p:txBody>
      </p:sp>
    </p:spTree>
    <p:extLst>
      <p:ext uri="{BB962C8B-B14F-4D97-AF65-F5344CB8AC3E}">
        <p14:creationId xmlns:p14="http://schemas.microsoft.com/office/powerpoint/2010/main" val="156289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09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862" name="Google Shape;862;p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solidFill>
                  <a:srgbClr val="000000"/>
                </a:solidFill>
              </a:rPr>
              <a:t>15</a:t>
            </a:fld>
            <a:endParaRPr>
              <a:solidFill>
                <a:srgbClr val="000000"/>
              </a:solidFill>
            </a:endParaRPr>
          </a:p>
        </p:txBody>
      </p:sp>
    </p:spTree>
    <p:extLst>
      <p:ext uri="{BB962C8B-B14F-4D97-AF65-F5344CB8AC3E}">
        <p14:creationId xmlns:p14="http://schemas.microsoft.com/office/powerpoint/2010/main" val="425296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20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335198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944634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053984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983279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666791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857189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593871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238978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177960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3408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457524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669994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556356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310338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216387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153119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012823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659735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278463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9580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3" name="Google Shape;93;p18"/>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4" name="Google Shape;94;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5" name="Google Shape;95;p18"/>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165287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38662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3CC2A2-A09D-4D8F-B4E1-B9697197852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7034082-11EB-4CAE-8CB0-67DDD7385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C1BE44A-876B-485C-AE48-54DA7DB8B926}"/>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64F66B51-781B-4795-AED8-02719E4E0C1E}"/>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2A83DAAF-8436-474E-B432-58CE57185A79}"/>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335338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DEA573-AB2F-4345-8651-03E43872E3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9152B70-8D62-4A6D-A8D4-FACCE61A200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5C622C9-2F2F-4827-B30D-133BE39BD4B6}"/>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0BE6497-CF80-44CD-9CC8-AE2F04FC018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AD7BCF4-59A0-47EE-9ECF-728CD226D5B2}"/>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285721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043883-A255-46C1-923C-476143D6893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6E8FF7D-638B-48EE-B47D-096A5E8D0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2B604E2-7554-42DC-BBDD-60035D8FDE3C}"/>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C80FA06-B78E-40C2-922A-F5405315E73C}"/>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DECCE2D6-6EED-4FB9-82FC-21294DB7804F}"/>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537029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22D5C2-99A6-4E44-B2B3-182DB0FB699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08C69C5-D97E-4998-B97B-B8186D2F6E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7C445F3-F896-40BD-9ED8-97D0D168E85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5ADF3BE-8E6F-4145-B675-C693AAE4C16C}"/>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28F2F129-B992-4BA7-BAD7-8689131CC345}"/>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ED929B85-2650-40DB-97D2-D3CC57FCACAA}"/>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395670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3CA43C-336F-4AB8-A4E0-419487B3A2E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9005D19-FF22-4737-9196-1EC0032FF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F6AB069-A08B-4DC3-BB76-1EF30FD07AC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B955BBD-BF83-49A1-B6EB-863D1717C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9D1182D-1678-4D31-8187-950D17E4F83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627234E-1C6A-41C2-85C8-4DA3F83FE468}"/>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מציין מיקום של כותרת תחתונה 7">
            <a:extLst>
              <a:ext uri="{FF2B5EF4-FFF2-40B4-BE49-F238E27FC236}">
                <a16:creationId xmlns:a16="http://schemas.microsoft.com/office/drawing/2014/main" id="{214A5910-3605-4C25-B798-7A0B3EA766AD}"/>
              </a:ext>
            </a:extLst>
          </p:cNvPr>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a:extLst>
              <a:ext uri="{FF2B5EF4-FFF2-40B4-BE49-F238E27FC236}">
                <a16:creationId xmlns:a16="http://schemas.microsoft.com/office/drawing/2014/main" id="{B084D270-7F1A-4FA2-A01A-BB8508A9604E}"/>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09362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C73D21-007E-465D-BC47-77E2EBB2558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1DB395C-38E5-4435-AD38-5308BAA227B4}"/>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מציין מיקום של כותרת תחתונה 3">
            <a:extLst>
              <a:ext uri="{FF2B5EF4-FFF2-40B4-BE49-F238E27FC236}">
                <a16:creationId xmlns:a16="http://schemas.microsoft.com/office/drawing/2014/main" id="{F45E5385-B4FD-474F-93B1-0D10B4216260}"/>
              </a:ext>
            </a:extLst>
          </p:cNvPr>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a:extLst>
              <a:ext uri="{FF2B5EF4-FFF2-40B4-BE49-F238E27FC236}">
                <a16:creationId xmlns:a16="http://schemas.microsoft.com/office/drawing/2014/main" id="{F28845C9-FBEB-4193-ADFE-B814A369E056}"/>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975608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978B700-3333-4B72-9FCC-B9CAB5D72A7E}"/>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מציין מיקום של כותרת תחתונה 2">
            <a:extLst>
              <a:ext uri="{FF2B5EF4-FFF2-40B4-BE49-F238E27FC236}">
                <a16:creationId xmlns:a16="http://schemas.microsoft.com/office/drawing/2014/main" id="{D08D61C8-E602-4C48-8C46-B71B27023A72}"/>
              </a:ext>
            </a:extLst>
          </p:cNvPr>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a:extLst>
              <a:ext uri="{FF2B5EF4-FFF2-40B4-BE49-F238E27FC236}">
                <a16:creationId xmlns:a16="http://schemas.microsoft.com/office/drawing/2014/main" id="{94AF5190-0BE7-46D7-AE58-D57DE07D9AD8}"/>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365695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BF8F4B-F1E2-4A8A-B179-13C2AD695E9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1CBAE3-B6DB-4FA0-BF04-151102E1B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54C763C-779A-472C-B589-62CD616BE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89FD7B7-955A-400D-8F34-17B6F567E2C4}"/>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E5D6E68B-C051-4C4A-AF2C-2E9C3A80DAC7}"/>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7CA23FDB-A7E5-4ECE-8156-C5B5693F0EE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8619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96"/>
        <p:cNvGrpSpPr/>
        <p:nvPr/>
      </p:nvGrpSpPr>
      <p:grpSpPr>
        <a:xfrm>
          <a:off x="0" y="0"/>
          <a:ext cx="0" cy="0"/>
          <a:chOff x="0" y="0"/>
          <a:chExt cx="0" cy="0"/>
        </a:xfrm>
      </p:grpSpPr>
      <p:sp>
        <p:nvSpPr>
          <p:cNvPr id="97" name="Google Shape;97;p46"/>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rtl="1">
              <a:spcBef>
                <a:spcPts val="640"/>
              </a:spcBef>
              <a:spcAft>
                <a:spcPts val="0"/>
              </a:spcAft>
              <a:buClr>
                <a:srgbClr val="888888"/>
              </a:buClr>
              <a:buSzPts val="3200"/>
              <a:buNone/>
              <a:defRPr>
                <a:solidFill>
                  <a:srgbClr val="888888"/>
                </a:solidFill>
              </a:defRPr>
            </a:lvl1pPr>
            <a:lvl2pPr lvl="1" algn="ctr" rtl="1">
              <a:spcBef>
                <a:spcPts val="560"/>
              </a:spcBef>
              <a:spcAft>
                <a:spcPts val="0"/>
              </a:spcAft>
              <a:buClr>
                <a:srgbClr val="888888"/>
              </a:buClr>
              <a:buSzPts val="2800"/>
              <a:buNone/>
              <a:defRPr>
                <a:solidFill>
                  <a:srgbClr val="888888"/>
                </a:solidFill>
              </a:defRPr>
            </a:lvl2pPr>
            <a:lvl3pPr lvl="2" algn="ctr" rtl="1">
              <a:spcBef>
                <a:spcPts val="480"/>
              </a:spcBef>
              <a:spcAft>
                <a:spcPts val="0"/>
              </a:spcAft>
              <a:buClr>
                <a:srgbClr val="888888"/>
              </a:buClr>
              <a:buSzPts val="2400"/>
              <a:buNone/>
              <a:defRPr>
                <a:solidFill>
                  <a:srgbClr val="888888"/>
                </a:solidFill>
              </a:defRPr>
            </a:lvl3pPr>
            <a:lvl4pPr lvl="3" algn="ctr" rtl="1">
              <a:spcBef>
                <a:spcPts val="400"/>
              </a:spcBef>
              <a:spcAft>
                <a:spcPts val="0"/>
              </a:spcAft>
              <a:buClr>
                <a:srgbClr val="888888"/>
              </a:buClr>
              <a:buSzPts val="2000"/>
              <a:buNone/>
              <a:defRPr>
                <a:solidFill>
                  <a:srgbClr val="888888"/>
                </a:solidFill>
              </a:defRPr>
            </a:lvl4pPr>
            <a:lvl5pPr lvl="4" algn="ctr" rtl="1">
              <a:spcBef>
                <a:spcPts val="400"/>
              </a:spcBef>
              <a:spcAft>
                <a:spcPts val="0"/>
              </a:spcAft>
              <a:buClr>
                <a:srgbClr val="888888"/>
              </a:buClr>
              <a:buSzPts val="2000"/>
              <a:buNone/>
              <a:defRPr>
                <a:solidFill>
                  <a:srgbClr val="888888"/>
                </a:solidFill>
              </a:defRPr>
            </a:lvl5pPr>
            <a:lvl6pPr lvl="5" algn="ctr" rtl="1">
              <a:spcBef>
                <a:spcPts val="400"/>
              </a:spcBef>
              <a:spcAft>
                <a:spcPts val="0"/>
              </a:spcAft>
              <a:buClr>
                <a:srgbClr val="888888"/>
              </a:buClr>
              <a:buSzPts val="2000"/>
              <a:buNone/>
              <a:defRPr>
                <a:solidFill>
                  <a:srgbClr val="888888"/>
                </a:solidFill>
              </a:defRPr>
            </a:lvl6pPr>
            <a:lvl7pPr lvl="6" algn="ctr" rtl="1">
              <a:spcBef>
                <a:spcPts val="400"/>
              </a:spcBef>
              <a:spcAft>
                <a:spcPts val="0"/>
              </a:spcAft>
              <a:buClr>
                <a:srgbClr val="888888"/>
              </a:buClr>
              <a:buSzPts val="2000"/>
              <a:buNone/>
              <a:defRPr>
                <a:solidFill>
                  <a:srgbClr val="888888"/>
                </a:solidFill>
              </a:defRPr>
            </a:lvl7pPr>
            <a:lvl8pPr lvl="7" algn="ctr" rtl="1">
              <a:spcBef>
                <a:spcPts val="400"/>
              </a:spcBef>
              <a:spcAft>
                <a:spcPts val="0"/>
              </a:spcAft>
              <a:buClr>
                <a:srgbClr val="888888"/>
              </a:buClr>
              <a:buSzPts val="2000"/>
              <a:buNone/>
              <a:defRPr>
                <a:solidFill>
                  <a:srgbClr val="888888"/>
                </a:solidFill>
              </a:defRPr>
            </a:lvl8pPr>
            <a:lvl9pPr lvl="8" algn="ctr" rtl="1">
              <a:spcBef>
                <a:spcPts val="400"/>
              </a:spcBef>
              <a:spcAft>
                <a:spcPts val="0"/>
              </a:spcAft>
              <a:buClr>
                <a:srgbClr val="888888"/>
              </a:buClr>
              <a:buSzPts val="2000"/>
              <a:buNone/>
              <a:defRPr>
                <a:solidFill>
                  <a:srgbClr val="888888"/>
                </a:solidFill>
              </a:defRPr>
            </a:lvl9pPr>
          </a:lstStyle>
          <a:p>
            <a:endParaRPr/>
          </a:p>
        </p:txBody>
      </p:sp>
      <p:sp>
        <p:nvSpPr>
          <p:cNvPr id="99" name="Google Shape;99;p46"/>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0" name="Google Shape;100;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1" name="Google Shape;101;p46"/>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EAEA92-B662-4351-B857-8176AAECCD1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DFB3C7F-5120-42D9-832C-58A0F304A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8D166A79-BDD6-4930-8193-96E9CD67A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2D7BEEE-880A-48AA-9666-67317417B9DD}"/>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8659A413-D5B0-4778-B012-1B9FA99F423E}"/>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21B6C5E7-2CE1-4C48-9328-B9AA5C340CA6}"/>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707079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C14A57-5A28-4421-9F19-7F83937B5D5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6DF3E4D-EBED-4E95-A524-4EB76CDF9D2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4CE8572-F886-4D25-85F8-ACB18B580B59}"/>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D588604-D78F-43BC-8F65-777EE6139376}"/>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F573E16-44A1-4466-ACE9-BC71386BEBD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315413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B9E9B3E-F4AE-4AD0-A04C-85E75A8B243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3115BC6-7F56-4424-9E46-11108CAAE8B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36C9228-5ABE-49E9-B526-C4E2C5FB9B95}"/>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370C485-C925-4368-BB07-40057864328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5C59DA98-D33B-417C-BA30-C5247E62865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810159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3CC2A2-A09D-4D8F-B4E1-B9697197852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7034082-11EB-4CAE-8CB0-67DDD7385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C1BE44A-876B-485C-AE48-54DA7DB8B926}"/>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64F66B51-781B-4795-AED8-02719E4E0C1E}"/>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2A83DAAF-8436-474E-B432-58CE57185A79}"/>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224273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DEA573-AB2F-4345-8651-03E43872E3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9152B70-8D62-4A6D-A8D4-FACCE61A200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5C622C9-2F2F-4827-B30D-133BE39BD4B6}"/>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0BE6497-CF80-44CD-9CC8-AE2F04FC018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AD7BCF4-59A0-47EE-9ECF-728CD226D5B2}"/>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51911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043883-A255-46C1-923C-476143D6893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6E8FF7D-638B-48EE-B47D-096A5E8D0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2B604E2-7554-42DC-BBDD-60035D8FDE3C}"/>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C80FA06-B78E-40C2-922A-F5405315E73C}"/>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DECCE2D6-6EED-4FB9-82FC-21294DB7804F}"/>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424270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22D5C2-99A6-4E44-B2B3-182DB0FB699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08C69C5-D97E-4998-B97B-B8186D2F6E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7C445F3-F896-40BD-9ED8-97D0D168E85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5ADF3BE-8E6F-4145-B675-C693AAE4C16C}"/>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28F2F129-B992-4BA7-BAD7-8689131CC345}"/>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ED929B85-2650-40DB-97D2-D3CC57FCACAA}"/>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467146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3CA43C-336F-4AB8-A4E0-419487B3A2E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9005D19-FF22-4737-9196-1EC0032FF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F6AB069-A08B-4DC3-BB76-1EF30FD07AC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B955BBD-BF83-49A1-B6EB-863D1717C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9D1182D-1678-4D31-8187-950D17E4F83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627234E-1C6A-41C2-85C8-4DA3F83FE468}"/>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מציין מיקום של כותרת תחתונה 7">
            <a:extLst>
              <a:ext uri="{FF2B5EF4-FFF2-40B4-BE49-F238E27FC236}">
                <a16:creationId xmlns:a16="http://schemas.microsoft.com/office/drawing/2014/main" id="{214A5910-3605-4C25-B798-7A0B3EA766AD}"/>
              </a:ext>
            </a:extLst>
          </p:cNvPr>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a:extLst>
              <a:ext uri="{FF2B5EF4-FFF2-40B4-BE49-F238E27FC236}">
                <a16:creationId xmlns:a16="http://schemas.microsoft.com/office/drawing/2014/main" id="{B084D270-7F1A-4FA2-A01A-BB8508A9604E}"/>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308278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C73D21-007E-465D-BC47-77E2EBB2558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1DB395C-38E5-4435-AD38-5308BAA227B4}"/>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מציין מיקום של כותרת תחתונה 3">
            <a:extLst>
              <a:ext uri="{FF2B5EF4-FFF2-40B4-BE49-F238E27FC236}">
                <a16:creationId xmlns:a16="http://schemas.microsoft.com/office/drawing/2014/main" id="{F45E5385-B4FD-474F-93B1-0D10B4216260}"/>
              </a:ext>
            </a:extLst>
          </p:cNvPr>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a:extLst>
              <a:ext uri="{FF2B5EF4-FFF2-40B4-BE49-F238E27FC236}">
                <a16:creationId xmlns:a16="http://schemas.microsoft.com/office/drawing/2014/main" id="{F28845C9-FBEB-4193-ADFE-B814A369E056}"/>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796552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978B700-3333-4B72-9FCC-B9CAB5D72A7E}"/>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מציין מיקום של כותרת תחתונה 2">
            <a:extLst>
              <a:ext uri="{FF2B5EF4-FFF2-40B4-BE49-F238E27FC236}">
                <a16:creationId xmlns:a16="http://schemas.microsoft.com/office/drawing/2014/main" id="{D08D61C8-E602-4C48-8C46-B71B27023A72}"/>
              </a:ext>
            </a:extLst>
          </p:cNvPr>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a:extLst>
              <a:ext uri="{FF2B5EF4-FFF2-40B4-BE49-F238E27FC236}">
                <a16:creationId xmlns:a16="http://schemas.microsoft.com/office/drawing/2014/main" id="{94AF5190-0BE7-46D7-AE58-D57DE07D9AD8}"/>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3742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102"/>
        <p:cNvGrpSpPr/>
        <p:nvPr/>
      </p:nvGrpSpPr>
      <p:grpSpPr>
        <a:xfrm>
          <a:off x="0" y="0"/>
          <a:ext cx="0" cy="0"/>
          <a:chOff x="0" y="0"/>
          <a:chExt cx="0" cy="0"/>
        </a:xfrm>
      </p:grpSpPr>
      <p:sp>
        <p:nvSpPr>
          <p:cNvPr id="103" name="Google Shape;103;p4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r" rtl="1">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r" rtl="1">
              <a:spcBef>
                <a:spcPts val="400"/>
              </a:spcBef>
              <a:spcAft>
                <a:spcPts val="0"/>
              </a:spcAft>
              <a:buClr>
                <a:srgbClr val="888888"/>
              </a:buClr>
              <a:buSzPts val="2000"/>
              <a:buNone/>
              <a:defRPr sz="2000">
                <a:solidFill>
                  <a:srgbClr val="888888"/>
                </a:solidFill>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r" rtl="1">
              <a:spcBef>
                <a:spcPts val="280"/>
              </a:spcBef>
              <a:spcAft>
                <a:spcPts val="0"/>
              </a:spcAft>
              <a:buClr>
                <a:srgbClr val="888888"/>
              </a:buClr>
              <a:buSzPts val="1400"/>
              <a:buNone/>
              <a:defRPr sz="1400">
                <a:solidFill>
                  <a:srgbClr val="888888"/>
                </a:solidFill>
              </a:defRPr>
            </a:lvl6pPr>
            <a:lvl7pPr marL="3200400" lvl="6" indent="-228600" algn="r" rtl="1">
              <a:spcBef>
                <a:spcPts val="280"/>
              </a:spcBef>
              <a:spcAft>
                <a:spcPts val="0"/>
              </a:spcAft>
              <a:buClr>
                <a:srgbClr val="888888"/>
              </a:buClr>
              <a:buSzPts val="1400"/>
              <a:buNone/>
              <a:defRPr sz="1400">
                <a:solidFill>
                  <a:srgbClr val="888888"/>
                </a:solidFill>
              </a:defRPr>
            </a:lvl7pPr>
            <a:lvl8pPr marL="3657600" lvl="7" indent="-228600" algn="r" rtl="1">
              <a:spcBef>
                <a:spcPts val="280"/>
              </a:spcBef>
              <a:spcAft>
                <a:spcPts val="0"/>
              </a:spcAft>
              <a:buClr>
                <a:srgbClr val="888888"/>
              </a:buClr>
              <a:buSzPts val="1400"/>
              <a:buNone/>
              <a:defRPr sz="1400">
                <a:solidFill>
                  <a:srgbClr val="888888"/>
                </a:solidFill>
              </a:defRPr>
            </a:lvl8pPr>
            <a:lvl9pPr marL="4114800" lvl="8" indent="-228600" algn="r" rtl="1">
              <a:spcBef>
                <a:spcPts val="280"/>
              </a:spcBef>
              <a:spcAft>
                <a:spcPts val="0"/>
              </a:spcAft>
              <a:buClr>
                <a:srgbClr val="888888"/>
              </a:buClr>
              <a:buSzPts val="1400"/>
              <a:buNone/>
              <a:defRPr sz="1400">
                <a:solidFill>
                  <a:srgbClr val="888888"/>
                </a:solidFill>
              </a:defRPr>
            </a:lvl9pPr>
          </a:lstStyle>
          <a:p>
            <a:endParaRPr/>
          </a:p>
        </p:txBody>
      </p:sp>
      <p:sp>
        <p:nvSpPr>
          <p:cNvPr id="105" name="Google Shape;105;p47"/>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7" name="Google Shape;107;p47"/>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BF8F4B-F1E2-4A8A-B179-13C2AD695E9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1CBAE3-B6DB-4FA0-BF04-151102E1B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54C763C-779A-472C-B589-62CD616BE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89FD7B7-955A-400D-8F34-17B6F567E2C4}"/>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E5D6E68B-C051-4C4A-AF2C-2E9C3A80DAC7}"/>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7CA23FDB-A7E5-4ECE-8156-C5B5693F0EE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139132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EAEA92-B662-4351-B857-8176AAECCD1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DFB3C7F-5120-42D9-832C-58A0F304A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8D166A79-BDD6-4930-8193-96E9CD67A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2D7BEEE-880A-48AA-9666-67317417B9DD}"/>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8659A413-D5B0-4778-B012-1B9FA99F423E}"/>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21B6C5E7-2CE1-4C48-9328-B9AA5C340CA6}"/>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581228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C14A57-5A28-4421-9F19-7F83937B5D5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6DF3E4D-EBED-4E95-A524-4EB76CDF9D2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4CE8572-F886-4D25-85F8-ACB18B580B59}"/>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D588604-D78F-43BC-8F65-777EE6139376}"/>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F573E16-44A1-4466-ACE9-BC71386BEBD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693385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B9E9B3E-F4AE-4AD0-A04C-85E75A8B243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3115BC6-7F56-4424-9E46-11108CAAE8B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36C9228-5ABE-49E9-B526-C4E2C5FB9B95}"/>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370C485-C925-4368-BB07-40057864328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5C59DA98-D33B-417C-BA30-C5247E62865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7256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108"/>
        <p:cNvGrpSpPr/>
        <p:nvPr/>
      </p:nvGrpSpPr>
      <p:grpSpPr>
        <a:xfrm>
          <a:off x="0" y="0"/>
          <a:ext cx="0" cy="0"/>
          <a:chOff x="0" y="0"/>
          <a:chExt cx="0" cy="0"/>
        </a:xfrm>
      </p:grpSpPr>
      <p:sp>
        <p:nvSpPr>
          <p:cNvPr id="109" name="Google Shape;109;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111" name="Google Shape;111;p4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112" name="Google Shape;112;p48"/>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3" name="Google Shape;113;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4" name="Google Shape;114;p48"/>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115"/>
        <p:cNvGrpSpPr/>
        <p:nvPr/>
      </p:nvGrpSpPr>
      <p:grpSpPr>
        <a:xfrm>
          <a:off x="0" y="0"/>
          <a:ext cx="0" cy="0"/>
          <a:chOff x="0" y="0"/>
          <a:chExt cx="0" cy="0"/>
        </a:xfrm>
      </p:grpSpPr>
      <p:sp>
        <p:nvSpPr>
          <p:cNvPr id="116" name="Google Shape;116;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118" name="Google Shape;118;p4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119" name="Google Shape;119;p4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120" name="Google Shape;120;p4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121" name="Google Shape;121;p49"/>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2" name="Google Shape;122;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3" name="Google Shape;123;p49"/>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124"/>
        <p:cNvGrpSpPr/>
        <p:nvPr/>
      </p:nvGrpSpPr>
      <p:grpSpPr>
        <a:xfrm>
          <a:off x="0" y="0"/>
          <a:ext cx="0" cy="0"/>
          <a:chOff x="0" y="0"/>
          <a:chExt cx="0" cy="0"/>
        </a:xfrm>
      </p:grpSpPr>
      <p:sp>
        <p:nvSpPr>
          <p:cNvPr id="125" name="Google Shape;125;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50"/>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7" name="Google Shape;127;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8" name="Google Shape;128;p50"/>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29"/>
        <p:cNvGrpSpPr/>
        <p:nvPr/>
      </p:nvGrpSpPr>
      <p:grpSpPr>
        <a:xfrm>
          <a:off x="0" y="0"/>
          <a:ext cx="0" cy="0"/>
          <a:chOff x="0" y="0"/>
          <a:chExt cx="0" cy="0"/>
        </a:xfrm>
      </p:grpSpPr>
      <p:sp>
        <p:nvSpPr>
          <p:cNvPr id="130" name="Google Shape;130;p51"/>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1" name="Google Shape;131;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2" name="Google Shape;132;p51"/>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33"/>
        <p:cNvGrpSpPr/>
        <p:nvPr/>
      </p:nvGrpSpPr>
      <p:grpSpPr>
        <a:xfrm>
          <a:off x="0" y="0"/>
          <a:ext cx="0" cy="0"/>
          <a:chOff x="0" y="0"/>
          <a:chExt cx="0" cy="0"/>
        </a:xfrm>
      </p:grpSpPr>
      <p:sp>
        <p:nvSpPr>
          <p:cNvPr id="134" name="Google Shape;134;p5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5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r" rtl="1">
              <a:spcBef>
                <a:spcPts val="640"/>
              </a:spcBef>
              <a:spcAft>
                <a:spcPts val="0"/>
              </a:spcAft>
              <a:buClr>
                <a:schemeClr val="dk1"/>
              </a:buClr>
              <a:buSzPts val="3200"/>
              <a:buChar char="•"/>
              <a:defRPr sz="3200"/>
            </a:lvl1pPr>
            <a:lvl2pPr marL="914400" lvl="1" indent="-406400" algn="r" rtl="1">
              <a:spcBef>
                <a:spcPts val="560"/>
              </a:spcBef>
              <a:spcAft>
                <a:spcPts val="0"/>
              </a:spcAft>
              <a:buClr>
                <a:schemeClr val="dk1"/>
              </a:buClr>
              <a:buSzPts val="2800"/>
              <a:buChar char="–"/>
              <a:defRPr sz="2800"/>
            </a:lvl2pPr>
            <a:lvl3pPr marL="1371600" lvl="2" indent="-381000" algn="r" rtl="1">
              <a:spcBef>
                <a:spcPts val="480"/>
              </a:spcBef>
              <a:spcAft>
                <a:spcPts val="0"/>
              </a:spcAft>
              <a:buClr>
                <a:schemeClr val="dk1"/>
              </a:buClr>
              <a:buSzPts val="2400"/>
              <a:buChar char="•"/>
              <a:defRPr sz="2400"/>
            </a:lvl3pPr>
            <a:lvl4pPr marL="1828800" lvl="3" indent="-355600" algn="r" rtl="1">
              <a:spcBef>
                <a:spcPts val="400"/>
              </a:spcBef>
              <a:spcAft>
                <a:spcPts val="0"/>
              </a:spcAft>
              <a:buClr>
                <a:schemeClr val="dk1"/>
              </a:buClr>
              <a:buSzPts val="2000"/>
              <a:buChar char="–"/>
              <a:defRPr sz="2000"/>
            </a:lvl4pPr>
            <a:lvl5pPr marL="2286000" lvl="4" indent="-355600" algn="r" rtl="1">
              <a:spcBef>
                <a:spcPts val="400"/>
              </a:spcBef>
              <a:spcAft>
                <a:spcPts val="0"/>
              </a:spcAft>
              <a:buClr>
                <a:schemeClr val="dk1"/>
              </a:buClr>
              <a:buSzPts val="2000"/>
              <a:buChar char="»"/>
              <a:defRPr sz="2000"/>
            </a:lvl5pPr>
            <a:lvl6pPr marL="2743200" lvl="5" indent="-355600" algn="r" rtl="1">
              <a:spcBef>
                <a:spcPts val="400"/>
              </a:spcBef>
              <a:spcAft>
                <a:spcPts val="0"/>
              </a:spcAft>
              <a:buClr>
                <a:schemeClr val="dk1"/>
              </a:buClr>
              <a:buSzPts val="2000"/>
              <a:buChar char="•"/>
              <a:defRPr sz="2000"/>
            </a:lvl6pPr>
            <a:lvl7pPr marL="3200400" lvl="6" indent="-355600" algn="r" rtl="1">
              <a:spcBef>
                <a:spcPts val="400"/>
              </a:spcBef>
              <a:spcAft>
                <a:spcPts val="0"/>
              </a:spcAft>
              <a:buClr>
                <a:schemeClr val="dk1"/>
              </a:buClr>
              <a:buSzPts val="2000"/>
              <a:buChar char="•"/>
              <a:defRPr sz="2000"/>
            </a:lvl7pPr>
            <a:lvl8pPr marL="3657600" lvl="7" indent="-355600" algn="r" rtl="1">
              <a:spcBef>
                <a:spcPts val="400"/>
              </a:spcBef>
              <a:spcAft>
                <a:spcPts val="0"/>
              </a:spcAft>
              <a:buClr>
                <a:schemeClr val="dk1"/>
              </a:buClr>
              <a:buSzPts val="2000"/>
              <a:buChar char="•"/>
              <a:defRPr sz="2000"/>
            </a:lvl8pPr>
            <a:lvl9pPr marL="4114800" lvl="8" indent="-355600" algn="r" rtl="1">
              <a:spcBef>
                <a:spcPts val="400"/>
              </a:spcBef>
              <a:spcAft>
                <a:spcPts val="0"/>
              </a:spcAft>
              <a:buClr>
                <a:schemeClr val="dk1"/>
              </a:buClr>
              <a:buSzPts val="2000"/>
              <a:buChar char="•"/>
              <a:defRPr sz="2000"/>
            </a:lvl9pPr>
          </a:lstStyle>
          <a:p>
            <a:endParaRPr/>
          </a:p>
        </p:txBody>
      </p:sp>
      <p:sp>
        <p:nvSpPr>
          <p:cNvPr id="136" name="Google Shape;136;p5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137" name="Google Shape;137;p52"/>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8" name="Google Shape;138;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39" name="Google Shape;139;p52"/>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40"/>
        <p:cNvGrpSpPr/>
        <p:nvPr/>
      </p:nvGrpSpPr>
      <p:grpSpPr>
        <a:xfrm>
          <a:off x="0" y="0"/>
          <a:ext cx="0" cy="0"/>
          <a:chOff x="0" y="0"/>
          <a:chExt cx="0" cy="0"/>
        </a:xfrm>
      </p:grpSpPr>
      <p:sp>
        <p:nvSpPr>
          <p:cNvPr id="141" name="Google Shape;141;p5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5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144" name="Google Shape;144;p53"/>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5" name="Google Shape;145;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46" name="Google Shape;146;p53"/>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47"/>
        <p:cNvGrpSpPr/>
        <p:nvPr/>
      </p:nvGrpSpPr>
      <p:grpSpPr>
        <a:xfrm>
          <a:off x="0" y="0"/>
          <a:ext cx="0" cy="0"/>
          <a:chOff x="0" y="0"/>
          <a:chExt cx="0" cy="0"/>
        </a:xfrm>
      </p:grpSpPr>
      <p:sp>
        <p:nvSpPr>
          <p:cNvPr id="148" name="Google Shape;148;p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50" name="Google Shape;150;p54"/>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1" name="Google Shape;151;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2" name="Google Shape;152;p54"/>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53"/>
        <p:cNvGrpSpPr/>
        <p:nvPr/>
      </p:nvGrpSpPr>
      <p:grpSpPr>
        <a:xfrm>
          <a:off x="0" y="0"/>
          <a:ext cx="0" cy="0"/>
          <a:chOff x="0" y="0"/>
          <a:chExt cx="0" cy="0"/>
        </a:xfrm>
      </p:grpSpPr>
      <p:sp>
        <p:nvSpPr>
          <p:cNvPr id="154" name="Google Shape;154;p55"/>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55"/>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56" name="Google Shape;156;p55"/>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7" name="Google Shape;157;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8" name="Google Shape;158;p55"/>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40"/>
        <p:cNvGrpSpPr/>
        <p:nvPr/>
      </p:nvGrpSpPr>
      <p:grpSpPr>
        <a:xfrm>
          <a:off x="0" y="0"/>
          <a:ext cx="0" cy="0"/>
          <a:chOff x="0" y="0"/>
          <a:chExt cx="0" cy="0"/>
        </a:xfrm>
      </p:grpSpPr>
      <p:sp>
        <p:nvSpPr>
          <p:cNvPr id="241" name="Google Shape;241;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2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243" name="Google Shape;243;p22"/>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4" name="Google Shape;244;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45" name="Google Shape;245;p22"/>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246"/>
        <p:cNvGrpSpPr/>
        <p:nvPr/>
      </p:nvGrpSpPr>
      <p:grpSpPr>
        <a:xfrm>
          <a:off x="0" y="0"/>
          <a:ext cx="0" cy="0"/>
          <a:chOff x="0" y="0"/>
          <a:chExt cx="0" cy="0"/>
        </a:xfrm>
      </p:grpSpPr>
      <p:sp>
        <p:nvSpPr>
          <p:cNvPr id="247" name="Google Shape;247;p56"/>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5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rtl="1">
              <a:spcBef>
                <a:spcPts val="640"/>
              </a:spcBef>
              <a:spcAft>
                <a:spcPts val="0"/>
              </a:spcAft>
              <a:buClr>
                <a:srgbClr val="888888"/>
              </a:buClr>
              <a:buSzPts val="3200"/>
              <a:buNone/>
              <a:defRPr>
                <a:solidFill>
                  <a:srgbClr val="888888"/>
                </a:solidFill>
              </a:defRPr>
            </a:lvl1pPr>
            <a:lvl2pPr lvl="1" algn="ctr" rtl="1">
              <a:spcBef>
                <a:spcPts val="560"/>
              </a:spcBef>
              <a:spcAft>
                <a:spcPts val="0"/>
              </a:spcAft>
              <a:buClr>
                <a:srgbClr val="888888"/>
              </a:buClr>
              <a:buSzPts val="2800"/>
              <a:buNone/>
              <a:defRPr>
                <a:solidFill>
                  <a:srgbClr val="888888"/>
                </a:solidFill>
              </a:defRPr>
            </a:lvl2pPr>
            <a:lvl3pPr lvl="2" algn="ctr" rtl="1">
              <a:spcBef>
                <a:spcPts val="480"/>
              </a:spcBef>
              <a:spcAft>
                <a:spcPts val="0"/>
              </a:spcAft>
              <a:buClr>
                <a:srgbClr val="888888"/>
              </a:buClr>
              <a:buSzPts val="2400"/>
              <a:buNone/>
              <a:defRPr>
                <a:solidFill>
                  <a:srgbClr val="888888"/>
                </a:solidFill>
              </a:defRPr>
            </a:lvl3pPr>
            <a:lvl4pPr lvl="3" algn="ctr" rtl="1">
              <a:spcBef>
                <a:spcPts val="400"/>
              </a:spcBef>
              <a:spcAft>
                <a:spcPts val="0"/>
              </a:spcAft>
              <a:buClr>
                <a:srgbClr val="888888"/>
              </a:buClr>
              <a:buSzPts val="2000"/>
              <a:buNone/>
              <a:defRPr>
                <a:solidFill>
                  <a:srgbClr val="888888"/>
                </a:solidFill>
              </a:defRPr>
            </a:lvl4pPr>
            <a:lvl5pPr lvl="4" algn="ctr" rtl="1">
              <a:spcBef>
                <a:spcPts val="400"/>
              </a:spcBef>
              <a:spcAft>
                <a:spcPts val="0"/>
              </a:spcAft>
              <a:buClr>
                <a:srgbClr val="888888"/>
              </a:buClr>
              <a:buSzPts val="2000"/>
              <a:buNone/>
              <a:defRPr>
                <a:solidFill>
                  <a:srgbClr val="888888"/>
                </a:solidFill>
              </a:defRPr>
            </a:lvl5pPr>
            <a:lvl6pPr lvl="5" algn="ctr" rtl="1">
              <a:spcBef>
                <a:spcPts val="400"/>
              </a:spcBef>
              <a:spcAft>
                <a:spcPts val="0"/>
              </a:spcAft>
              <a:buClr>
                <a:srgbClr val="888888"/>
              </a:buClr>
              <a:buSzPts val="2000"/>
              <a:buNone/>
              <a:defRPr>
                <a:solidFill>
                  <a:srgbClr val="888888"/>
                </a:solidFill>
              </a:defRPr>
            </a:lvl6pPr>
            <a:lvl7pPr lvl="6" algn="ctr" rtl="1">
              <a:spcBef>
                <a:spcPts val="400"/>
              </a:spcBef>
              <a:spcAft>
                <a:spcPts val="0"/>
              </a:spcAft>
              <a:buClr>
                <a:srgbClr val="888888"/>
              </a:buClr>
              <a:buSzPts val="2000"/>
              <a:buNone/>
              <a:defRPr>
                <a:solidFill>
                  <a:srgbClr val="888888"/>
                </a:solidFill>
              </a:defRPr>
            </a:lvl7pPr>
            <a:lvl8pPr lvl="7" algn="ctr" rtl="1">
              <a:spcBef>
                <a:spcPts val="400"/>
              </a:spcBef>
              <a:spcAft>
                <a:spcPts val="0"/>
              </a:spcAft>
              <a:buClr>
                <a:srgbClr val="888888"/>
              </a:buClr>
              <a:buSzPts val="2000"/>
              <a:buNone/>
              <a:defRPr>
                <a:solidFill>
                  <a:srgbClr val="888888"/>
                </a:solidFill>
              </a:defRPr>
            </a:lvl8pPr>
            <a:lvl9pPr lvl="8" algn="ctr" rtl="1">
              <a:spcBef>
                <a:spcPts val="400"/>
              </a:spcBef>
              <a:spcAft>
                <a:spcPts val="0"/>
              </a:spcAft>
              <a:buClr>
                <a:srgbClr val="888888"/>
              </a:buClr>
              <a:buSzPts val="2000"/>
              <a:buNone/>
              <a:defRPr>
                <a:solidFill>
                  <a:srgbClr val="888888"/>
                </a:solidFill>
              </a:defRPr>
            </a:lvl9pPr>
          </a:lstStyle>
          <a:p>
            <a:endParaRPr/>
          </a:p>
        </p:txBody>
      </p:sp>
      <p:sp>
        <p:nvSpPr>
          <p:cNvPr id="249" name="Google Shape;249;p56"/>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0" name="Google Shape;250;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1" name="Google Shape;251;p56"/>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52"/>
        <p:cNvGrpSpPr/>
        <p:nvPr/>
      </p:nvGrpSpPr>
      <p:grpSpPr>
        <a:xfrm>
          <a:off x="0" y="0"/>
          <a:ext cx="0" cy="0"/>
          <a:chOff x="0" y="0"/>
          <a:chExt cx="0" cy="0"/>
        </a:xfrm>
      </p:grpSpPr>
      <p:sp>
        <p:nvSpPr>
          <p:cNvPr id="253" name="Google Shape;253;p5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r" rtl="1">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5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r" rtl="1">
              <a:spcBef>
                <a:spcPts val="400"/>
              </a:spcBef>
              <a:spcAft>
                <a:spcPts val="0"/>
              </a:spcAft>
              <a:buClr>
                <a:srgbClr val="888888"/>
              </a:buClr>
              <a:buSzPts val="2000"/>
              <a:buNone/>
              <a:defRPr sz="2000">
                <a:solidFill>
                  <a:srgbClr val="888888"/>
                </a:solidFill>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r" rtl="1">
              <a:spcBef>
                <a:spcPts val="280"/>
              </a:spcBef>
              <a:spcAft>
                <a:spcPts val="0"/>
              </a:spcAft>
              <a:buClr>
                <a:srgbClr val="888888"/>
              </a:buClr>
              <a:buSzPts val="1400"/>
              <a:buNone/>
              <a:defRPr sz="1400">
                <a:solidFill>
                  <a:srgbClr val="888888"/>
                </a:solidFill>
              </a:defRPr>
            </a:lvl6pPr>
            <a:lvl7pPr marL="3200400" lvl="6" indent="-228600" algn="r" rtl="1">
              <a:spcBef>
                <a:spcPts val="280"/>
              </a:spcBef>
              <a:spcAft>
                <a:spcPts val="0"/>
              </a:spcAft>
              <a:buClr>
                <a:srgbClr val="888888"/>
              </a:buClr>
              <a:buSzPts val="1400"/>
              <a:buNone/>
              <a:defRPr sz="1400">
                <a:solidFill>
                  <a:srgbClr val="888888"/>
                </a:solidFill>
              </a:defRPr>
            </a:lvl7pPr>
            <a:lvl8pPr marL="3657600" lvl="7" indent="-228600" algn="r" rtl="1">
              <a:spcBef>
                <a:spcPts val="280"/>
              </a:spcBef>
              <a:spcAft>
                <a:spcPts val="0"/>
              </a:spcAft>
              <a:buClr>
                <a:srgbClr val="888888"/>
              </a:buClr>
              <a:buSzPts val="1400"/>
              <a:buNone/>
              <a:defRPr sz="1400">
                <a:solidFill>
                  <a:srgbClr val="888888"/>
                </a:solidFill>
              </a:defRPr>
            </a:lvl8pPr>
            <a:lvl9pPr marL="4114800" lvl="8" indent="-228600" algn="r" rtl="1">
              <a:spcBef>
                <a:spcPts val="280"/>
              </a:spcBef>
              <a:spcAft>
                <a:spcPts val="0"/>
              </a:spcAft>
              <a:buClr>
                <a:srgbClr val="888888"/>
              </a:buClr>
              <a:buSzPts val="1400"/>
              <a:buNone/>
              <a:defRPr sz="1400">
                <a:solidFill>
                  <a:srgbClr val="888888"/>
                </a:solidFill>
              </a:defRPr>
            </a:lvl9pPr>
          </a:lstStyle>
          <a:p>
            <a:endParaRPr/>
          </a:p>
        </p:txBody>
      </p:sp>
      <p:sp>
        <p:nvSpPr>
          <p:cNvPr id="255" name="Google Shape;255;p57"/>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6" name="Google Shape;256;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7" name="Google Shape;257;p57"/>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58"/>
        <p:cNvGrpSpPr/>
        <p:nvPr/>
      </p:nvGrpSpPr>
      <p:grpSpPr>
        <a:xfrm>
          <a:off x="0" y="0"/>
          <a:ext cx="0" cy="0"/>
          <a:chOff x="0" y="0"/>
          <a:chExt cx="0" cy="0"/>
        </a:xfrm>
      </p:grpSpPr>
      <p:sp>
        <p:nvSpPr>
          <p:cNvPr id="259" name="Google Shape;259;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5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261" name="Google Shape;261;p5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262" name="Google Shape;262;p58"/>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3" name="Google Shape;263;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4" name="Google Shape;264;p58"/>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265"/>
        <p:cNvGrpSpPr/>
        <p:nvPr/>
      </p:nvGrpSpPr>
      <p:grpSpPr>
        <a:xfrm>
          <a:off x="0" y="0"/>
          <a:ext cx="0" cy="0"/>
          <a:chOff x="0" y="0"/>
          <a:chExt cx="0" cy="0"/>
        </a:xfrm>
      </p:grpSpPr>
      <p:sp>
        <p:nvSpPr>
          <p:cNvPr id="266" name="Google Shape;266;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5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268" name="Google Shape;268;p5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269" name="Google Shape;269;p5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270" name="Google Shape;270;p5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271" name="Google Shape;271;p59"/>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2" name="Google Shape;272;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3" name="Google Shape;273;p59"/>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274"/>
        <p:cNvGrpSpPr/>
        <p:nvPr/>
      </p:nvGrpSpPr>
      <p:grpSpPr>
        <a:xfrm>
          <a:off x="0" y="0"/>
          <a:ext cx="0" cy="0"/>
          <a:chOff x="0" y="0"/>
          <a:chExt cx="0" cy="0"/>
        </a:xfrm>
      </p:grpSpPr>
      <p:sp>
        <p:nvSpPr>
          <p:cNvPr id="275" name="Google Shape;275;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60"/>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7" name="Google Shape;277;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8" name="Google Shape;278;p60"/>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279"/>
        <p:cNvGrpSpPr/>
        <p:nvPr/>
      </p:nvGrpSpPr>
      <p:grpSpPr>
        <a:xfrm>
          <a:off x="0" y="0"/>
          <a:ext cx="0" cy="0"/>
          <a:chOff x="0" y="0"/>
          <a:chExt cx="0" cy="0"/>
        </a:xfrm>
      </p:grpSpPr>
      <p:sp>
        <p:nvSpPr>
          <p:cNvPr id="280" name="Google Shape;280;p61"/>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1" name="Google Shape;281;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2" name="Google Shape;282;p61"/>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283"/>
        <p:cNvGrpSpPr/>
        <p:nvPr/>
      </p:nvGrpSpPr>
      <p:grpSpPr>
        <a:xfrm>
          <a:off x="0" y="0"/>
          <a:ext cx="0" cy="0"/>
          <a:chOff x="0" y="0"/>
          <a:chExt cx="0" cy="0"/>
        </a:xfrm>
      </p:grpSpPr>
      <p:sp>
        <p:nvSpPr>
          <p:cNvPr id="284" name="Google Shape;284;p6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6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r" rtl="1">
              <a:spcBef>
                <a:spcPts val="640"/>
              </a:spcBef>
              <a:spcAft>
                <a:spcPts val="0"/>
              </a:spcAft>
              <a:buClr>
                <a:schemeClr val="dk1"/>
              </a:buClr>
              <a:buSzPts val="3200"/>
              <a:buChar char="•"/>
              <a:defRPr sz="3200"/>
            </a:lvl1pPr>
            <a:lvl2pPr marL="914400" lvl="1" indent="-406400" algn="r" rtl="1">
              <a:spcBef>
                <a:spcPts val="560"/>
              </a:spcBef>
              <a:spcAft>
                <a:spcPts val="0"/>
              </a:spcAft>
              <a:buClr>
                <a:schemeClr val="dk1"/>
              </a:buClr>
              <a:buSzPts val="2800"/>
              <a:buChar char="–"/>
              <a:defRPr sz="2800"/>
            </a:lvl2pPr>
            <a:lvl3pPr marL="1371600" lvl="2" indent="-381000" algn="r" rtl="1">
              <a:spcBef>
                <a:spcPts val="480"/>
              </a:spcBef>
              <a:spcAft>
                <a:spcPts val="0"/>
              </a:spcAft>
              <a:buClr>
                <a:schemeClr val="dk1"/>
              </a:buClr>
              <a:buSzPts val="2400"/>
              <a:buChar char="•"/>
              <a:defRPr sz="2400"/>
            </a:lvl3pPr>
            <a:lvl4pPr marL="1828800" lvl="3" indent="-355600" algn="r" rtl="1">
              <a:spcBef>
                <a:spcPts val="400"/>
              </a:spcBef>
              <a:spcAft>
                <a:spcPts val="0"/>
              </a:spcAft>
              <a:buClr>
                <a:schemeClr val="dk1"/>
              </a:buClr>
              <a:buSzPts val="2000"/>
              <a:buChar char="–"/>
              <a:defRPr sz="2000"/>
            </a:lvl4pPr>
            <a:lvl5pPr marL="2286000" lvl="4" indent="-355600" algn="r" rtl="1">
              <a:spcBef>
                <a:spcPts val="400"/>
              </a:spcBef>
              <a:spcAft>
                <a:spcPts val="0"/>
              </a:spcAft>
              <a:buClr>
                <a:schemeClr val="dk1"/>
              </a:buClr>
              <a:buSzPts val="2000"/>
              <a:buChar char="»"/>
              <a:defRPr sz="2000"/>
            </a:lvl5pPr>
            <a:lvl6pPr marL="2743200" lvl="5" indent="-355600" algn="r" rtl="1">
              <a:spcBef>
                <a:spcPts val="400"/>
              </a:spcBef>
              <a:spcAft>
                <a:spcPts val="0"/>
              </a:spcAft>
              <a:buClr>
                <a:schemeClr val="dk1"/>
              </a:buClr>
              <a:buSzPts val="2000"/>
              <a:buChar char="•"/>
              <a:defRPr sz="2000"/>
            </a:lvl6pPr>
            <a:lvl7pPr marL="3200400" lvl="6" indent="-355600" algn="r" rtl="1">
              <a:spcBef>
                <a:spcPts val="400"/>
              </a:spcBef>
              <a:spcAft>
                <a:spcPts val="0"/>
              </a:spcAft>
              <a:buClr>
                <a:schemeClr val="dk1"/>
              </a:buClr>
              <a:buSzPts val="2000"/>
              <a:buChar char="•"/>
              <a:defRPr sz="2000"/>
            </a:lvl7pPr>
            <a:lvl8pPr marL="3657600" lvl="7" indent="-355600" algn="r" rtl="1">
              <a:spcBef>
                <a:spcPts val="400"/>
              </a:spcBef>
              <a:spcAft>
                <a:spcPts val="0"/>
              </a:spcAft>
              <a:buClr>
                <a:schemeClr val="dk1"/>
              </a:buClr>
              <a:buSzPts val="2000"/>
              <a:buChar char="•"/>
              <a:defRPr sz="2000"/>
            </a:lvl8pPr>
            <a:lvl9pPr marL="4114800" lvl="8" indent="-355600" algn="r" rtl="1">
              <a:spcBef>
                <a:spcPts val="400"/>
              </a:spcBef>
              <a:spcAft>
                <a:spcPts val="0"/>
              </a:spcAft>
              <a:buClr>
                <a:schemeClr val="dk1"/>
              </a:buClr>
              <a:buSzPts val="2000"/>
              <a:buChar char="•"/>
              <a:defRPr sz="2000"/>
            </a:lvl9pPr>
          </a:lstStyle>
          <a:p>
            <a:endParaRPr/>
          </a:p>
        </p:txBody>
      </p:sp>
      <p:sp>
        <p:nvSpPr>
          <p:cNvPr id="286" name="Google Shape;286;p6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287" name="Google Shape;287;p62"/>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8" name="Google Shape;288;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9" name="Google Shape;289;p62"/>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290"/>
        <p:cNvGrpSpPr/>
        <p:nvPr/>
      </p:nvGrpSpPr>
      <p:grpSpPr>
        <a:xfrm>
          <a:off x="0" y="0"/>
          <a:ext cx="0" cy="0"/>
          <a:chOff x="0" y="0"/>
          <a:chExt cx="0" cy="0"/>
        </a:xfrm>
      </p:grpSpPr>
      <p:sp>
        <p:nvSpPr>
          <p:cNvPr id="291" name="Google Shape;291;p6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r" rtl="1">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6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Google Shape;293;p6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294" name="Google Shape;294;p63"/>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95" name="Google Shape;295;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96" name="Google Shape;296;p63"/>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297"/>
        <p:cNvGrpSpPr/>
        <p:nvPr/>
      </p:nvGrpSpPr>
      <p:grpSpPr>
        <a:xfrm>
          <a:off x="0" y="0"/>
          <a:ext cx="0" cy="0"/>
          <a:chOff x="0" y="0"/>
          <a:chExt cx="0" cy="0"/>
        </a:xfrm>
      </p:grpSpPr>
      <p:sp>
        <p:nvSpPr>
          <p:cNvPr id="298" name="Google Shape;298;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6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0" name="Google Shape;300;p64"/>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01" name="Google Shape;301;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02" name="Google Shape;302;p64"/>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303"/>
        <p:cNvGrpSpPr/>
        <p:nvPr/>
      </p:nvGrpSpPr>
      <p:grpSpPr>
        <a:xfrm>
          <a:off x="0" y="0"/>
          <a:ext cx="0" cy="0"/>
          <a:chOff x="0" y="0"/>
          <a:chExt cx="0" cy="0"/>
        </a:xfrm>
      </p:grpSpPr>
      <p:sp>
        <p:nvSpPr>
          <p:cNvPr id="304" name="Google Shape;304;p65"/>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65"/>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6" name="Google Shape;306;p65"/>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07" name="Google Shape;307;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08" name="Google Shape;308;p65"/>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18" name="Google Shape;318;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19" name="Google Shape;3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0" name="Google Shape;320;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321"/>
        <p:cNvGrpSpPr/>
        <p:nvPr/>
      </p:nvGrpSpPr>
      <p:grpSpPr>
        <a:xfrm>
          <a:off x="0" y="0"/>
          <a:ext cx="0" cy="0"/>
          <a:chOff x="0" y="0"/>
          <a:chExt cx="0" cy="0"/>
        </a:xfrm>
      </p:grpSpPr>
      <p:sp>
        <p:nvSpPr>
          <p:cNvPr id="322" name="Google Shape;322;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324" name="Google Shape;324;p7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5" name="Google Shape;325;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6" name="Google Shape;326;p7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327"/>
        <p:cNvGrpSpPr/>
        <p:nvPr/>
      </p:nvGrpSpPr>
      <p:grpSpPr>
        <a:xfrm>
          <a:off x="0" y="0"/>
          <a:ext cx="0" cy="0"/>
          <a:chOff x="0" y="0"/>
          <a:chExt cx="0" cy="0"/>
        </a:xfrm>
      </p:grpSpPr>
      <p:sp>
        <p:nvSpPr>
          <p:cNvPr id="328" name="Google Shape;328;p7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7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0" name="Google Shape;330;p7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1" name="Google Shape;331;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2" name="Google Shape;332;p7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33"/>
        <p:cNvGrpSpPr/>
        <p:nvPr/>
      </p:nvGrpSpPr>
      <p:grpSpPr>
        <a:xfrm>
          <a:off x="0" y="0"/>
          <a:ext cx="0" cy="0"/>
          <a:chOff x="0" y="0"/>
          <a:chExt cx="0" cy="0"/>
        </a:xfrm>
      </p:grpSpPr>
      <p:sp>
        <p:nvSpPr>
          <p:cNvPr id="334" name="Google Shape;334;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7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36" name="Google Shape;336;p7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37" name="Google Shape;337;p7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8" name="Google Shape;338;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9" name="Google Shape;339;p7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40"/>
        <p:cNvGrpSpPr/>
        <p:nvPr/>
      </p:nvGrpSpPr>
      <p:grpSpPr>
        <a:xfrm>
          <a:off x="0" y="0"/>
          <a:ext cx="0" cy="0"/>
          <a:chOff x="0" y="0"/>
          <a:chExt cx="0" cy="0"/>
        </a:xfrm>
      </p:grpSpPr>
      <p:sp>
        <p:nvSpPr>
          <p:cNvPr id="341" name="Google Shape;341;p7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7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43" name="Google Shape;343;p7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44" name="Google Shape;344;p7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45" name="Google Shape;345;p7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46" name="Google Shape;346;p7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47" name="Google Shape;347;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48" name="Google Shape;348;p7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349"/>
        <p:cNvGrpSpPr/>
        <p:nvPr/>
      </p:nvGrpSpPr>
      <p:grpSpPr>
        <a:xfrm>
          <a:off x="0" y="0"/>
          <a:ext cx="0" cy="0"/>
          <a:chOff x="0" y="0"/>
          <a:chExt cx="0" cy="0"/>
        </a:xfrm>
      </p:grpSpPr>
      <p:sp>
        <p:nvSpPr>
          <p:cNvPr id="350" name="Google Shape;350;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8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2" name="Google Shape;352;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3" name="Google Shape;353;p8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6" name="Google Shape;3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354"/>
        <p:cNvGrpSpPr/>
        <p:nvPr/>
      </p:nvGrpSpPr>
      <p:grpSpPr>
        <a:xfrm>
          <a:off x="0" y="0"/>
          <a:ext cx="0" cy="0"/>
          <a:chOff x="0" y="0"/>
          <a:chExt cx="0" cy="0"/>
        </a:xfrm>
      </p:grpSpPr>
      <p:sp>
        <p:nvSpPr>
          <p:cNvPr id="355" name="Google Shape;355;p8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6" name="Google Shape;356;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7" name="Google Shape;357;p8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358"/>
        <p:cNvGrpSpPr/>
        <p:nvPr/>
      </p:nvGrpSpPr>
      <p:grpSpPr>
        <a:xfrm>
          <a:off x="0" y="0"/>
          <a:ext cx="0" cy="0"/>
          <a:chOff x="0" y="0"/>
          <a:chExt cx="0" cy="0"/>
        </a:xfrm>
      </p:grpSpPr>
      <p:sp>
        <p:nvSpPr>
          <p:cNvPr id="359" name="Google Shape;359;p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8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361" name="Google Shape;361;p8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362" name="Google Shape;362;p8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3" name="Google Shape;36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4" name="Google Shape;364;p8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365"/>
        <p:cNvGrpSpPr/>
        <p:nvPr/>
      </p:nvGrpSpPr>
      <p:grpSpPr>
        <a:xfrm>
          <a:off x="0" y="0"/>
          <a:ext cx="0" cy="0"/>
          <a:chOff x="0" y="0"/>
          <a:chExt cx="0" cy="0"/>
        </a:xfrm>
      </p:grpSpPr>
      <p:sp>
        <p:nvSpPr>
          <p:cNvPr id="366" name="Google Shape;366;p8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8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8" name="Google Shape;368;p8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369" name="Google Shape;369;p8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0" name="Google Shape;370;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1" name="Google Shape;371;p8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372"/>
        <p:cNvGrpSpPr/>
        <p:nvPr/>
      </p:nvGrpSpPr>
      <p:grpSpPr>
        <a:xfrm>
          <a:off x="0" y="0"/>
          <a:ext cx="0" cy="0"/>
          <a:chOff x="0" y="0"/>
          <a:chExt cx="0" cy="0"/>
        </a:xfrm>
      </p:grpSpPr>
      <p:sp>
        <p:nvSpPr>
          <p:cNvPr id="373" name="Google Shape;373;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8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75" name="Google Shape;375;p8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6" name="Google Shape;376;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7" name="Google Shape;377;p8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378"/>
        <p:cNvGrpSpPr/>
        <p:nvPr/>
      </p:nvGrpSpPr>
      <p:grpSpPr>
        <a:xfrm>
          <a:off x="0" y="0"/>
          <a:ext cx="0" cy="0"/>
          <a:chOff x="0" y="0"/>
          <a:chExt cx="0" cy="0"/>
        </a:xfrm>
      </p:grpSpPr>
      <p:sp>
        <p:nvSpPr>
          <p:cNvPr id="379" name="Google Shape;379;p8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8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81" name="Google Shape;381;p8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2" name="Google Shape;382;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3" name="Google Shape;383;p8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390"/>
        <p:cNvGrpSpPr/>
        <p:nvPr/>
      </p:nvGrpSpPr>
      <p:grpSpPr>
        <a:xfrm>
          <a:off x="0" y="0"/>
          <a:ext cx="0" cy="0"/>
          <a:chOff x="0" y="0"/>
          <a:chExt cx="0" cy="0"/>
        </a:xfrm>
      </p:grpSpPr>
      <p:sp>
        <p:nvSpPr>
          <p:cNvPr id="391" name="Google Shape;39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93" name="Google Shape;393;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94" name="Google Shape;39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95" name="Google Shape;395;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396"/>
        <p:cNvGrpSpPr/>
        <p:nvPr/>
      </p:nvGrpSpPr>
      <p:grpSpPr>
        <a:xfrm>
          <a:off x="0" y="0"/>
          <a:ext cx="0" cy="0"/>
          <a:chOff x="0" y="0"/>
          <a:chExt cx="0" cy="0"/>
        </a:xfrm>
      </p:grpSpPr>
      <p:sp>
        <p:nvSpPr>
          <p:cNvPr id="397" name="Google Shape;397;p8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8" name="Google Shape;398;p8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399" name="Google Shape;399;p8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00" name="Google Shape;400;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01" name="Google Shape;401;p8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402"/>
        <p:cNvGrpSpPr/>
        <p:nvPr/>
      </p:nvGrpSpPr>
      <p:grpSpPr>
        <a:xfrm>
          <a:off x="0" y="0"/>
          <a:ext cx="0" cy="0"/>
          <a:chOff x="0" y="0"/>
          <a:chExt cx="0" cy="0"/>
        </a:xfrm>
      </p:grpSpPr>
      <p:sp>
        <p:nvSpPr>
          <p:cNvPr id="403" name="Google Shape;403;p8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4" name="Google Shape;404;p8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5" name="Google Shape;405;p8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06" name="Google Shape;406;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07" name="Google Shape;407;p8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408"/>
        <p:cNvGrpSpPr/>
        <p:nvPr/>
      </p:nvGrpSpPr>
      <p:grpSpPr>
        <a:xfrm>
          <a:off x="0" y="0"/>
          <a:ext cx="0" cy="0"/>
          <a:chOff x="0" y="0"/>
          <a:chExt cx="0" cy="0"/>
        </a:xfrm>
      </p:grpSpPr>
      <p:sp>
        <p:nvSpPr>
          <p:cNvPr id="409" name="Google Shape;409;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8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11" name="Google Shape;411;p8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12" name="Google Shape;412;p8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3" name="Google Shape;413;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4" name="Google Shape;414;p8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15"/>
        <p:cNvGrpSpPr/>
        <p:nvPr/>
      </p:nvGrpSpPr>
      <p:grpSpPr>
        <a:xfrm>
          <a:off x="0" y="0"/>
          <a:ext cx="0" cy="0"/>
          <a:chOff x="0" y="0"/>
          <a:chExt cx="0" cy="0"/>
        </a:xfrm>
      </p:grpSpPr>
      <p:sp>
        <p:nvSpPr>
          <p:cNvPr id="416" name="Google Shape;416;p8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7" name="Google Shape;417;p8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18" name="Google Shape;418;p8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19" name="Google Shape;419;p8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20" name="Google Shape;420;p8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21" name="Google Shape;421;p8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2" name="Google Shape;422;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3" name="Google Shape;423;p8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3" name="Google Shape;43;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4" name="Google Shape;44;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5" name="Google Shape;45;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6" name="Google Shape;46;p3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24"/>
        <p:cNvGrpSpPr/>
        <p:nvPr/>
      </p:nvGrpSpPr>
      <p:grpSpPr>
        <a:xfrm>
          <a:off x="0" y="0"/>
          <a:ext cx="0" cy="0"/>
          <a:chOff x="0" y="0"/>
          <a:chExt cx="0" cy="0"/>
        </a:xfrm>
      </p:grpSpPr>
      <p:sp>
        <p:nvSpPr>
          <p:cNvPr id="425" name="Google Shape;425;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p9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7" name="Google Shape;427;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8" name="Google Shape;428;p9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429"/>
        <p:cNvGrpSpPr/>
        <p:nvPr/>
      </p:nvGrpSpPr>
      <p:grpSpPr>
        <a:xfrm>
          <a:off x="0" y="0"/>
          <a:ext cx="0" cy="0"/>
          <a:chOff x="0" y="0"/>
          <a:chExt cx="0" cy="0"/>
        </a:xfrm>
      </p:grpSpPr>
      <p:sp>
        <p:nvSpPr>
          <p:cNvPr id="430" name="Google Shape;430;p9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1" name="Google Shape;431;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2" name="Google Shape;432;p9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433"/>
        <p:cNvGrpSpPr/>
        <p:nvPr/>
      </p:nvGrpSpPr>
      <p:grpSpPr>
        <a:xfrm>
          <a:off x="0" y="0"/>
          <a:ext cx="0" cy="0"/>
          <a:chOff x="0" y="0"/>
          <a:chExt cx="0" cy="0"/>
        </a:xfrm>
      </p:grpSpPr>
      <p:sp>
        <p:nvSpPr>
          <p:cNvPr id="434" name="Google Shape;434;p9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9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436" name="Google Shape;436;p9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437" name="Google Shape;437;p9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8" name="Google Shape;438;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9" name="Google Shape;439;p9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440"/>
        <p:cNvGrpSpPr/>
        <p:nvPr/>
      </p:nvGrpSpPr>
      <p:grpSpPr>
        <a:xfrm>
          <a:off x="0" y="0"/>
          <a:ext cx="0" cy="0"/>
          <a:chOff x="0" y="0"/>
          <a:chExt cx="0" cy="0"/>
        </a:xfrm>
      </p:grpSpPr>
      <p:sp>
        <p:nvSpPr>
          <p:cNvPr id="441" name="Google Shape;441;p9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9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43" name="Google Shape;443;p9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444" name="Google Shape;444;p9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5" name="Google Shape;445;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6" name="Google Shape;446;p9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447"/>
        <p:cNvGrpSpPr/>
        <p:nvPr/>
      </p:nvGrpSpPr>
      <p:grpSpPr>
        <a:xfrm>
          <a:off x="0" y="0"/>
          <a:ext cx="0" cy="0"/>
          <a:chOff x="0" y="0"/>
          <a:chExt cx="0" cy="0"/>
        </a:xfrm>
      </p:grpSpPr>
      <p:sp>
        <p:nvSpPr>
          <p:cNvPr id="448" name="Google Shape;448;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9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50" name="Google Shape;450;p9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51" name="Google Shape;451;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52" name="Google Shape;452;p9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453"/>
        <p:cNvGrpSpPr/>
        <p:nvPr/>
      </p:nvGrpSpPr>
      <p:grpSpPr>
        <a:xfrm>
          <a:off x="0" y="0"/>
          <a:ext cx="0" cy="0"/>
          <a:chOff x="0" y="0"/>
          <a:chExt cx="0" cy="0"/>
        </a:xfrm>
      </p:grpSpPr>
      <p:sp>
        <p:nvSpPr>
          <p:cNvPr id="454" name="Google Shape;454;p9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5" name="Google Shape;455;p9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56" name="Google Shape;456;p9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57" name="Google Shape;457;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58" name="Google Shape;458;p9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65"/>
        <p:cNvGrpSpPr/>
        <p:nvPr/>
      </p:nvGrpSpPr>
      <p:grpSpPr>
        <a:xfrm>
          <a:off x="0" y="0"/>
          <a:ext cx="0" cy="0"/>
          <a:chOff x="0" y="0"/>
          <a:chExt cx="0" cy="0"/>
        </a:xfrm>
      </p:grpSpPr>
      <p:sp>
        <p:nvSpPr>
          <p:cNvPr id="466" name="Google Shape;46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7" name="Google Shape;46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68" name="Google Shape;468;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69" name="Google Shape;46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0" name="Google Shape;470;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471"/>
        <p:cNvGrpSpPr/>
        <p:nvPr/>
      </p:nvGrpSpPr>
      <p:grpSpPr>
        <a:xfrm>
          <a:off x="0" y="0"/>
          <a:ext cx="0" cy="0"/>
          <a:chOff x="0" y="0"/>
          <a:chExt cx="0" cy="0"/>
        </a:xfrm>
      </p:grpSpPr>
      <p:sp>
        <p:nvSpPr>
          <p:cNvPr id="472" name="Google Shape;472;p1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3" name="Google Shape;473;p1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474" name="Google Shape;474;p11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5" name="Google Shape;475;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6" name="Google Shape;476;p11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477"/>
        <p:cNvGrpSpPr/>
        <p:nvPr/>
      </p:nvGrpSpPr>
      <p:grpSpPr>
        <a:xfrm>
          <a:off x="0" y="0"/>
          <a:ext cx="0" cy="0"/>
          <a:chOff x="0" y="0"/>
          <a:chExt cx="0" cy="0"/>
        </a:xfrm>
      </p:grpSpPr>
      <p:sp>
        <p:nvSpPr>
          <p:cNvPr id="478" name="Google Shape;478;p1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9" name="Google Shape;479;p1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0" name="Google Shape;480;p11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1" name="Google Shape;481;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2" name="Google Shape;482;p11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483"/>
        <p:cNvGrpSpPr/>
        <p:nvPr/>
      </p:nvGrpSpPr>
      <p:grpSpPr>
        <a:xfrm>
          <a:off x="0" y="0"/>
          <a:ext cx="0" cy="0"/>
          <a:chOff x="0" y="0"/>
          <a:chExt cx="0" cy="0"/>
        </a:xfrm>
      </p:grpSpPr>
      <p:sp>
        <p:nvSpPr>
          <p:cNvPr id="484" name="Google Shape;484;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5" name="Google Shape;485;p1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86" name="Google Shape;486;p1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87" name="Google Shape;487;p1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8" name="Google Shape;488;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9" name="Google Shape;489;p1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90"/>
        <p:cNvGrpSpPr/>
        <p:nvPr/>
      </p:nvGrpSpPr>
      <p:grpSpPr>
        <a:xfrm>
          <a:off x="0" y="0"/>
          <a:ext cx="0" cy="0"/>
          <a:chOff x="0" y="0"/>
          <a:chExt cx="0" cy="0"/>
        </a:xfrm>
      </p:grpSpPr>
      <p:sp>
        <p:nvSpPr>
          <p:cNvPr id="491" name="Google Shape;491;p1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2" name="Google Shape;492;p1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93" name="Google Shape;493;p1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94" name="Google Shape;494;p1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95" name="Google Shape;495;p1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96" name="Google Shape;496;p1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97" name="Google Shape;497;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98" name="Google Shape;498;p1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99"/>
        <p:cNvGrpSpPr/>
        <p:nvPr/>
      </p:nvGrpSpPr>
      <p:grpSpPr>
        <a:xfrm>
          <a:off x="0" y="0"/>
          <a:ext cx="0" cy="0"/>
          <a:chOff x="0" y="0"/>
          <a:chExt cx="0" cy="0"/>
        </a:xfrm>
      </p:grpSpPr>
      <p:sp>
        <p:nvSpPr>
          <p:cNvPr id="500" name="Google Shape;500;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1" name="Google Shape;501;p1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02" name="Google Shape;502;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03" name="Google Shape;503;p1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04"/>
        <p:cNvGrpSpPr/>
        <p:nvPr/>
      </p:nvGrpSpPr>
      <p:grpSpPr>
        <a:xfrm>
          <a:off x="0" y="0"/>
          <a:ext cx="0" cy="0"/>
          <a:chOff x="0" y="0"/>
          <a:chExt cx="0" cy="0"/>
        </a:xfrm>
      </p:grpSpPr>
      <p:sp>
        <p:nvSpPr>
          <p:cNvPr id="505" name="Google Shape;505;p1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06" name="Google Shape;506;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07" name="Google Shape;507;p1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08"/>
        <p:cNvGrpSpPr/>
        <p:nvPr/>
      </p:nvGrpSpPr>
      <p:grpSpPr>
        <a:xfrm>
          <a:off x="0" y="0"/>
          <a:ext cx="0" cy="0"/>
          <a:chOff x="0" y="0"/>
          <a:chExt cx="0" cy="0"/>
        </a:xfrm>
      </p:grpSpPr>
      <p:sp>
        <p:nvSpPr>
          <p:cNvPr id="509" name="Google Shape;509;p1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0" name="Google Shape;510;p1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511" name="Google Shape;511;p1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512" name="Google Shape;512;p1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3" name="Google Shape;513;p1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4" name="Google Shape;514;p1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515"/>
        <p:cNvGrpSpPr/>
        <p:nvPr/>
      </p:nvGrpSpPr>
      <p:grpSpPr>
        <a:xfrm>
          <a:off x="0" y="0"/>
          <a:ext cx="0" cy="0"/>
          <a:chOff x="0" y="0"/>
          <a:chExt cx="0" cy="0"/>
        </a:xfrm>
      </p:grpSpPr>
      <p:sp>
        <p:nvSpPr>
          <p:cNvPr id="516" name="Google Shape;516;p1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7" name="Google Shape;517;p1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8" name="Google Shape;518;p1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519" name="Google Shape;519;p1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0" name="Google Shape;520;p1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1" name="Google Shape;521;p1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522"/>
        <p:cNvGrpSpPr/>
        <p:nvPr/>
      </p:nvGrpSpPr>
      <p:grpSpPr>
        <a:xfrm>
          <a:off x="0" y="0"/>
          <a:ext cx="0" cy="0"/>
          <a:chOff x="0" y="0"/>
          <a:chExt cx="0" cy="0"/>
        </a:xfrm>
      </p:grpSpPr>
      <p:sp>
        <p:nvSpPr>
          <p:cNvPr id="523" name="Google Shape;523;p1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4" name="Google Shape;524;p1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25" name="Google Shape;525;p1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6" name="Google Shape;526;p1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7" name="Google Shape;527;p1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528"/>
        <p:cNvGrpSpPr/>
        <p:nvPr/>
      </p:nvGrpSpPr>
      <p:grpSpPr>
        <a:xfrm>
          <a:off x="0" y="0"/>
          <a:ext cx="0" cy="0"/>
          <a:chOff x="0" y="0"/>
          <a:chExt cx="0" cy="0"/>
        </a:xfrm>
      </p:grpSpPr>
      <p:sp>
        <p:nvSpPr>
          <p:cNvPr id="529" name="Google Shape;529;p1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0" name="Google Shape;530;p1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31" name="Google Shape;531;p1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32" name="Google Shape;532;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33" name="Google Shape;533;p1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3CC2A2-A09D-4D8F-B4E1-B9697197852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7034082-11EB-4CAE-8CB0-67DDD7385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C1BE44A-876B-485C-AE48-54DA7DB8B926}"/>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64F66B51-781B-4795-AED8-02719E4E0C1E}"/>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2A83DAAF-8436-474E-B432-58CE57185A79}"/>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48799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DEA573-AB2F-4345-8651-03E43872E3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9152B70-8D62-4A6D-A8D4-FACCE61A200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5C622C9-2F2F-4827-B30D-133BE39BD4B6}"/>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0BE6497-CF80-44CD-9CC8-AE2F04FC018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AD7BCF4-59A0-47EE-9ECF-728CD226D5B2}"/>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39382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043883-A255-46C1-923C-476143D6893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6E8FF7D-638B-48EE-B47D-096A5E8D0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2B604E2-7554-42DC-BBDD-60035D8FDE3C}"/>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C80FA06-B78E-40C2-922A-F5405315E73C}"/>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DECCE2D6-6EED-4FB9-82FC-21294DB7804F}"/>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1786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22D5C2-99A6-4E44-B2B3-182DB0FB699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08C69C5-D97E-4998-B97B-B8186D2F6E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7C445F3-F896-40BD-9ED8-97D0D168E85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5ADF3BE-8E6F-4145-B675-C693AAE4C16C}"/>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28F2F129-B992-4BA7-BAD7-8689131CC345}"/>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ED929B85-2650-40DB-97D2-D3CC57FCACAA}"/>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38887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3CA43C-336F-4AB8-A4E0-419487B3A2E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9005D19-FF22-4737-9196-1EC0032FF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F6AB069-A08B-4DC3-BB76-1EF30FD07AC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B955BBD-BF83-49A1-B6EB-863D1717C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9D1182D-1678-4D31-8187-950D17E4F83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627234E-1C6A-41C2-85C8-4DA3F83FE468}"/>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מציין מיקום של כותרת תחתונה 7">
            <a:extLst>
              <a:ext uri="{FF2B5EF4-FFF2-40B4-BE49-F238E27FC236}">
                <a16:creationId xmlns:a16="http://schemas.microsoft.com/office/drawing/2014/main" id="{214A5910-3605-4C25-B798-7A0B3EA766AD}"/>
              </a:ext>
            </a:extLst>
          </p:cNvPr>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a:extLst>
              <a:ext uri="{FF2B5EF4-FFF2-40B4-BE49-F238E27FC236}">
                <a16:creationId xmlns:a16="http://schemas.microsoft.com/office/drawing/2014/main" id="{B084D270-7F1A-4FA2-A01A-BB8508A9604E}"/>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52932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C73D21-007E-465D-BC47-77E2EBB2558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1DB395C-38E5-4435-AD38-5308BAA227B4}"/>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מציין מיקום של כותרת תחתונה 3">
            <a:extLst>
              <a:ext uri="{FF2B5EF4-FFF2-40B4-BE49-F238E27FC236}">
                <a16:creationId xmlns:a16="http://schemas.microsoft.com/office/drawing/2014/main" id="{F45E5385-B4FD-474F-93B1-0D10B4216260}"/>
              </a:ext>
            </a:extLst>
          </p:cNvPr>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a:extLst>
              <a:ext uri="{FF2B5EF4-FFF2-40B4-BE49-F238E27FC236}">
                <a16:creationId xmlns:a16="http://schemas.microsoft.com/office/drawing/2014/main" id="{F28845C9-FBEB-4193-ADFE-B814A369E056}"/>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673997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978B700-3333-4B72-9FCC-B9CAB5D72A7E}"/>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מציין מיקום של כותרת תחתונה 2">
            <a:extLst>
              <a:ext uri="{FF2B5EF4-FFF2-40B4-BE49-F238E27FC236}">
                <a16:creationId xmlns:a16="http://schemas.microsoft.com/office/drawing/2014/main" id="{D08D61C8-E602-4C48-8C46-B71B27023A72}"/>
              </a:ext>
            </a:extLst>
          </p:cNvPr>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a:extLst>
              <a:ext uri="{FF2B5EF4-FFF2-40B4-BE49-F238E27FC236}">
                <a16:creationId xmlns:a16="http://schemas.microsoft.com/office/drawing/2014/main" id="{94AF5190-0BE7-46D7-AE58-D57DE07D9AD8}"/>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709572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BF8F4B-F1E2-4A8A-B179-13C2AD695E9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1CBAE3-B6DB-4FA0-BF04-151102E1B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54C763C-779A-472C-B589-62CD616BE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89FD7B7-955A-400D-8F34-17B6F567E2C4}"/>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E5D6E68B-C051-4C4A-AF2C-2E9C3A80DAC7}"/>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7CA23FDB-A7E5-4ECE-8156-C5B5693F0EE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811378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EAEA92-B662-4351-B857-8176AAECCD1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DFB3C7F-5120-42D9-832C-58A0F304A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8D166A79-BDD6-4930-8193-96E9CD67A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2D7BEEE-880A-48AA-9666-67317417B9DD}"/>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מציין מיקום של כותרת תחתונה 5">
            <a:extLst>
              <a:ext uri="{FF2B5EF4-FFF2-40B4-BE49-F238E27FC236}">
                <a16:creationId xmlns:a16="http://schemas.microsoft.com/office/drawing/2014/main" id="{8659A413-D5B0-4778-B012-1B9FA99F423E}"/>
              </a:ext>
            </a:extLst>
          </p:cNvPr>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a:extLst>
              <a:ext uri="{FF2B5EF4-FFF2-40B4-BE49-F238E27FC236}">
                <a16:creationId xmlns:a16="http://schemas.microsoft.com/office/drawing/2014/main" id="{21B6C5E7-2CE1-4C48-9328-B9AA5C340CA6}"/>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907966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C14A57-5A28-4421-9F19-7F83937B5D5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6DF3E4D-EBED-4E95-A524-4EB76CDF9D2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4CE8572-F886-4D25-85F8-ACB18B580B59}"/>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3D588604-D78F-43BC-8F65-777EE6139376}"/>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1F573E16-44A1-4466-ACE9-BC71386BEBD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700423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B9E9B3E-F4AE-4AD0-A04C-85E75A8B243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3115BC6-7F56-4424-9E46-11108CAAE8B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36C9228-5ABE-49E9-B526-C4E2C5FB9B95}"/>
              </a:ext>
            </a:extLst>
          </p:cNvPr>
          <p:cNvSpPr>
            <a:spLocks noGrp="1"/>
          </p:cNvSpPr>
          <p:nvPr>
            <p:ph type="dt" sz="half" idx="10"/>
          </p:nvPr>
        </p:nvSpPr>
        <p:spPr/>
        <p:txBody>
          <a:bodyPr/>
          <a:lstStyle/>
          <a:p>
            <a:fld id="{B0691A07-5ABE-4655-A47F-3819F9CA9012}"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מציין מיקום של כותרת תחתונה 4">
            <a:extLst>
              <a:ext uri="{FF2B5EF4-FFF2-40B4-BE49-F238E27FC236}">
                <a16:creationId xmlns:a16="http://schemas.microsoft.com/office/drawing/2014/main" id="{F370C485-C925-4368-BB07-40057864328F}"/>
              </a:ext>
            </a:extLst>
          </p:cNvPr>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a:extLst>
              <a:ext uri="{FF2B5EF4-FFF2-40B4-BE49-F238E27FC236}">
                <a16:creationId xmlns:a16="http://schemas.microsoft.com/office/drawing/2014/main" id="{5C59DA98-D33B-417C-BA30-C5247E628653}"/>
              </a:ext>
            </a:extLst>
          </p:cNvPr>
          <p:cNvSpPr>
            <a:spLocks noGrp="1"/>
          </p:cNvSpPr>
          <p:nvPr>
            <p:ph type="sldNum" sz="quarter" idx="12"/>
          </p:nvPr>
        </p:nvSpPr>
        <p:spPr/>
        <p:txBody>
          <a:bodyPr/>
          <a:lstStyle/>
          <a:p>
            <a:fld id="{8DB6893C-CE07-4EAF-A270-8B096F78563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703759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87386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4823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2" name="Google Shape;62;p4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629016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626394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49630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106536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0974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40187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251141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505873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314464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106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9" name="Google Shape;69;p4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453839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154611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72925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52010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696010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830866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888242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10513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947096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887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C8F624B6-0AFD-41CE-82D1-FDFC2BCC7356}" type="datetimeFigureOut">
              <a:rPr lang="he-IL" kern="1200" smtClean="0">
                <a:solidFill>
                  <a:prstClr val="black">
                    <a:tint val="75000"/>
                  </a:prstClr>
                </a:solidFill>
                <a:latin typeface="Franklin Gothic Book"/>
                <a:cs typeface="Arial" panose="020B0604020202020204" pitchFamily="34" charset="0"/>
              </a:rPr>
              <a:pPr rtl="1">
                <a:buClrTx/>
                <a:buFontTx/>
                <a:buNone/>
              </a:pPr>
              <a:t>כ"ז/סיון/תשפ"ב</a:t>
            </a:fld>
            <a:endParaRPr lang="he-IL" kern="1200">
              <a:solidFill>
                <a:prstClr val="black">
                  <a:tint val="75000"/>
                </a:prstClr>
              </a:solidFill>
              <a:latin typeface="Franklin Gothic Book"/>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he-IL" kern="1200">
              <a:solidFill>
                <a:prstClr val="black">
                  <a:tint val="75000"/>
                </a:prstClr>
              </a:solidFill>
              <a:latin typeface="Franklin Gothic Book"/>
              <a:cs typeface="Arial" panose="020B0604020202020204" pitchFamily="34" charset="0"/>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8C438787-96BE-4372-9FB5-E9F7F62A8E65}" type="slidenum">
              <a:rPr lang="he-IL" kern="1200" smtClean="0">
                <a:solidFill>
                  <a:prstClr val="black">
                    <a:tint val="75000"/>
                  </a:prstClr>
                </a:solidFill>
                <a:latin typeface="Franklin Gothic Book"/>
                <a:cs typeface="Arial" panose="020B0604020202020204" pitchFamily="34" charset="0"/>
              </a:rPr>
              <a:pPr rtl="1">
                <a:buClrTx/>
                <a:buFontTx/>
                <a:buNone/>
              </a:pPr>
              <a:t>‹#›</a:t>
            </a:fld>
            <a:endParaRPr lang="he-IL" kern="1200">
              <a:solidFill>
                <a:prstClr val="black">
                  <a:tint val="75000"/>
                </a:prstClr>
              </a:solidFill>
              <a:latin typeface="Franklin Gothic Book"/>
              <a:cs typeface="Arial" panose="020B0604020202020204" pitchFamily="34" charset="0"/>
            </a:endParaRPr>
          </a:p>
        </p:txBody>
      </p:sp>
    </p:spTree>
    <p:extLst>
      <p:ext uri="{BB962C8B-B14F-4D97-AF65-F5344CB8AC3E}">
        <p14:creationId xmlns:p14="http://schemas.microsoft.com/office/powerpoint/2010/main" val="322526133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C8F624B6-0AFD-41CE-82D1-FDFC2BCC7356}" type="datetimeFigureOut">
              <a:rPr lang="he-IL" kern="1200" smtClean="0">
                <a:solidFill>
                  <a:prstClr val="black">
                    <a:tint val="75000"/>
                  </a:prstClr>
                </a:solidFill>
                <a:latin typeface="Franklin Gothic Book"/>
                <a:cs typeface="Arial" panose="020B0604020202020204" pitchFamily="34" charset="0"/>
              </a:rPr>
              <a:pPr rtl="1">
                <a:buClrTx/>
                <a:buFontTx/>
                <a:buNone/>
              </a:pPr>
              <a:t>כ"ז/סיון/תשפ"ב</a:t>
            </a:fld>
            <a:endParaRPr lang="he-IL" kern="1200">
              <a:solidFill>
                <a:prstClr val="black">
                  <a:tint val="75000"/>
                </a:prstClr>
              </a:solidFill>
              <a:latin typeface="Franklin Gothic Book"/>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he-IL" kern="1200">
              <a:solidFill>
                <a:prstClr val="black">
                  <a:tint val="75000"/>
                </a:prstClr>
              </a:solidFill>
              <a:latin typeface="Franklin Gothic Book"/>
              <a:cs typeface="Arial" panose="020B0604020202020204" pitchFamily="34" charset="0"/>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8C438787-96BE-4372-9FB5-E9F7F62A8E65}" type="slidenum">
              <a:rPr lang="he-IL" kern="1200" smtClean="0">
                <a:solidFill>
                  <a:prstClr val="black">
                    <a:tint val="75000"/>
                  </a:prstClr>
                </a:solidFill>
                <a:latin typeface="Franklin Gothic Book"/>
                <a:cs typeface="Arial" panose="020B0604020202020204" pitchFamily="34" charset="0"/>
              </a:rPr>
              <a:pPr rtl="1">
                <a:buClrTx/>
                <a:buFontTx/>
                <a:buNone/>
              </a:pPr>
              <a:t>‹#›</a:t>
            </a:fld>
            <a:endParaRPr lang="he-IL" kern="1200">
              <a:solidFill>
                <a:prstClr val="black">
                  <a:tint val="75000"/>
                </a:prstClr>
              </a:solidFill>
              <a:latin typeface="Franklin Gothic Book"/>
              <a:cs typeface="Arial" panose="020B0604020202020204" pitchFamily="34" charset="0"/>
            </a:endParaRPr>
          </a:p>
        </p:txBody>
      </p:sp>
    </p:spTree>
    <p:extLst>
      <p:ext uri="{BB962C8B-B14F-4D97-AF65-F5344CB8AC3E}">
        <p14:creationId xmlns:p14="http://schemas.microsoft.com/office/powerpoint/2010/main" val="8539807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58FA7CE-95C9-4354-AC19-26D5682163D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2B8A44B-B1E9-40DB-8377-7904E7E71A4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FC57CF-4D4B-417F-A3B3-71413881593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B0691A07-5ABE-4655-A47F-3819F9CA9012}" type="datetimeFigureOut">
              <a:rPr lang="he-IL" kern="1200" smtClean="0">
                <a:solidFill>
                  <a:prstClr val="black">
                    <a:tint val="75000"/>
                  </a:prstClr>
                </a:solidFill>
                <a:latin typeface="Calibri" panose="020F0502020204030204"/>
                <a:cs typeface="Arial" panose="020B0604020202020204" pitchFamily="34" charset="0"/>
              </a:rPr>
              <a:pPr rtl="1">
                <a:buClrTx/>
                <a:buFontTx/>
                <a:buNone/>
              </a:pPr>
              <a:t>כ"ז/סיון/תשפ"ב</a:t>
            </a:fld>
            <a:endParaRPr lang="he-IL" kern="1200">
              <a:solidFill>
                <a:prstClr val="black">
                  <a:tint val="75000"/>
                </a:prstClr>
              </a:solidFill>
              <a:latin typeface="Calibri" panose="020F0502020204030204"/>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9DBB4EC8-0EDB-409B-BA37-0660D8D98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he-IL" kern="1200">
              <a:solidFill>
                <a:prstClr val="black">
                  <a:tint val="75000"/>
                </a:prstClr>
              </a:solidFill>
              <a:latin typeface="Calibri" panose="020F0502020204030204"/>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8B9D7560-8BE1-4C36-8802-6404FBDA570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8DB6893C-CE07-4EAF-A270-8B096F78563D}" type="slidenum">
              <a:rPr lang="he-IL" kern="1200" smtClean="0">
                <a:solidFill>
                  <a:prstClr val="black">
                    <a:tint val="75000"/>
                  </a:prstClr>
                </a:solidFill>
                <a:latin typeface="Calibri" panose="020F0502020204030204"/>
                <a:cs typeface="Arial" panose="020B0604020202020204" pitchFamily="34" charset="0"/>
              </a:rPr>
              <a:pPr rtl="1">
                <a:buClrTx/>
                <a:buFontTx/>
                <a:buNone/>
              </a:pPr>
              <a:t>‹#›</a:t>
            </a:fld>
            <a:endParaRPr lang="he-IL" kern="1200">
              <a:solidFill>
                <a:prstClr val="black">
                  <a:tint val="7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43135653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58FA7CE-95C9-4354-AC19-26D5682163D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2B8A44B-B1E9-40DB-8377-7904E7E71A4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FC57CF-4D4B-417F-A3B3-71413881593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B0691A07-5ABE-4655-A47F-3819F9CA9012}" type="datetimeFigureOut">
              <a:rPr lang="he-IL" kern="1200" smtClean="0">
                <a:solidFill>
                  <a:prstClr val="black">
                    <a:tint val="75000"/>
                  </a:prstClr>
                </a:solidFill>
                <a:latin typeface="Calibri" panose="020F0502020204030204"/>
                <a:cs typeface="Arial" panose="020B0604020202020204" pitchFamily="34" charset="0"/>
              </a:rPr>
              <a:pPr rtl="1">
                <a:buClrTx/>
                <a:buFontTx/>
                <a:buNone/>
              </a:pPr>
              <a:t>כ"ז/סיון/תשפ"ב</a:t>
            </a:fld>
            <a:endParaRPr lang="he-IL" kern="1200">
              <a:solidFill>
                <a:prstClr val="black">
                  <a:tint val="75000"/>
                </a:prstClr>
              </a:solidFill>
              <a:latin typeface="Calibri" panose="020F0502020204030204"/>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9DBB4EC8-0EDB-409B-BA37-0660D8D98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he-IL" kern="1200">
              <a:solidFill>
                <a:prstClr val="black">
                  <a:tint val="75000"/>
                </a:prstClr>
              </a:solidFill>
              <a:latin typeface="Calibri" panose="020F0502020204030204"/>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8B9D7560-8BE1-4C36-8802-6404FBDA570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8DB6893C-CE07-4EAF-A270-8B096F78563D}" type="slidenum">
              <a:rPr lang="he-IL" kern="1200" smtClean="0">
                <a:solidFill>
                  <a:prstClr val="black">
                    <a:tint val="75000"/>
                  </a:prstClr>
                </a:solidFill>
                <a:latin typeface="Calibri" panose="020F0502020204030204"/>
                <a:cs typeface="Arial" panose="020B0604020202020204" pitchFamily="34" charset="0"/>
              </a:rPr>
              <a:pPr rtl="1">
                <a:buClrTx/>
                <a:buFontTx/>
                <a:buNone/>
              </a:pPr>
              <a:t>‹#›</a:t>
            </a:fld>
            <a:endParaRPr lang="he-IL" kern="1200">
              <a:solidFill>
                <a:prstClr val="black">
                  <a:tint val="7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30590484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2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Google Shape;237;p21"/>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21"/>
          <p:cNvSpPr txBox="1">
            <a:spLocks noGrp="1"/>
          </p:cNvSpPr>
          <p:nvPr>
            <p:ph type="sldNum" idx="12"/>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5F7FC"/>
            </a:gs>
            <a:gs pos="84000">
              <a:srgbClr val="C5D3ED"/>
            </a:gs>
            <a:gs pos="100000">
              <a:srgbClr val="C5D3ED"/>
            </a:gs>
          </a:gsLst>
          <a:lin ang="5400000" scaled="0"/>
        </a:gradFill>
        <a:effectLst/>
      </p:bgPr>
    </p:bg>
    <p:spTree>
      <p:nvGrpSpPr>
        <p:cNvPr id="1" name="Shape 309"/>
        <p:cNvGrpSpPr/>
        <p:nvPr/>
      </p:nvGrpSpPr>
      <p:grpSpPr>
        <a:xfrm>
          <a:off x="0" y="0"/>
          <a:ext cx="0" cy="0"/>
          <a:chOff x="0" y="0"/>
          <a:chExt cx="0" cy="0"/>
        </a:xfrm>
      </p:grpSpPr>
      <p:sp>
        <p:nvSpPr>
          <p:cNvPr id="310" name="Google Shape;3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Google Shape;3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4" name="Google Shape;314;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5F7FC"/>
            </a:gs>
            <a:gs pos="84000">
              <a:srgbClr val="C5D3ED"/>
            </a:gs>
            <a:gs pos="100000">
              <a:srgbClr val="C5D3ED"/>
            </a:gs>
          </a:gsLst>
          <a:lin ang="5400000" scaled="0"/>
        </a:gradFill>
        <a:effectLst/>
      </p:bgPr>
    </p:bg>
    <p:spTree>
      <p:nvGrpSpPr>
        <p:cNvPr id="1" name="Shape 384"/>
        <p:cNvGrpSpPr/>
        <p:nvPr/>
      </p:nvGrpSpPr>
      <p:grpSpPr>
        <a:xfrm>
          <a:off x="0" y="0"/>
          <a:ext cx="0" cy="0"/>
          <a:chOff x="0" y="0"/>
          <a:chExt cx="0" cy="0"/>
        </a:xfrm>
      </p:grpSpPr>
      <p:sp>
        <p:nvSpPr>
          <p:cNvPr id="385" name="Google Shape;38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6" name="Google Shape;386;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8" name="Google Shape;38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9" name="Google Shape;389;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F5F7FC"/>
            </a:gs>
            <a:gs pos="84000">
              <a:srgbClr val="C5D3ED"/>
            </a:gs>
            <a:gs pos="100000">
              <a:srgbClr val="C5D3ED"/>
            </a:gs>
          </a:gsLst>
          <a:lin ang="5400000" scaled="0"/>
        </a:gradFill>
        <a:effectLst/>
      </p:bgPr>
    </p:bg>
    <p:spTree>
      <p:nvGrpSpPr>
        <p:cNvPr id="1" name="Shape 459"/>
        <p:cNvGrpSpPr/>
        <p:nvPr/>
      </p:nvGrpSpPr>
      <p:grpSpPr>
        <a:xfrm>
          <a:off x="0" y="0"/>
          <a:ext cx="0" cy="0"/>
          <a:chOff x="0" y="0"/>
          <a:chExt cx="0" cy="0"/>
        </a:xfrm>
      </p:grpSpPr>
      <p:sp>
        <p:nvSpPr>
          <p:cNvPr id="460" name="Google Shape;46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1" name="Google Shape;46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2" name="Google Shape;46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3" name="Google Shape;4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4" name="Google Shape;46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a:solidFill>
                  <a:srgbClr val="888888"/>
                </a:solidFill>
                <a:latin typeface="Calibri"/>
                <a:ea typeface="Calibri"/>
                <a:cs typeface="Calibri"/>
                <a:sym typeface="Calibri"/>
              </a:defRPr>
            </a:lvl1pPr>
            <a:lvl2pPr marL="0" marR="0" lvl="1" indent="0" algn="l" rtl="1">
              <a:spcBef>
                <a:spcPts val="0"/>
              </a:spcBef>
              <a:buNone/>
              <a:defRPr sz="1200">
                <a:solidFill>
                  <a:srgbClr val="888888"/>
                </a:solidFill>
                <a:latin typeface="Calibri"/>
                <a:ea typeface="Calibri"/>
                <a:cs typeface="Calibri"/>
                <a:sym typeface="Calibri"/>
              </a:defRPr>
            </a:lvl2pPr>
            <a:lvl3pPr marL="0" marR="0" lvl="2" indent="0" algn="l" rtl="1">
              <a:spcBef>
                <a:spcPts val="0"/>
              </a:spcBef>
              <a:buNone/>
              <a:defRPr sz="1200">
                <a:solidFill>
                  <a:srgbClr val="888888"/>
                </a:solidFill>
                <a:latin typeface="Calibri"/>
                <a:ea typeface="Calibri"/>
                <a:cs typeface="Calibri"/>
                <a:sym typeface="Calibri"/>
              </a:defRPr>
            </a:lvl3pPr>
            <a:lvl4pPr marL="0" marR="0" lvl="3" indent="0" algn="l" rtl="1">
              <a:spcBef>
                <a:spcPts val="0"/>
              </a:spcBef>
              <a:buNone/>
              <a:defRPr sz="1200">
                <a:solidFill>
                  <a:srgbClr val="888888"/>
                </a:solidFill>
                <a:latin typeface="Calibri"/>
                <a:ea typeface="Calibri"/>
                <a:cs typeface="Calibri"/>
                <a:sym typeface="Calibri"/>
              </a:defRPr>
            </a:lvl4pPr>
            <a:lvl5pPr marL="0" marR="0" lvl="4" indent="0" algn="l" rtl="1">
              <a:spcBef>
                <a:spcPts val="0"/>
              </a:spcBef>
              <a:buNone/>
              <a:defRPr sz="1200">
                <a:solidFill>
                  <a:srgbClr val="888888"/>
                </a:solidFill>
                <a:latin typeface="Calibri"/>
                <a:ea typeface="Calibri"/>
                <a:cs typeface="Calibri"/>
                <a:sym typeface="Calibri"/>
              </a:defRPr>
            </a:lvl5pPr>
            <a:lvl6pPr marL="0" marR="0" lvl="5" indent="0" algn="l" rtl="1">
              <a:spcBef>
                <a:spcPts val="0"/>
              </a:spcBef>
              <a:buNone/>
              <a:defRPr sz="1200">
                <a:solidFill>
                  <a:srgbClr val="888888"/>
                </a:solidFill>
                <a:latin typeface="Calibri"/>
                <a:ea typeface="Calibri"/>
                <a:cs typeface="Calibri"/>
                <a:sym typeface="Calibri"/>
              </a:defRPr>
            </a:lvl6pPr>
            <a:lvl7pPr marL="0" marR="0" lvl="6" indent="0" algn="l" rtl="1">
              <a:spcBef>
                <a:spcPts val="0"/>
              </a:spcBef>
              <a:buNone/>
              <a:defRPr sz="1200">
                <a:solidFill>
                  <a:srgbClr val="888888"/>
                </a:solidFill>
                <a:latin typeface="Calibri"/>
                <a:ea typeface="Calibri"/>
                <a:cs typeface="Calibri"/>
                <a:sym typeface="Calibri"/>
              </a:defRPr>
            </a:lvl7pPr>
            <a:lvl8pPr marL="0" marR="0" lvl="7" indent="0" algn="l" rtl="1">
              <a:spcBef>
                <a:spcPts val="0"/>
              </a:spcBef>
              <a:buNone/>
              <a:defRPr sz="1200">
                <a:solidFill>
                  <a:srgbClr val="888888"/>
                </a:solidFill>
                <a:latin typeface="Calibri"/>
                <a:ea typeface="Calibri"/>
                <a:cs typeface="Calibri"/>
                <a:sym typeface="Calibri"/>
              </a:defRPr>
            </a:lvl8pPr>
            <a:lvl9pPr marL="0" marR="0" lvl="8" indent="0" algn="l" rtl="1">
              <a:spcBef>
                <a:spcPts val="0"/>
              </a:spcBef>
              <a:buNone/>
              <a:defRPr sz="1200">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58FA7CE-95C9-4354-AC19-26D5682163D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2B8A44B-B1E9-40DB-8377-7904E7E71A4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FC57CF-4D4B-417F-A3B3-71413881593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B0691A07-5ABE-4655-A47F-3819F9CA9012}" type="datetimeFigureOut">
              <a:rPr lang="he-IL" kern="1200" smtClean="0">
                <a:solidFill>
                  <a:prstClr val="black">
                    <a:tint val="75000"/>
                  </a:prstClr>
                </a:solidFill>
                <a:latin typeface="Calibri" panose="020F0502020204030204"/>
                <a:cs typeface="Arial" panose="020B0604020202020204" pitchFamily="34" charset="0"/>
              </a:rPr>
              <a:pPr rtl="1">
                <a:buClrTx/>
                <a:buFontTx/>
                <a:buNone/>
              </a:pPr>
              <a:t>כ"ז/סיון/תשפ"ב</a:t>
            </a:fld>
            <a:endParaRPr lang="he-IL" kern="1200">
              <a:solidFill>
                <a:prstClr val="black">
                  <a:tint val="75000"/>
                </a:prstClr>
              </a:solidFill>
              <a:latin typeface="Calibri" panose="020F0502020204030204"/>
              <a:cs typeface="Arial" panose="020B0604020202020204" pitchFamily="34" charset="0"/>
            </a:endParaRPr>
          </a:p>
        </p:txBody>
      </p:sp>
      <p:sp>
        <p:nvSpPr>
          <p:cNvPr id="5" name="מציין מיקום של כותרת תחתונה 4">
            <a:extLst>
              <a:ext uri="{FF2B5EF4-FFF2-40B4-BE49-F238E27FC236}">
                <a16:creationId xmlns:a16="http://schemas.microsoft.com/office/drawing/2014/main" id="{9DBB4EC8-0EDB-409B-BA37-0660D8D98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he-IL" kern="1200">
              <a:solidFill>
                <a:prstClr val="black">
                  <a:tint val="75000"/>
                </a:prstClr>
              </a:solidFill>
              <a:latin typeface="Calibri" panose="020F0502020204030204"/>
              <a:cs typeface="Arial" panose="020B0604020202020204" pitchFamily="34" charset="0"/>
            </a:endParaRPr>
          </a:p>
        </p:txBody>
      </p:sp>
      <p:sp>
        <p:nvSpPr>
          <p:cNvPr id="6" name="מציין מיקום של מספר שקופית 5">
            <a:extLst>
              <a:ext uri="{FF2B5EF4-FFF2-40B4-BE49-F238E27FC236}">
                <a16:creationId xmlns:a16="http://schemas.microsoft.com/office/drawing/2014/main" id="{8B9D7560-8BE1-4C36-8802-6404FBDA570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8DB6893C-CE07-4EAF-A270-8B096F78563D}" type="slidenum">
              <a:rPr lang="he-IL" kern="1200" smtClean="0">
                <a:solidFill>
                  <a:prstClr val="black">
                    <a:tint val="75000"/>
                  </a:prstClr>
                </a:solidFill>
                <a:latin typeface="Calibri" panose="020F0502020204030204"/>
                <a:cs typeface="Arial" panose="020B0604020202020204" pitchFamily="34" charset="0"/>
              </a:rPr>
              <a:pPr rtl="1">
                <a:buClrTx/>
                <a:buFontTx/>
                <a:buNone/>
              </a:pPr>
              <a:t>‹#›</a:t>
            </a:fld>
            <a:endParaRPr lang="he-IL" kern="1200">
              <a:solidFill>
                <a:prstClr val="black">
                  <a:tint val="7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3830439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C8F624B6-0AFD-41CE-82D1-FDFC2BCC7356}" type="datetimeFigureOut">
              <a:rPr lang="he-IL" kern="1200" smtClean="0">
                <a:solidFill>
                  <a:prstClr val="black">
                    <a:tint val="75000"/>
                  </a:prstClr>
                </a:solidFill>
                <a:latin typeface="Franklin Gothic Book"/>
                <a:cs typeface="Arial" panose="020B0604020202020204" pitchFamily="34" charset="0"/>
              </a:rPr>
              <a:pPr rtl="1">
                <a:buClrTx/>
                <a:buFontTx/>
                <a:buNone/>
              </a:pPr>
              <a:t>כ"ז/סיון/תשפ"ב</a:t>
            </a:fld>
            <a:endParaRPr lang="he-IL" kern="1200">
              <a:solidFill>
                <a:prstClr val="black">
                  <a:tint val="75000"/>
                </a:prstClr>
              </a:solidFill>
              <a:latin typeface="Franklin Gothic Book"/>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he-IL" kern="1200">
              <a:solidFill>
                <a:prstClr val="black">
                  <a:tint val="75000"/>
                </a:prstClr>
              </a:solidFill>
              <a:latin typeface="Franklin Gothic Book"/>
              <a:cs typeface="Arial" panose="020B0604020202020204" pitchFamily="34" charset="0"/>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8C438787-96BE-4372-9FB5-E9F7F62A8E65}" type="slidenum">
              <a:rPr lang="he-IL" kern="1200" smtClean="0">
                <a:solidFill>
                  <a:prstClr val="black">
                    <a:tint val="75000"/>
                  </a:prstClr>
                </a:solidFill>
                <a:latin typeface="Franklin Gothic Book"/>
                <a:cs typeface="Arial" panose="020B0604020202020204" pitchFamily="34" charset="0"/>
              </a:rPr>
              <a:pPr rtl="1">
                <a:buClrTx/>
                <a:buFontTx/>
                <a:buNone/>
              </a:pPr>
              <a:t>‹#›</a:t>
            </a:fld>
            <a:endParaRPr lang="he-IL" kern="1200">
              <a:solidFill>
                <a:prstClr val="black">
                  <a:tint val="75000"/>
                </a:prstClr>
              </a:solidFill>
              <a:latin typeface="Franklin Gothic Book"/>
              <a:cs typeface="Arial" panose="020B0604020202020204" pitchFamily="34" charset="0"/>
            </a:endParaRPr>
          </a:p>
        </p:txBody>
      </p:sp>
    </p:spTree>
    <p:extLst>
      <p:ext uri="{BB962C8B-B14F-4D97-AF65-F5344CB8AC3E}">
        <p14:creationId xmlns:p14="http://schemas.microsoft.com/office/powerpoint/2010/main" val="330027750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C8F624B6-0AFD-41CE-82D1-FDFC2BCC7356}" type="datetimeFigureOut">
              <a:rPr lang="he-IL" kern="1200" smtClean="0">
                <a:solidFill>
                  <a:prstClr val="black">
                    <a:tint val="75000"/>
                  </a:prstClr>
                </a:solidFill>
                <a:latin typeface="Franklin Gothic Book"/>
                <a:cs typeface="Arial" panose="020B0604020202020204" pitchFamily="34" charset="0"/>
              </a:rPr>
              <a:pPr rtl="1">
                <a:buClrTx/>
                <a:buFontTx/>
                <a:buNone/>
              </a:pPr>
              <a:t>כ"ז/סיון/תשפ"ב</a:t>
            </a:fld>
            <a:endParaRPr lang="he-IL" kern="1200">
              <a:solidFill>
                <a:prstClr val="black">
                  <a:tint val="75000"/>
                </a:prstClr>
              </a:solidFill>
              <a:latin typeface="Franklin Gothic Book"/>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he-IL" kern="1200">
              <a:solidFill>
                <a:prstClr val="black">
                  <a:tint val="75000"/>
                </a:prstClr>
              </a:solidFill>
              <a:latin typeface="Franklin Gothic Book"/>
              <a:cs typeface="Arial" panose="020B0604020202020204" pitchFamily="34" charset="0"/>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8C438787-96BE-4372-9FB5-E9F7F62A8E65}" type="slidenum">
              <a:rPr lang="he-IL" kern="1200" smtClean="0">
                <a:solidFill>
                  <a:prstClr val="black">
                    <a:tint val="75000"/>
                  </a:prstClr>
                </a:solidFill>
                <a:latin typeface="Franklin Gothic Book"/>
                <a:cs typeface="Arial" panose="020B0604020202020204" pitchFamily="34" charset="0"/>
              </a:rPr>
              <a:pPr rtl="1">
                <a:buClrTx/>
                <a:buFontTx/>
                <a:buNone/>
              </a:pPr>
              <a:t>‹#›</a:t>
            </a:fld>
            <a:endParaRPr lang="he-IL" kern="1200">
              <a:solidFill>
                <a:prstClr val="black">
                  <a:tint val="75000"/>
                </a:prstClr>
              </a:solidFill>
              <a:latin typeface="Franklin Gothic Book"/>
              <a:cs typeface="Arial" panose="020B0604020202020204" pitchFamily="34" charset="0"/>
            </a:endParaRPr>
          </a:p>
        </p:txBody>
      </p:sp>
    </p:spTree>
    <p:extLst>
      <p:ext uri="{BB962C8B-B14F-4D97-AF65-F5344CB8AC3E}">
        <p14:creationId xmlns:p14="http://schemas.microsoft.com/office/powerpoint/2010/main" val="4556396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1.xml"/><Relationship Id="rId1" Type="http://schemas.openxmlformats.org/officeDocument/2006/relationships/slideLayout" Target="../slideLayouts/slideLayout13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2.xml"/><Relationship Id="rId1" Type="http://schemas.openxmlformats.org/officeDocument/2006/relationships/slideLayout" Target="../slideLayouts/slideLayout12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7"/>
        <p:cNvGrpSpPr/>
        <p:nvPr/>
      </p:nvGrpSpPr>
      <p:grpSpPr>
        <a:xfrm>
          <a:off x="0" y="0"/>
          <a:ext cx="0" cy="0"/>
          <a:chOff x="0" y="0"/>
          <a:chExt cx="0" cy="0"/>
        </a:xfrm>
      </p:grpSpPr>
      <p:sp>
        <p:nvSpPr>
          <p:cNvPr id="838" name="Google Shape;83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1">
              <a:lnSpc>
                <a:spcPct val="90000"/>
              </a:lnSpc>
              <a:spcBef>
                <a:spcPts val="0"/>
              </a:spcBef>
              <a:spcAft>
                <a:spcPts val="0"/>
              </a:spcAft>
              <a:buClr>
                <a:schemeClr val="lt1"/>
              </a:buClr>
              <a:buSzPts val="6000"/>
              <a:buFont typeface="Calibri"/>
              <a:buNone/>
            </a:pPr>
            <a:r>
              <a:rPr lang="x-none">
                <a:solidFill>
                  <a:schemeClr val="lt1"/>
                </a:solidFill>
              </a:rPr>
              <a:t>השפה המגדלת</a:t>
            </a:r>
            <a:endParaRPr>
              <a:solidFill>
                <a:schemeClr val="lt1"/>
              </a:solidFill>
            </a:endParaRPr>
          </a:p>
        </p:txBody>
      </p:sp>
      <p:sp>
        <p:nvSpPr>
          <p:cNvPr id="839" name="Google Shape;83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endParaRPr sz="3200"/>
          </a:p>
          <a:p>
            <a:pPr marL="0" lvl="0" indent="0" algn="ctr" rtl="1">
              <a:lnSpc>
                <a:spcPct val="90000"/>
              </a:lnSpc>
              <a:spcBef>
                <a:spcPts val="1000"/>
              </a:spcBef>
              <a:spcAft>
                <a:spcPts val="0"/>
              </a:spcAft>
              <a:buClr>
                <a:schemeClr val="lt1"/>
              </a:buClr>
              <a:buSzPts val="3200"/>
              <a:buNone/>
            </a:pPr>
            <a:r>
              <a:rPr lang="x-none" sz="3200">
                <a:solidFill>
                  <a:schemeClr val="lt1"/>
                </a:solidFill>
              </a:rPr>
              <a:t>עמדת יחס של כדאיות</a:t>
            </a:r>
            <a:endParaRPr sz="3200">
              <a:solidFill>
                <a:schemeClr val="lt1"/>
              </a:solidFill>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96198"/>
            <a:ext cx="1988016" cy="879506"/>
          </a:xfrm>
          <a:prstGeom prst="rect">
            <a:avLst/>
          </a:prstGeom>
        </p:spPr>
      </p:pic>
      <p:pic>
        <p:nvPicPr>
          <p:cNvPr id="2" name="תמונה 1"/>
          <p:cNvPicPr>
            <a:picLocks noChangeAspect="1"/>
          </p:cNvPicPr>
          <p:nvPr/>
        </p:nvPicPr>
        <p:blipFill>
          <a:blip r:embed="rId5"/>
          <a:stretch>
            <a:fillRect/>
          </a:stretch>
        </p:blipFill>
        <p:spPr>
          <a:xfrm>
            <a:off x="5020235" y="5623036"/>
            <a:ext cx="2151529" cy="5463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23000"/>
          </a:blip>
          <a:stretch>
            <a:fillRect/>
          </a:stretch>
        </a:blipFill>
        <a:effectLst/>
      </p:bgPr>
    </p:bg>
    <p:spTree>
      <p:nvGrpSpPr>
        <p:cNvPr id="1" name="Shape 856"/>
        <p:cNvGrpSpPr/>
        <p:nvPr/>
      </p:nvGrpSpPr>
      <p:grpSpPr>
        <a:xfrm>
          <a:off x="0" y="0"/>
          <a:ext cx="0" cy="0"/>
          <a:chOff x="0" y="0"/>
          <a:chExt cx="0" cy="0"/>
        </a:xfrm>
      </p:grpSpPr>
      <p:sp>
        <p:nvSpPr>
          <p:cNvPr id="857" name="Google Shape;857;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a:buNone/>
            </a:pPr>
            <a:r>
              <a:rPr lang="x-none" dirty="0">
                <a:solidFill>
                  <a:schemeClr val="accent1">
                    <a:lumMod val="50000"/>
                  </a:schemeClr>
                </a:solidFill>
              </a:rPr>
              <a:t>מסר מגדל לילד הנמצא בעמדה של כדאיות</a:t>
            </a:r>
            <a:endParaRPr dirty="0">
              <a:solidFill>
                <a:schemeClr val="accent1">
                  <a:lumMod val="50000"/>
                </a:schemeClr>
              </a:solidFill>
            </a:endParaRPr>
          </a:p>
        </p:txBody>
      </p:sp>
      <p:sp>
        <p:nvSpPr>
          <p:cNvPr id="858" name="Google Shape;858;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endParaRPr dirty="0">
              <a:solidFill>
                <a:srgbClr val="244061"/>
              </a:solidFill>
            </a:endParaRPr>
          </a:p>
          <a:p>
            <a:pPr marL="0" lvl="0" indent="0" algn="r" rtl="1">
              <a:spcBef>
                <a:spcPts val="0"/>
              </a:spcBef>
              <a:spcAft>
                <a:spcPts val="0"/>
              </a:spcAft>
              <a:buNone/>
            </a:pPr>
            <a:endParaRPr dirty="0">
              <a:solidFill>
                <a:srgbClr val="244061"/>
              </a:solidFill>
            </a:endParaRPr>
          </a:p>
          <a:p>
            <a:pPr marL="0" lvl="0" indent="0" algn="r" rtl="1">
              <a:spcBef>
                <a:spcPts val="0"/>
              </a:spcBef>
              <a:spcAft>
                <a:spcPts val="0"/>
              </a:spcAft>
              <a:buNone/>
            </a:pPr>
            <a:r>
              <a:rPr lang="x-none" dirty="0">
                <a:solidFill>
                  <a:srgbClr val="244061"/>
                </a:solidFill>
              </a:rPr>
              <a:t>-אין טעם שההורה יחשוף את רגשותיו, צרכיו או מגבלותיו.</a:t>
            </a:r>
            <a:endParaRPr dirty="0"/>
          </a:p>
          <a:p>
            <a:pPr marL="342900" lvl="0" indent="-139700" algn="r" rtl="1">
              <a:spcBef>
                <a:spcPts val="640"/>
              </a:spcBef>
              <a:spcAft>
                <a:spcPts val="0"/>
              </a:spcAft>
              <a:buClr>
                <a:schemeClr val="dk1"/>
              </a:buClr>
              <a:buSzPts val="3200"/>
              <a:buNone/>
            </a:pPr>
            <a:endParaRPr dirty="0"/>
          </a:p>
          <a:p>
            <a:pPr marL="0" lvl="0" indent="0" algn="r" rtl="1">
              <a:spcBef>
                <a:spcPts val="640"/>
              </a:spcBef>
              <a:spcAft>
                <a:spcPts val="0"/>
              </a:spcAft>
              <a:buNone/>
            </a:pPr>
            <a:r>
              <a:rPr lang="x-none" dirty="0">
                <a:solidFill>
                  <a:srgbClr val="244061"/>
                </a:solidFill>
              </a:rPr>
              <a:t>-ילד הנמצא בעמדת יחס של כדאיות לא </a:t>
            </a:r>
            <a:r>
              <a:rPr lang="he-IL" dirty="0">
                <a:solidFill>
                  <a:srgbClr val="244061"/>
                </a:solidFill>
              </a:rPr>
              <a:t>י</a:t>
            </a:r>
            <a:r>
              <a:rPr lang="x-none" dirty="0">
                <a:solidFill>
                  <a:srgbClr val="244061"/>
                </a:solidFill>
              </a:rPr>
              <a:t>גיב למסר מילולי. </a:t>
            </a:r>
            <a:endParaRPr lang="he-IL" dirty="0">
              <a:solidFill>
                <a:srgbClr val="244061"/>
              </a:solidFill>
            </a:endParaRPr>
          </a:p>
          <a:p>
            <a:pPr marL="0" lvl="0" indent="0" algn="r" rtl="1">
              <a:spcBef>
                <a:spcPts val="640"/>
              </a:spcBef>
              <a:spcAft>
                <a:spcPts val="0"/>
              </a:spcAft>
              <a:buNone/>
            </a:pPr>
            <a:endParaRPr lang="he-IL" dirty="0">
              <a:solidFill>
                <a:srgbClr val="244061"/>
              </a:solidFill>
            </a:endParaRPr>
          </a:p>
          <a:p>
            <a:pPr marL="0" lvl="0" indent="0" algn="r" rtl="1">
              <a:spcBef>
                <a:spcPts val="640"/>
              </a:spcBef>
              <a:spcAft>
                <a:spcPts val="0"/>
              </a:spcAft>
              <a:buNone/>
            </a:pPr>
            <a:r>
              <a:rPr lang="he-IL" dirty="0">
                <a:solidFill>
                  <a:srgbClr val="244061"/>
                </a:solidFill>
              </a:rPr>
              <a:t>-</a:t>
            </a:r>
            <a:r>
              <a:rPr lang="x-none" dirty="0">
                <a:solidFill>
                  <a:srgbClr val="244061"/>
                </a:solidFill>
              </a:rPr>
              <a:t>נחוץ כאן מסר </a:t>
            </a:r>
            <a:r>
              <a:rPr lang="he-IL" dirty="0">
                <a:solidFill>
                  <a:srgbClr val="244061"/>
                </a:solidFill>
              </a:rPr>
              <a:t>המועבר </a:t>
            </a:r>
            <a:r>
              <a:rPr lang="x-none" dirty="0">
                <a:solidFill>
                  <a:srgbClr val="244061"/>
                </a:solidFill>
              </a:rPr>
              <a:t>באמצעות מע</a:t>
            </a:r>
            <a:r>
              <a:rPr lang="he-IL" dirty="0">
                <a:solidFill>
                  <a:srgbClr val="244061"/>
                </a:solidFill>
              </a:rPr>
              <a:t>שה. (</a:t>
            </a:r>
            <a:r>
              <a:rPr lang="x-none" dirty="0">
                <a:solidFill>
                  <a:srgbClr val="244061"/>
                </a:solidFill>
              </a:rPr>
              <a:t>כלל</a:t>
            </a:r>
            <a:r>
              <a:rPr lang="he-IL" dirty="0">
                <a:solidFill>
                  <a:srgbClr val="244061"/>
                </a:solidFill>
              </a:rPr>
              <a:t>-חוק</a:t>
            </a:r>
            <a:r>
              <a:rPr lang="x-none" dirty="0">
                <a:solidFill>
                  <a:srgbClr val="244061"/>
                </a:solidFill>
              </a:rPr>
              <a:t> מגדל</a:t>
            </a:r>
            <a:r>
              <a:rPr lang="he-IL" dirty="0">
                <a:solidFill>
                  <a:srgbClr val="244061"/>
                </a:solidFill>
              </a:rPr>
              <a:t>)</a:t>
            </a:r>
            <a:endParaRPr dirty="0">
              <a:solidFill>
                <a:srgbClr val="244061"/>
              </a:solidFill>
            </a:endParaRPr>
          </a:p>
          <a:p>
            <a:pPr marL="0" lvl="0" indent="0" algn="r" rtl="1">
              <a:spcBef>
                <a:spcPts val="640"/>
              </a:spcBef>
              <a:spcAft>
                <a:spcPts val="0"/>
              </a:spcAft>
              <a:buNone/>
            </a:pPr>
            <a:endParaRPr dirty="0">
              <a:solidFill>
                <a:srgbClr val="244061"/>
              </a:solidFill>
            </a:endParaRPr>
          </a:p>
          <a:p>
            <a:pPr marL="0" lvl="0" indent="0" algn="r" rtl="1">
              <a:spcBef>
                <a:spcPts val="640"/>
              </a:spcBef>
              <a:spcAft>
                <a:spcPts val="0"/>
              </a:spcAft>
              <a:buNone/>
            </a:pPr>
            <a:endParaRPr dirty="0">
              <a:solidFill>
                <a:srgbClr val="244061"/>
              </a:solidFill>
            </a:endParaRPr>
          </a:p>
          <a:p>
            <a:pPr marL="0" lvl="0" indent="0" algn="r" rtl="1">
              <a:spcBef>
                <a:spcPts val="640"/>
              </a:spcBef>
              <a:spcAft>
                <a:spcPts val="0"/>
              </a:spcAft>
              <a:buNone/>
            </a:pPr>
            <a:endParaRPr dirty="0">
              <a:solidFill>
                <a:srgbClr val="244061"/>
              </a:solidFill>
            </a:endParaRPr>
          </a:p>
          <a:p>
            <a:pPr marL="0" lvl="0" indent="0" algn="r" rtl="1">
              <a:spcBef>
                <a:spcPts val="640"/>
              </a:spcBef>
              <a:spcAft>
                <a:spcPts val="0"/>
              </a:spcAft>
              <a:buNone/>
            </a:pPr>
            <a:endParaRPr dirty="0">
              <a:solidFill>
                <a:srgbClr val="244061"/>
              </a:solidFill>
            </a:endParaRPr>
          </a:p>
          <a:p>
            <a:pPr marL="0" lvl="0" indent="0" algn="l" rtl="0">
              <a:spcBef>
                <a:spcPts val="640"/>
              </a:spcBef>
              <a:spcAft>
                <a:spcPts val="0"/>
              </a:spcAft>
              <a:buNone/>
            </a:pPr>
            <a:endParaRPr dirty="0">
              <a:solidFill>
                <a:srgbClr val="244061"/>
              </a:solidFill>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44" y="5678164"/>
            <a:ext cx="1988016" cy="8795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E5F1">
            <a:alpha val="34901"/>
          </a:srgbClr>
        </a:solidFill>
        <a:effectLst/>
      </p:bgPr>
    </p:bg>
    <p:spTree>
      <p:nvGrpSpPr>
        <p:cNvPr id="1" name="Shape 863"/>
        <p:cNvGrpSpPr/>
        <p:nvPr/>
      </p:nvGrpSpPr>
      <p:grpSpPr>
        <a:xfrm>
          <a:off x="0" y="0"/>
          <a:ext cx="0" cy="0"/>
          <a:chOff x="0" y="0"/>
          <a:chExt cx="0" cy="0"/>
        </a:xfrm>
      </p:grpSpPr>
      <p:sp>
        <p:nvSpPr>
          <p:cNvPr id="864" name="Google Shape;864;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2"/>
              </a:buClr>
              <a:buSzPts val="4400"/>
              <a:buFont typeface="Calibri"/>
              <a:buNone/>
            </a:pPr>
            <a:r>
              <a:rPr lang="x-none" dirty="0">
                <a:solidFill>
                  <a:schemeClr val="dk2"/>
                </a:solidFill>
              </a:rPr>
              <a:t>כלל-חוק מגדל</a:t>
            </a:r>
            <a:endParaRPr dirty="0"/>
          </a:p>
        </p:txBody>
      </p:sp>
      <p:sp>
        <p:nvSpPr>
          <p:cNvPr id="865" name="Google Shape;865;p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r" rtl="1">
              <a:lnSpc>
                <a:spcPct val="80000"/>
              </a:lnSpc>
              <a:spcBef>
                <a:spcPts val="0"/>
              </a:spcBef>
              <a:spcAft>
                <a:spcPts val="0"/>
              </a:spcAft>
              <a:buClr>
                <a:schemeClr val="dk2"/>
              </a:buClr>
              <a:buSzPts val="2240"/>
              <a:buChar char="•"/>
            </a:pPr>
            <a:r>
              <a:rPr lang="he-IL" sz="2000" dirty="0">
                <a:solidFill>
                  <a:schemeClr val="dk2"/>
                </a:solidFill>
                <a:latin typeface="+mj-lt"/>
              </a:rPr>
              <a:t>חוק/</a:t>
            </a:r>
            <a:r>
              <a:rPr lang="x-none" sz="2000" dirty="0">
                <a:solidFill>
                  <a:schemeClr val="dk2"/>
                </a:solidFill>
                <a:latin typeface="+mj-lt"/>
              </a:rPr>
              <a:t>כלל </a:t>
            </a:r>
            <a:r>
              <a:rPr lang="he-IL" sz="2000" dirty="0">
                <a:solidFill>
                  <a:schemeClr val="dk2"/>
                </a:solidFill>
                <a:latin typeface="+mj-lt"/>
              </a:rPr>
              <a:t>מגדל </a:t>
            </a:r>
            <a:r>
              <a:rPr lang="x-none" sz="2000" dirty="0">
                <a:solidFill>
                  <a:schemeClr val="dk2"/>
                </a:solidFill>
                <a:latin typeface="+mj-lt"/>
              </a:rPr>
              <a:t>מבטא </a:t>
            </a:r>
            <a:r>
              <a:rPr lang="x-none" sz="2000" b="1" dirty="0">
                <a:solidFill>
                  <a:srgbClr val="FF0000"/>
                </a:solidFill>
                <a:latin typeface="+mj-lt"/>
              </a:rPr>
              <a:t>ערך התפתחותי </a:t>
            </a:r>
            <a:r>
              <a:rPr lang="x-none" sz="2000" b="1" dirty="0">
                <a:solidFill>
                  <a:srgbClr val="FF0000"/>
                </a:solidFill>
                <a:latin typeface="+mj-lt"/>
                <a:ea typeface="Arial"/>
                <a:cs typeface="Arial"/>
                <a:sym typeface="Arial"/>
              </a:rPr>
              <a:t>מטיב</a:t>
            </a:r>
            <a:endParaRPr lang="he-IL" sz="2000" b="1" dirty="0">
              <a:solidFill>
                <a:srgbClr val="FF0000"/>
              </a:solidFill>
              <a:latin typeface="+mj-lt"/>
              <a:ea typeface="Arial"/>
              <a:cs typeface="Arial"/>
              <a:sym typeface="Arial"/>
            </a:endParaRPr>
          </a:p>
          <a:p>
            <a:pPr marL="342900" lvl="0" indent="-342900" algn="r" rtl="1">
              <a:lnSpc>
                <a:spcPct val="80000"/>
              </a:lnSpc>
              <a:spcBef>
                <a:spcPts val="0"/>
              </a:spcBef>
              <a:spcAft>
                <a:spcPts val="0"/>
              </a:spcAft>
              <a:buClr>
                <a:schemeClr val="dk2"/>
              </a:buClr>
              <a:buSzPts val="2240"/>
              <a:buChar char="•"/>
            </a:pPr>
            <a:endParaRPr lang="he-IL" sz="2000" b="1" dirty="0">
              <a:solidFill>
                <a:srgbClr val="FF0000"/>
              </a:solidFill>
              <a:latin typeface="+mj-lt"/>
              <a:ea typeface="Arial"/>
              <a:cs typeface="Arial"/>
              <a:sym typeface="Arial"/>
            </a:endParaRPr>
          </a:p>
          <a:p>
            <a:pPr marL="342900" lvl="0">
              <a:lnSpc>
                <a:spcPct val="80000"/>
              </a:lnSpc>
              <a:spcBef>
                <a:spcPts val="448"/>
              </a:spcBef>
              <a:buClr>
                <a:srgbClr val="1F497D"/>
              </a:buClr>
              <a:buSzPts val="2240"/>
            </a:pPr>
            <a:r>
              <a:rPr lang="he-IL" sz="2000" dirty="0">
                <a:solidFill>
                  <a:schemeClr val="accent1">
                    <a:lumMod val="50000"/>
                  </a:schemeClr>
                </a:solidFill>
                <a:latin typeface="+mj-lt"/>
              </a:rPr>
              <a:t>הכלל</a:t>
            </a:r>
            <a:r>
              <a:rPr lang="he-IL" sz="2000" dirty="0">
                <a:solidFill>
                  <a:srgbClr val="1F497D"/>
                </a:solidFill>
                <a:latin typeface="+mj-lt"/>
              </a:rPr>
              <a:t> ינוסח במושגים </a:t>
            </a:r>
            <a:r>
              <a:rPr lang="he-IL" sz="2000" b="1" dirty="0">
                <a:solidFill>
                  <a:srgbClr val="FF0000"/>
                </a:solidFill>
                <a:latin typeface="+mj-lt"/>
                <a:ea typeface="Arial"/>
                <a:cs typeface="Arial"/>
                <a:sym typeface="Arial"/>
              </a:rPr>
              <a:t>חיוביים </a:t>
            </a:r>
            <a:r>
              <a:rPr lang="he-IL" sz="2000" dirty="0">
                <a:solidFill>
                  <a:srgbClr val="4F81BD">
                    <a:lumMod val="75000"/>
                  </a:srgbClr>
                </a:solidFill>
                <a:latin typeface="+mj-lt"/>
                <a:ea typeface="Arial"/>
                <a:cs typeface="Arial"/>
                <a:sym typeface="Arial"/>
              </a:rPr>
              <a:t>(המטרה לכוון להצלחה)</a:t>
            </a:r>
          </a:p>
          <a:p>
            <a:pPr marL="342900" lvl="0">
              <a:lnSpc>
                <a:spcPct val="80000"/>
              </a:lnSpc>
              <a:spcBef>
                <a:spcPts val="448"/>
              </a:spcBef>
              <a:buClr>
                <a:srgbClr val="1F497D"/>
              </a:buClr>
              <a:buSzPts val="2240"/>
            </a:pPr>
            <a:endParaRPr lang="he-IL" sz="2000" kern="1200" dirty="0">
              <a:solidFill>
                <a:srgbClr val="4F81BD">
                  <a:lumMod val="50000"/>
                </a:srgbClr>
              </a:solidFill>
              <a:latin typeface="+mj-lt"/>
              <a:ea typeface="Arial"/>
              <a:cs typeface="Arial" panose="020B0604020202020204" pitchFamily="34" charset="0"/>
            </a:endParaRPr>
          </a:p>
          <a:p>
            <a:pPr marL="342900" lvl="0">
              <a:lnSpc>
                <a:spcPct val="80000"/>
              </a:lnSpc>
              <a:spcBef>
                <a:spcPts val="448"/>
              </a:spcBef>
              <a:buClr>
                <a:srgbClr val="1F497D"/>
              </a:buClr>
              <a:buSzPts val="2240"/>
            </a:pPr>
            <a:r>
              <a:rPr lang="he-IL" sz="2000" kern="1200" dirty="0">
                <a:solidFill>
                  <a:schemeClr val="accent1">
                    <a:lumMod val="75000"/>
                  </a:schemeClr>
                </a:solidFill>
                <a:latin typeface="+mj-lt"/>
                <a:cs typeface="Arial" panose="020B0604020202020204" pitchFamily="34" charset="0"/>
              </a:rPr>
              <a:t>לחוק מגדל יש </a:t>
            </a:r>
            <a:r>
              <a:rPr lang="he-IL" sz="2000" b="1" kern="1200" dirty="0">
                <a:solidFill>
                  <a:srgbClr val="FF0000"/>
                </a:solidFill>
                <a:latin typeface="+mj-lt"/>
                <a:cs typeface="Arial" panose="020B0604020202020204" pitchFamily="34" charset="0"/>
              </a:rPr>
              <a:t>הפסד מגדל </a:t>
            </a:r>
            <a:r>
              <a:rPr lang="he-IL" sz="2000" dirty="0">
                <a:solidFill>
                  <a:srgbClr val="1F497D"/>
                </a:solidFill>
                <a:latin typeface="+mj-lt"/>
              </a:rPr>
              <a:t>: -התנהגות על פי הכלל תקנה גישה ל</a:t>
            </a:r>
            <a:r>
              <a:rPr lang="he-IL" sz="2000" b="1" dirty="0">
                <a:solidFill>
                  <a:srgbClr val="FF0000"/>
                </a:solidFill>
                <a:latin typeface="+mj-lt"/>
              </a:rPr>
              <a:t>שירותים שההורה מספק</a:t>
            </a:r>
            <a:r>
              <a:rPr lang="he-IL" sz="2000" dirty="0">
                <a:solidFill>
                  <a:srgbClr val="1F497D"/>
                </a:solidFill>
                <a:latin typeface="+mj-lt"/>
              </a:rPr>
              <a:t> אי כיבוד הכלל יחסום את הגישה לשירותים אלה.</a:t>
            </a:r>
            <a:endParaRPr lang="he-IL" sz="2000" b="1" kern="1200" dirty="0">
              <a:solidFill>
                <a:srgbClr val="FF0000"/>
              </a:solidFill>
              <a:latin typeface="+mj-lt"/>
              <a:cs typeface="Arial" panose="020B0604020202020204" pitchFamily="34" charset="0"/>
            </a:endParaRPr>
          </a:p>
          <a:p>
            <a:pPr marL="342900" lvl="0">
              <a:lnSpc>
                <a:spcPct val="80000"/>
              </a:lnSpc>
              <a:spcBef>
                <a:spcPts val="448"/>
              </a:spcBef>
              <a:buClr>
                <a:srgbClr val="1F497D"/>
              </a:buClr>
              <a:buSzPts val="2240"/>
            </a:pPr>
            <a:endParaRPr lang="he-IL" sz="2000" b="1" kern="1200" dirty="0">
              <a:solidFill>
                <a:srgbClr val="FF0000"/>
              </a:solidFill>
              <a:latin typeface="+mj-lt"/>
              <a:cs typeface="Arial" panose="020B0604020202020204" pitchFamily="34" charset="0"/>
            </a:endParaRPr>
          </a:p>
          <a:p>
            <a:pPr marL="342900" lvl="0" indent="-200660" algn="r" rtl="1">
              <a:lnSpc>
                <a:spcPct val="80000"/>
              </a:lnSpc>
              <a:spcBef>
                <a:spcPts val="448"/>
              </a:spcBef>
              <a:spcAft>
                <a:spcPts val="0"/>
              </a:spcAft>
              <a:buClr>
                <a:schemeClr val="dk1"/>
              </a:buClr>
              <a:buSzPts val="2240"/>
              <a:buNone/>
            </a:pPr>
            <a:endParaRPr sz="1900" dirty="0">
              <a:solidFill>
                <a:schemeClr val="accent1">
                  <a:lumMod val="75000"/>
                </a:schemeClr>
              </a:solidFill>
              <a:latin typeface="+mj-lt"/>
            </a:endParaRPr>
          </a:p>
          <a:p>
            <a:pPr marL="342900" lvl="0" indent="-200660" algn="r" rtl="1">
              <a:lnSpc>
                <a:spcPct val="80000"/>
              </a:lnSpc>
              <a:spcBef>
                <a:spcPts val="448"/>
              </a:spcBef>
              <a:spcAft>
                <a:spcPts val="0"/>
              </a:spcAft>
              <a:buClr>
                <a:schemeClr val="dk1"/>
              </a:buClr>
              <a:buSzPts val="2240"/>
              <a:buNone/>
            </a:pPr>
            <a:endParaRPr sz="2240" dirty="0"/>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44" y="5678164"/>
            <a:ext cx="1988016" cy="879506"/>
          </a:xfrm>
          <a:prstGeom prst="rect">
            <a:avLst/>
          </a:prstGeom>
        </p:spPr>
      </p:pic>
      <p:sp>
        <p:nvSpPr>
          <p:cNvPr id="2" name="מלבן 1"/>
          <p:cNvSpPr/>
          <p:nvPr/>
        </p:nvSpPr>
        <p:spPr>
          <a:xfrm>
            <a:off x="5978820" y="3275112"/>
            <a:ext cx="234360" cy="307777"/>
          </a:xfrm>
          <a:prstGeom prst="rect">
            <a:avLst/>
          </a:prstGeom>
        </p:spPr>
        <p:txBody>
          <a:bodyPr wrap="none">
            <a:spAutoFit/>
          </a:bodyPr>
          <a:lstStyle/>
          <a:p>
            <a:r>
              <a:rPr lang="he-IL" dirty="0"/>
              <a:t> </a:t>
            </a:r>
          </a:p>
        </p:txBody>
      </p:sp>
      <p:sp>
        <p:nvSpPr>
          <p:cNvPr id="3" name="מלבן 2"/>
          <p:cNvSpPr/>
          <p:nvPr/>
        </p:nvSpPr>
        <p:spPr>
          <a:xfrm>
            <a:off x="5978820" y="3275112"/>
            <a:ext cx="234360" cy="307777"/>
          </a:xfrm>
          <a:prstGeom prst="rect">
            <a:avLst/>
          </a:prstGeom>
        </p:spPr>
        <p:txBody>
          <a:bodyPr wrap="none">
            <a:spAutoFit/>
          </a:bodyPr>
          <a:lstStyle/>
          <a:p>
            <a:r>
              <a:rPr lang="he-IL" dirty="0"/>
              <a:t> </a:t>
            </a:r>
          </a:p>
        </p:txBody>
      </p:sp>
    </p:spTree>
    <p:extLst>
      <p:ext uri="{BB962C8B-B14F-4D97-AF65-F5344CB8AC3E}">
        <p14:creationId xmlns:p14="http://schemas.microsoft.com/office/powerpoint/2010/main" val="347794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E2F3">
            <a:alpha val="34901"/>
          </a:srgbClr>
        </a:solidFill>
        <a:effectLst/>
      </p:bgPr>
    </p:bg>
    <p:spTree>
      <p:nvGrpSpPr>
        <p:cNvPr id="1" name="Shape 876"/>
        <p:cNvGrpSpPr/>
        <p:nvPr/>
      </p:nvGrpSpPr>
      <p:grpSpPr>
        <a:xfrm>
          <a:off x="0" y="0"/>
          <a:ext cx="0" cy="0"/>
          <a:chOff x="0" y="0"/>
          <a:chExt cx="0" cy="0"/>
        </a:xfrm>
      </p:grpSpPr>
      <p:sp>
        <p:nvSpPr>
          <p:cNvPr id="877" name="Google Shape;877;p7"/>
          <p:cNvSpPr txBox="1">
            <a:spLocks noGrp="1"/>
          </p:cNvSpPr>
          <p:nvPr>
            <p:ph type="title"/>
          </p:nvPr>
        </p:nvSpPr>
        <p:spPr>
          <a:xfrm>
            <a:off x="845127" y="670560"/>
            <a:ext cx="10515600" cy="1020762"/>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Clr>
                <a:schemeClr val="dk1"/>
              </a:buClr>
              <a:buSzPts val="3959"/>
              <a:buFont typeface="Calibri"/>
              <a:buNone/>
            </a:pPr>
            <a:br>
              <a:rPr lang="x-none" sz="3959"/>
            </a:br>
            <a:endParaRPr sz="3959"/>
          </a:p>
        </p:txBody>
      </p:sp>
      <p:sp>
        <p:nvSpPr>
          <p:cNvPr id="878" name="Google Shape;878;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r" rtl="1">
              <a:lnSpc>
                <a:spcPct val="90000"/>
              </a:lnSpc>
              <a:spcBef>
                <a:spcPts val="0"/>
              </a:spcBef>
              <a:spcAft>
                <a:spcPts val="0"/>
              </a:spcAft>
              <a:buClr>
                <a:schemeClr val="dk1"/>
              </a:buClr>
              <a:buSzPts val="2800"/>
              <a:buNone/>
            </a:pPr>
            <a:endParaRPr/>
          </a:p>
        </p:txBody>
      </p:sp>
      <p:graphicFrame>
        <p:nvGraphicFramePr>
          <p:cNvPr id="879" name="Google Shape;879;p7"/>
          <p:cNvGraphicFramePr/>
          <p:nvPr>
            <p:extLst>
              <p:ext uri="{D42A27DB-BD31-4B8C-83A1-F6EECF244321}">
                <p14:modId xmlns:p14="http://schemas.microsoft.com/office/powerpoint/2010/main" val="710433352"/>
              </p:ext>
            </p:extLst>
          </p:nvPr>
        </p:nvGraphicFramePr>
        <p:xfrm>
          <a:off x="306411" y="449908"/>
          <a:ext cx="11238800" cy="6244228"/>
        </p:xfrm>
        <a:graphic>
          <a:graphicData uri="http://schemas.openxmlformats.org/drawingml/2006/table">
            <a:tbl>
              <a:tblPr firstRow="1" bandRow="1">
                <a:noFill/>
                <a:tableStyleId>{3E42F305-5B1D-4A58-99F4-09AAA1179F5B}</a:tableStyleId>
              </a:tblPr>
              <a:tblGrid>
                <a:gridCol w="5664322">
                  <a:extLst>
                    <a:ext uri="{9D8B030D-6E8A-4147-A177-3AD203B41FA5}">
                      <a16:colId xmlns:a16="http://schemas.microsoft.com/office/drawing/2014/main" val="20000"/>
                    </a:ext>
                  </a:extLst>
                </a:gridCol>
                <a:gridCol w="5574478">
                  <a:extLst>
                    <a:ext uri="{9D8B030D-6E8A-4147-A177-3AD203B41FA5}">
                      <a16:colId xmlns:a16="http://schemas.microsoft.com/office/drawing/2014/main" val="20001"/>
                    </a:ext>
                  </a:extLst>
                </a:gridCol>
              </a:tblGrid>
              <a:tr h="749975">
                <a:tc>
                  <a:txBody>
                    <a:bodyPr/>
                    <a:lstStyle/>
                    <a:p>
                      <a:pPr marL="0" marR="0" lvl="0" indent="0" algn="r" rtl="1">
                        <a:spcBef>
                          <a:spcPts val="0"/>
                        </a:spcBef>
                        <a:spcAft>
                          <a:spcPts val="0"/>
                        </a:spcAft>
                        <a:buNone/>
                      </a:pPr>
                      <a:r>
                        <a:rPr lang="x-none" sz="2800" u="none" strike="noStrike" cap="none" dirty="0"/>
                        <a:t>עונש</a:t>
                      </a:r>
                      <a:endParaRPr dirty="0"/>
                    </a:p>
                  </a:txBody>
                  <a:tcPr marL="91450" marR="91450" marT="45725" marB="45725"/>
                </a:tc>
                <a:tc>
                  <a:txBody>
                    <a:bodyPr/>
                    <a:lstStyle/>
                    <a:p>
                      <a:pPr marL="0" marR="0" lvl="0" indent="0" algn="r" rtl="1">
                        <a:spcBef>
                          <a:spcPts val="0"/>
                        </a:spcBef>
                        <a:spcAft>
                          <a:spcPts val="0"/>
                        </a:spcAft>
                        <a:buNone/>
                      </a:pPr>
                      <a:r>
                        <a:rPr lang="x-none" sz="2800" u="none" strike="noStrike" cap="none"/>
                        <a:t>הפסד / תוצאה</a:t>
                      </a:r>
                      <a:endParaRPr/>
                    </a:p>
                  </a:txBody>
                  <a:tcPr marL="91450" marR="91450" marT="45725" marB="45725"/>
                </a:tc>
                <a:extLst>
                  <a:ext uri="{0D108BD9-81ED-4DB2-BD59-A6C34878D82A}">
                    <a16:rowId xmlns:a16="http://schemas.microsoft.com/office/drawing/2014/main" val="10000"/>
                  </a:ext>
                </a:extLst>
              </a:tr>
              <a:tr h="733191">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000000"/>
                          </a:solidFill>
                          <a:effectLst/>
                          <a:uLnTx/>
                          <a:uFillTx/>
                          <a:latin typeface="Calibri"/>
                          <a:cs typeface="Calibri"/>
                          <a:sym typeface="Arial"/>
                        </a:rPr>
                        <a:t>הגבלה או שלילה של האוטונומיה של הפרט</a:t>
                      </a:r>
                    </a:p>
                  </a:txBody>
                  <a:tcPr marL="91450" marR="91450" marT="45725" marB="45725"/>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000000"/>
                          </a:solidFill>
                          <a:effectLst/>
                          <a:uLnTx/>
                          <a:uFillTx/>
                          <a:latin typeface="Calibri"/>
                          <a:cs typeface="Calibri"/>
                          <a:sym typeface="Arial"/>
                        </a:rPr>
                        <a:t>ביטוי לאוטונומיה של המגדל להחליט על עצמו</a:t>
                      </a:r>
                    </a:p>
                  </a:txBody>
                  <a:tcPr marL="91450" marR="91450" marT="45725" marB="45725"/>
                </a:tc>
                <a:extLst>
                  <a:ext uri="{0D108BD9-81ED-4DB2-BD59-A6C34878D82A}">
                    <a16:rowId xmlns:a16="http://schemas.microsoft.com/office/drawing/2014/main" val="10001"/>
                  </a:ext>
                </a:extLst>
              </a:tr>
              <a:tr h="713873">
                <a:tc>
                  <a:txBody>
                    <a:bodyPr/>
                    <a:lstStyle/>
                    <a:p>
                      <a:pPr marL="0" marR="0" lvl="0" indent="0" algn="r" rtl="1">
                        <a:spcBef>
                          <a:spcPts val="0"/>
                        </a:spcBef>
                        <a:spcAft>
                          <a:spcPts val="0"/>
                        </a:spcAft>
                        <a:buNone/>
                      </a:pPr>
                      <a:r>
                        <a:rPr lang="x-none" sz="2400" u="none" strike="noStrike" cap="none" dirty="0"/>
                        <a:t>מונע מכעס, נקמה</a:t>
                      </a:r>
                      <a:endParaRPr sz="2400" u="none" strike="noStrike" cap="none" dirty="0"/>
                    </a:p>
                  </a:txBody>
                  <a:tcPr marL="91450" marR="91450" marT="45725" marB="45725"/>
                </a:tc>
                <a:tc>
                  <a:txBody>
                    <a:bodyPr/>
                    <a:lstStyle/>
                    <a:p>
                      <a:pPr marL="0" marR="0" lvl="0" indent="0" algn="r" rtl="1">
                        <a:spcBef>
                          <a:spcPts val="0"/>
                        </a:spcBef>
                        <a:spcAft>
                          <a:spcPts val="0"/>
                        </a:spcAft>
                        <a:buNone/>
                      </a:pPr>
                      <a:r>
                        <a:rPr lang="x-none" sz="2400" u="none" strike="noStrike" cap="none" dirty="0"/>
                        <a:t>מונע מדאגה ורצון לקדם את האחר</a:t>
                      </a:r>
                      <a:endParaRPr sz="2400" dirty="0"/>
                    </a:p>
                  </a:txBody>
                  <a:tcPr marL="91450" marR="91450" marT="45725" marB="45725"/>
                </a:tc>
                <a:extLst>
                  <a:ext uri="{0D108BD9-81ED-4DB2-BD59-A6C34878D82A}">
                    <a16:rowId xmlns:a16="http://schemas.microsoft.com/office/drawing/2014/main" val="10002"/>
                  </a:ext>
                </a:extLst>
              </a:tr>
              <a:tr h="705853">
                <a:tc>
                  <a:txBody>
                    <a:bodyPr/>
                    <a:lstStyle/>
                    <a:p>
                      <a:pPr marL="0" marR="0" lvl="0" indent="0" algn="r" rtl="1">
                        <a:spcBef>
                          <a:spcPts val="0"/>
                        </a:spcBef>
                        <a:spcAft>
                          <a:spcPts val="0"/>
                        </a:spcAft>
                        <a:buNone/>
                      </a:pPr>
                      <a:r>
                        <a:rPr lang="x-none" sz="2400" u="none" strike="noStrike" cap="none" dirty="0"/>
                        <a:t>נקבע באימפולסיביות</a:t>
                      </a:r>
                      <a:endParaRPr sz="2400" u="none" strike="noStrike" cap="none" dirty="0"/>
                    </a:p>
                  </a:txBody>
                  <a:tcPr marL="91450" marR="91450" marT="45725" marB="45725"/>
                </a:tc>
                <a:tc>
                  <a:txBody>
                    <a:bodyPr/>
                    <a:lstStyle/>
                    <a:p>
                      <a:pPr marL="0" marR="0" lvl="0" indent="0" algn="r" rtl="1">
                        <a:spcBef>
                          <a:spcPts val="0"/>
                        </a:spcBef>
                        <a:spcAft>
                          <a:spcPts val="0"/>
                        </a:spcAft>
                        <a:buNone/>
                      </a:pPr>
                      <a:r>
                        <a:rPr lang="x-none" sz="2400" u="none" strike="noStrike" cap="none" dirty="0"/>
                        <a:t>מתוכנן וידוע מראש</a:t>
                      </a:r>
                      <a:endParaRPr sz="2400" dirty="0"/>
                    </a:p>
                  </a:txBody>
                  <a:tcPr marL="91450" marR="91450" marT="45725" marB="45725"/>
                </a:tc>
                <a:extLst>
                  <a:ext uri="{0D108BD9-81ED-4DB2-BD59-A6C34878D82A}">
                    <a16:rowId xmlns:a16="http://schemas.microsoft.com/office/drawing/2014/main" val="10003"/>
                  </a:ext>
                </a:extLst>
              </a:tr>
              <a:tr h="609600">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000000"/>
                          </a:solidFill>
                          <a:effectLst/>
                          <a:uLnTx/>
                          <a:uFillTx/>
                          <a:latin typeface="Calibri"/>
                          <a:cs typeface="Calibri"/>
                          <a:sym typeface="Arial"/>
                        </a:rPr>
                        <a:t>תכליתו ליצור בושה, אשם ופחד</a:t>
                      </a:r>
                    </a:p>
                  </a:txBody>
                  <a:tcPr marL="91450" marR="91450" marT="45725" marB="45725"/>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000000"/>
                          </a:solidFill>
                          <a:effectLst/>
                          <a:uLnTx/>
                          <a:uFillTx/>
                          <a:latin typeface="Calibri"/>
                          <a:cs typeface="Calibri"/>
                          <a:sym typeface="Arial"/>
                        </a:rPr>
                        <a:t>תכליתו להסדיר ולווסת</a:t>
                      </a:r>
                    </a:p>
                  </a:txBody>
                  <a:tcPr marL="91450" marR="91450" marT="45725" marB="45725"/>
                </a:tc>
                <a:extLst>
                  <a:ext uri="{0D108BD9-81ED-4DB2-BD59-A6C34878D82A}">
                    <a16:rowId xmlns:a16="http://schemas.microsoft.com/office/drawing/2014/main" val="10004"/>
                  </a:ext>
                </a:extLst>
              </a:tr>
              <a:tr h="686236">
                <a:tc>
                  <a:txBody>
                    <a:bodyPr/>
                    <a:lstStyle/>
                    <a:p>
                      <a:pPr marL="0" marR="0" lvl="0" indent="0" algn="r" rtl="1">
                        <a:spcBef>
                          <a:spcPts val="0"/>
                        </a:spcBef>
                        <a:spcAft>
                          <a:spcPts val="0"/>
                        </a:spcAft>
                        <a:buNone/>
                      </a:pPr>
                      <a:r>
                        <a:rPr lang="x-none" sz="2400" u="none" strike="noStrike" cap="none" dirty="0"/>
                        <a:t>מתייחס לעבר</a:t>
                      </a:r>
                      <a:endParaRPr sz="2400" dirty="0"/>
                    </a:p>
                  </a:txBody>
                  <a:tcPr marL="91450" marR="91450" marT="45725" marB="45725"/>
                </a:tc>
                <a:tc>
                  <a:txBody>
                    <a:bodyPr/>
                    <a:lstStyle/>
                    <a:p>
                      <a:pPr marL="0" marR="0" lvl="0" indent="0" algn="r" rtl="1">
                        <a:spcBef>
                          <a:spcPts val="0"/>
                        </a:spcBef>
                        <a:spcAft>
                          <a:spcPts val="0"/>
                        </a:spcAft>
                        <a:buNone/>
                      </a:pPr>
                      <a:r>
                        <a:rPr lang="x-none" sz="2400" u="none" strike="noStrike" cap="none" dirty="0"/>
                        <a:t>מתייחס לעתיד</a:t>
                      </a:r>
                      <a:endParaRPr sz="2400" dirty="0"/>
                    </a:p>
                  </a:txBody>
                  <a:tcPr marL="91450" marR="91450" marT="45725" marB="45725"/>
                </a:tc>
                <a:extLst>
                  <a:ext uri="{0D108BD9-81ED-4DB2-BD59-A6C34878D82A}">
                    <a16:rowId xmlns:a16="http://schemas.microsoft.com/office/drawing/2014/main" val="10005"/>
                  </a:ext>
                </a:extLst>
              </a:tr>
              <a:tr h="1062475">
                <a:tc>
                  <a:txBody>
                    <a:bodyPr/>
                    <a:lstStyle/>
                    <a:p>
                      <a:pPr marL="0" marR="0" lvl="0" indent="0" algn="r" rtl="1">
                        <a:spcBef>
                          <a:spcPts val="0"/>
                        </a:spcBef>
                        <a:spcAft>
                          <a:spcPts val="0"/>
                        </a:spcAft>
                        <a:buNone/>
                      </a:pPr>
                      <a:r>
                        <a:rPr lang="x-none" sz="2400" u="none" strike="noStrike" cap="none" dirty="0"/>
                        <a:t>נאמר תוך כדי הקונפליקט</a:t>
                      </a:r>
                      <a:endParaRPr sz="2400" dirty="0"/>
                    </a:p>
                    <a:p>
                      <a:pPr marL="0" marR="0" lvl="0" indent="0" algn="r" rtl="1">
                        <a:spcBef>
                          <a:spcPts val="0"/>
                        </a:spcBef>
                        <a:spcAft>
                          <a:spcPts val="0"/>
                        </a:spcAft>
                        <a:buNone/>
                      </a:pPr>
                      <a:r>
                        <a:rPr lang="x-none" sz="2400" u="none" strike="noStrike" cap="none" dirty="0"/>
                        <a:t>" </a:t>
                      </a:r>
                      <a:r>
                        <a:rPr lang="he-IL" sz="2400" u="none" strike="noStrike" cap="none" dirty="0"/>
                        <a:t>מכה </a:t>
                      </a:r>
                      <a:r>
                        <a:rPr lang="x-none" sz="2400" u="none" strike="noStrike" cap="none" dirty="0"/>
                        <a:t>בברזל כ</a:t>
                      </a:r>
                      <a:r>
                        <a:rPr lang="he-IL" sz="2400" u="none" strike="noStrike" cap="none" dirty="0"/>
                        <a:t>ש</a:t>
                      </a:r>
                      <a:r>
                        <a:rPr lang="x-none" sz="2400" u="none" strike="noStrike" cap="none" dirty="0"/>
                        <a:t>הוא חם"</a:t>
                      </a:r>
                      <a:endParaRPr sz="2400" u="none" strike="noStrike" cap="none" dirty="0"/>
                    </a:p>
                  </a:txBody>
                  <a:tcPr marL="91450" marR="91450" marT="45725" marB="45725"/>
                </a:tc>
                <a:tc>
                  <a:txBody>
                    <a:bodyPr/>
                    <a:lstStyle/>
                    <a:p>
                      <a:pPr marL="0" marR="0" lvl="0" indent="0" algn="r" rtl="1">
                        <a:spcBef>
                          <a:spcPts val="0"/>
                        </a:spcBef>
                        <a:spcAft>
                          <a:spcPts val="0"/>
                        </a:spcAft>
                        <a:buNone/>
                      </a:pPr>
                      <a:r>
                        <a:rPr lang="x-none" sz="2400" u="none" strike="noStrike" cap="none" dirty="0"/>
                        <a:t>לא נאמר בזמן ההתרחשות </a:t>
                      </a:r>
                      <a:endParaRPr sz="2400" dirty="0"/>
                    </a:p>
                    <a:p>
                      <a:pPr marL="0" marR="0" lvl="0" indent="0" algn="r" rtl="1">
                        <a:spcBef>
                          <a:spcPts val="0"/>
                        </a:spcBef>
                        <a:spcAft>
                          <a:spcPts val="0"/>
                        </a:spcAft>
                        <a:buNone/>
                      </a:pPr>
                      <a:r>
                        <a:rPr lang="x-none" sz="2400" u="none" strike="noStrike" cap="none" dirty="0"/>
                        <a:t>"</a:t>
                      </a:r>
                      <a:r>
                        <a:rPr lang="he-IL" sz="2400" u="none" strike="noStrike" cap="none" dirty="0"/>
                        <a:t>מכה</a:t>
                      </a:r>
                      <a:r>
                        <a:rPr lang="x-none" sz="2400" u="none" strike="noStrike" cap="none" dirty="0"/>
                        <a:t> בברזל שהוא קר"</a:t>
                      </a:r>
                      <a:endParaRPr sz="2400" u="none" strike="noStrike" cap="none" dirty="0"/>
                    </a:p>
                  </a:txBody>
                  <a:tcPr marL="91450" marR="91450" marT="45725" marB="45725"/>
                </a:tc>
                <a:extLst>
                  <a:ext uri="{0D108BD9-81ED-4DB2-BD59-A6C34878D82A}">
                    <a16:rowId xmlns:a16="http://schemas.microsoft.com/office/drawing/2014/main" val="10006"/>
                  </a:ext>
                </a:extLst>
              </a:tr>
              <a:tr h="983025">
                <a:tc>
                  <a:txBody>
                    <a:bodyPr/>
                    <a:lstStyle/>
                    <a:p>
                      <a:pPr marL="0" marR="0" lvl="0" indent="0" algn="r" rtl="1">
                        <a:spcBef>
                          <a:spcPts val="0"/>
                        </a:spcBef>
                        <a:spcAft>
                          <a:spcPts val="0"/>
                        </a:spcAft>
                        <a:buNone/>
                      </a:pPr>
                      <a:r>
                        <a:rPr lang="x-none" sz="2400" u="none" strike="noStrike" cap="none" dirty="0"/>
                        <a:t>מנוסח במונחים שליליים</a:t>
                      </a:r>
                      <a:endParaRPr sz="2400" dirty="0"/>
                    </a:p>
                  </a:txBody>
                  <a:tcPr marL="91450" marR="91450" marT="45725" marB="45725"/>
                </a:tc>
                <a:tc>
                  <a:txBody>
                    <a:bodyPr/>
                    <a:lstStyle/>
                    <a:p>
                      <a:pPr marL="0" marR="0" lvl="0" indent="0" algn="r" rtl="1">
                        <a:spcBef>
                          <a:spcPts val="0"/>
                        </a:spcBef>
                        <a:spcAft>
                          <a:spcPts val="0"/>
                        </a:spcAft>
                        <a:buNone/>
                      </a:pPr>
                      <a:r>
                        <a:rPr lang="x-none" sz="2400" u="none" strike="noStrike" cap="none" dirty="0"/>
                        <a:t>מנוסח במונחים חיוביים</a:t>
                      </a:r>
                      <a:endParaRPr sz="24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
        <p:nvSpPr>
          <p:cNvPr id="2" name="מלבן 1"/>
          <p:cNvSpPr/>
          <p:nvPr/>
        </p:nvSpPr>
        <p:spPr>
          <a:xfrm>
            <a:off x="0" y="7263902"/>
            <a:ext cx="806631" cy="261610"/>
          </a:xfrm>
          <a:prstGeom prst="rect">
            <a:avLst/>
          </a:prstGeom>
        </p:spPr>
        <p:txBody>
          <a:bodyPr wrap="none">
            <a:spAutoFit/>
          </a:bodyPr>
          <a:lstStyle/>
          <a:p>
            <a:pPr lvl="0"/>
            <a:r>
              <a:rPr lang="he-IL" sz="1100" dirty="0" err="1"/>
              <a:t>קלאודיהלנג</a:t>
            </a:r>
            <a:endParaRPr lang="he-IL" sz="1100" dirty="0"/>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377" y="6646006"/>
            <a:ext cx="1988016" cy="8795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rgbClr val="FF0000"/>
                </a:solidFill>
              </a:rPr>
              <a:t>הפסדים</a:t>
            </a:r>
          </a:p>
        </p:txBody>
      </p:sp>
      <p:sp>
        <p:nvSpPr>
          <p:cNvPr id="4" name="מציין מיקום טקסט 3"/>
          <p:cNvSpPr>
            <a:spLocks noGrp="1"/>
          </p:cNvSpPr>
          <p:nvPr>
            <p:ph type="body" idx="1"/>
          </p:nvPr>
        </p:nvSpPr>
        <p:spPr/>
        <p:txBody>
          <a:bodyPr>
            <a:normAutofit/>
          </a:bodyPr>
          <a:lstStyle/>
          <a:p>
            <a:endParaRPr lang="he-IL" sz="1400" dirty="0"/>
          </a:p>
          <a:p>
            <a:pPr marL="114300" indent="0">
              <a:buNone/>
            </a:pPr>
            <a:r>
              <a:rPr lang="he-IL" sz="1400" dirty="0"/>
              <a:t>סיפור בלילה , משחק משותף, הסעות, אוטו, דמי כיס, קיפול כביסה, זמן מסך, </a:t>
            </a:r>
          </a:p>
        </p:txBody>
      </p:sp>
    </p:spTree>
    <p:extLst>
      <p:ext uri="{BB962C8B-B14F-4D97-AF65-F5344CB8AC3E}">
        <p14:creationId xmlns:p14="http://schemas.microsoft.com/office/powerpoint/2010/main" val="33980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תוצאת תמונה עבור ילד חושב">
            <a:extLst>
              <a:ext uri="{FF2B5EF4-FFF2-40B4-BE49-F238E27FC236}">
                <a16:creationId xmlns:a16="http://schemas.microsoft.com/office/drawing/2014/main" id="{0F1428E1-75DD-4BA1-B36B-BDD9BDEC2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059682" y="1359151"/>
            <a:ext cx="2824480" cy="2069849"/>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F292200D-1648-4220-A05E-BFF60A46C0DD}"/>
              </a:ext>
            </a:extLst>
          </p:cNvPr>
          <p:cNvSpPr>
            <a:spLocks noGrp="1"/>
          </p:cNvSpPr>
          <p:nvPr>
            <p:ph type="title"/>
          </p:nvPr>
        </p:nvSpPr>
        <p:spPr>
          <a:xfrm>
            <a:off x="4451351" y="128184"/>
            <a:ext cx="4142742" cy="1325563"/>
          </a:xfrm>
        </p:spPr>
        <p:txBody>
          <a:bodyPr/>
          <a:lstStyle/>
          <a:p>
            <a:pPr algn="ctr"/>
            <a:r>
              <a:rPr lang="he-IL" b="1" dirty="0">
                <a:solidFill>
                  <a:schemeClr val="accent6">
                    <a:lumMod val="75000"/>
                  </a:schemeClr>
                </a:solidFill>
                <a:latin typeface="David" panose="020E0502060401010101" pitchFamily="34" charset="-79"/>
                <a:cs typeface="+mn-cs"/>
              </a:rPr>
              <a:t>בנק הפסדים </a:t>
            </a:r>
          </a:p>
        </p:txBody>
      </p:sp>
      <p:sp>
        <p:nvSpPr>
          <p:cNvPr id="3" name="מציין מיקום תוכן 2">
            <a:extLst>
              <a:ext uri="{FF2B5EF4-FFF2-40B4-BE49-F238E27FC236}">
                <a16:creationId xmlns:a16="http://schemas.microsoft.com/office/drawing/2014/main" id="{00553008-3726-4263-8596-17095C41BD08}"/>
              </a:ext>
            </a:extLst>
          </p:cNvPr>
          <p:cNvSpPr>
            <a:spLocks noGrp="1"/>
          </p:cNvSpPr>
          <p:nvPr>
            <p:ph idx="1"/>
          </p:nvPr>
        </p:nvSpPr>
        <p:spPr>
          <a:xfrm>
            <a:off x="8698444" y="1683056"/>
            <a:ext cx="2941320" cy="4678204"/>
          </a:xfrm>
        </p:spPr>
        <p:txBody>
          <a:bodyPr>
            <a:normAutofit fontScale="85000" lnSpcReduction="10000"/>
          </a:bodyPr>
          <a:lstStyle/>
          <a:p>
            <a:pPr>
              <a:buClr>
                <a:schemeClr val="accent6">
                  <a:lumMod val="75000"/>
                </a:schemeClr>
              </a:buClr>
            </a:pPr>
            <a:r>
              <a:rPr lang="he-IL" dirty="0">
                <a:solidFill>
                  <a:schemeClr val="accent1">
                    <a:lumMod val="50000"/>
                  </a:schemeClr>
                </a:solidFill>
                <a:latin typeface="David" panose="020E0502060401010101" pitchFamily="34" charset="-79"/>
              </a:rPr>
              <a:t>הקראת סיפור</a:t>
            </a:r>
          </a:p>
          <a:p>
            <a:pPr>
              <a:buClr>
                <a:schemeClr val="accent6">
                  <a:lumMod val="75000"/>
                </a:schemeClr>
              </a:buClr>
            </a:pPr>
            <a:r>
              <a:rPr lang="he-IL" dirty="0">
                <a:solidFill>
                  <a:schemeClr val="accent1">
                    <a:lumMod val="50000"/>
                  </a:schemeClr>
                </a:solidFill>
                <a:latin typeface="David" panose="020E0502060401010101" pitchFamily="34" charset="-79"/>
              </a:rPr>
              <a:t>דמי כיס</a:t>
            </a:r>
          </a:p>
          <a:p>
            <a:pPr>
              <a:buClr>
                <a:schemeClr val="accent6">
                  <a:lumMod val="75000"/>
                </a:schemeClr>
              </a:buClr>
            </a:pPr>
            <a:r>
              <a:rPr lang="he-IL" dirty="0">
                <a:solidFill>
                  <a:schemeClr val="accent1">
                    <a:lumMod val="50000"/>
                  </a:schemeClr>
                </a:solidFill>
                <a:latin typeface="David" panose="020E0502060401010101" pitchFamily="34" charset="-79"/>
              </a:rPr>
              <a:t>שירותי הסעות</a:t>
            </a:r>
          </a:p>
          <a:p>
            <a:pPr>
              <a:buClr>
                <a:schemeClr val="accent6">
                  <a:lumMod val="75000"/>
                </a:schemeClr>
              </a:buClr>
            </a:pPr>
            <a:r>
              <a:rPr lang="he-IL" dirty="0">
                <a:solidFill>
                  <a:schemeClr val="accent1">
                    <a:lumMod val="50000"/>
                  </a:schemeClr>
                </a:solidFill>
                <a:latin typeface="David" panose="020E0502060401010101" pitchFamily="34" charset="-79"/>
              </a:rPr>
              <a:t>שירותי השכמה</a:t>
            </a:r>
          </a:p>
          <a:p>
            <a:pPr>
              <a:buClr>
                <a:schemeClr val="accent6">
                  <a:lumMod val="75000"/>
                </a:schemeClr>
              </a:buClr>
            </a:pPr>
            <a:r>
              <a:rPr lang="he-IL" dirty="0">
                <a:solidFill>
                  <a:schemeClr val="accent1">
                    <a:lumMod val="50000"/>
                  </a:schemeClr>
                </a:solidFill>
                <a:latin typeface="David" panose="020E0502060401010101" pitchFamily="34" charset="-79"/>
              </a:rPr>
              <a:t>בילוי משותף</a:t>
            </a:r>
          </a:p>
          <a:p>
            <a:pPr>
              <a:buClr>
                <a:schemeClr val="accent6">
                  <a:lumMod val="75000"/>
                </a:schemeClr>
              </a:buClr>
            </a:pPr>
            <a:r>
              <a:rPr lang="he-IL" dirty="0">
                <a:solidFill>
                  <a:schemeClr val="accent1">
                    <a:lumMod val="50000"/>
                  </a:schemeClr>
                </a:solidFill>
                <a:latin typeface="David" panose="020E0502060401010101" pitchFamily="34" charset="-79"/>
              </a:rPr>
              <a:t>הקשבה</a:t>
            </a:r>
          </a:p>
          <a:p>
            <a:pPr>
              <a:buClr>
                <a:schemeClr val="accent6">
                  <a:lumMod val="75000"/>
                </a:schemeClr>
              </a:buClr>
            </a:pPr>
            <a:r>
              <a:rPr lang="he-IL" dirty="0">
                <a:solidFill>
                  <a:schemeClr val="accent1">
                    <a:lumMod val="50000"/>
                  </a:schemeClr>
                </a:solidFill>
                <a:latin typeface="David" panose="020E0502060401010101" pitchFamily="34" charset="-79"/>
              </a:rPr>
              <a:t>טקס השכבה</a:t>
            </a:r>
          </a:p>
          <a:p>
            <a:pPr>
              <a:buClr>
                <a:schemeClr val="accent6">
                  <a:lumMod val="75000"/>
                </a:schemeClr>
              </a:buClr>
            </a:pPr>
            <a:r>
              <a:rPr lang="he-IL" dirty="0">
                <a:solidFill>
                  <a:schemeClr val="accent1">
                    <a:lumMod val="50000"/>
                  </a:schemeClr>
                </a:solidFill>
                <a:latin typeface="David" panose="020E0502060401010101" pitchFamily="34" charset="-79"/>
              </a:rPr>
              <a:t>בישולים מיוחדים</a:t>
            </a:r>
          </a:p>
          <a:p>
            <a:pPr>
              <a:buClr>
                <a:schemeClr val="accent6">
                  <a:lumMod val="75000"/>
                </a:schemeClr>
              </a:buClr>
            </a:pPr>
            <a:r>
              <a:rPr lang="he-IL" dirty="0">
                <a:solidFill>
                  <a:schemeClr val="accent1">
                    <a:lumMod val="50000"/>
                  </a:schemeClr>
                </a:solidFill>
                <a:latin typeface="David" panose="020E0502060401010101" pitchFamily="34" charset="-79"/>
              </a:rPr>
              <a:t>מימון סלולרי/אינטרנט</a:t>
            </a:r>
          </a:p>
          <a:p>
            <a:pPr>
              <a:buClr>
                <a:schemeClr val="accent6">
                  <a:lumMod val="75000"/>
                </a:schemeClr>
              </a:buClr>
            </a:pPr>
            <a:endParaRPr lang="he-IL" dirty="0">
              <a:solidFill>
                <a:schemeClr val="accent1">
                  <a:lumMod val="50000"/>
                </a:schemeClr>
              </a:solidFill>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FC464887-6953-4854-803D-31FC509B61C0}"/>
              </a:ext>
            </a:extLst>
          </p:cNvPr>
          <p:cNvSpPr txBox="1"/>
          <p:nvPr/>
        </p:nvSpPr>
        <p:spPr>
          <a:xfrm>
            <a:off x="4846322" y="3202741"/>
            <a:ext cx="3352800" cy="3108543"/>
          </a:xfrm>
          <a:prstGeom prst="rect">
            <a:avLst/>
          </a:prstGeom>
          <a:noFill/>
        </p:spPr>
        <p:txBody>
          <a:bodyPr wrap="square" rtlCol="1">
            <a:spAutoFit/>
          </a:bodyPr>
          <a:lstStyle/>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עזרה בשיעורי הבית</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פנייה לגורמי חוץ (מורה, מוכר)</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קניות</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מימון חוגים</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הגשת אוכל</a:t>
            </a:r>
          </a:p>
        </p:txBody>
      </p:sp>
      <p:sp>
        <p:nvSpPr>
          <p:cNvPr id="5" name="מלבן 4">
            <a:extLst>
              <a:ext uri="{FF2B5EF4-FFF2-40B4-BE49-F238E27FC236}">
                <a16:creationId xmlns:a16="http://schemas.microsoft.com/office/drawing/2014/main" id="{AAEF03B6-12BF-40DC-9E7E-CEFC53735EDF}"/>
              </a:ext>
            </a:extLst>
          </p:cNvPr>
          <p:cNvSpPr/>
          <p:nvPr/>
        </p:nvSpPr>
        <p:spPr>
          <a:xfrm>
            <a:off x="283779" y="1635759"/>
            <a:ext cx="4024061" cy="8710077"/>
          </a:xfrm>
          <a:prstGeom prst="rect">
            <a:avLst/>
          </a:prstGeom>
        </p:spPr>
        <p:txBody>
          <a:bodyPr wrap="square">
            <a:spAutoFit/>
          </a:bodyPr>
          <a:lstStyle/>
          <a:p>
            <a:pPr algn="r" rtl="1">
              <a:buClr>
                <a:srgbClr val="F79646">
                  <a:lumMod val="75000"/>
                </a:srgbClr>
              </a:buClr>
            </a:pPr>
            <a:endParaRPr lang="he-IL" sz="2800" kern="1200" dirty="0">
              <a:solidFill>
                <a:srgbClr val="4F81BD">
                  <a:lumMod val="50000"/>
                </a:srgbClr>
              </a:solidFill>
              <a:latin typeface="David" panose="020E0502060401010101" pitchFamily="34" charset="-79"/>
              <a:cs typeface="Arial" panose="020B0604020202020204" pitchFamily="34" charset="0"/>
            </a:endParaRP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נוכחות פיזית </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התחשבות</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הנאה משותפת</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ליווי לפי בקשה</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עיצוב שיער</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צחוקים והומור</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ארוחות חגיגיות</a:t>
            </a:r>
          </a:p>
          <a:p>
            <a:pPr marL="457200" indent="-457200" algn="r" rtl="1">
              <a:buClr>
                <a:srgbClr val="F79646">
                  <a:lumMod val="75000"/>
                </a:srgbClr>
              </a:buClr>
              <a:buFont typeface="Arial" panose="020B0604020202020204" pitchFamily="34" charset="0"/>
              <a:buChar char="•"/>
            </a:pPr>
            <a:r>
              <a:rPr lang="he-IL" sz="2800" kern="1200" dirty="0">
                <a:solidFill>
                  <a:srgbClr val="4F81BD">
                    <a:lumMod val="50000"/>
                  </a:srgbClr>
                </a:solidFill>
                <a:latin typeface="David" panose="020E0502060401010101" pitchFamily="34" charset="-79"/>
                <a:cs typeface="Arial" panose="020B0604020202020204" pitchFamily="34" charset="0"/>
              </a:rPr>
              <a:t>אירוח חברים</a:t>
            </a: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a:p>
            <a:pPr marL="457200" indent="-457200" algn="r" rtl="1">
              <a:buClr>
                <a:srgbClr val="F79646">
                  <a:lumMod val="75000"/>
                </a:srgbClr>
              </a:buClr>
              <a:buFont typeface="Arial" panose="020B0604020202020204" pitchFamily="34" charset="0"/>
              <a:buChar char="•"/>
            </a:pPr>
            <a:endParaRPr lang="he-IL" sz="2800" kern="1200" dirty="0">
              <a:solidFill>
                <a:srgbClr val="4F81BD">
                  <a:lumMod val="50000"/>
                </a:srgb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2051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E5F1">
            <a:alpha val="34901"/>
          </a:srgbClr>
        </a:solidFill>
        <a:effectLst/>
      </p:bgPr>
    </p:bg>
    <p:spTree>
      <p:nvGrpSpPr>
        <p:cNvPr id="1" name="Shape 863"/>
        <p:cNvGrpSpPr/>
        <p:nvPr/>
      </p:nvGrpSpPr>
      <p:grpSpPr>
        <a:xfrm>
          <a:off x="0" y="0"/>
          <a:ext cx="0" cy="0"/>
          <a:chOff x="0" y="0"/>
          <a:chExt cx="0" cy="0"/>
        </a:xfrm>
      </p:grpSpPr>
      <p:sp>
        <p:nvSpPr>
          <p:cNvPr id="864" name="Google Shape;864;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2"/>
              </a:buClr>
              <a:buSzPts val="4400"/>
              <a:buFont typeface="Calibri"/>
              <a:buNone/>
            </a:pPr>
            <a:r>
              <a:rPr lang="x-none" dirty="0">
                <a:solidFill>
                  <a:schemeClr val="dk2"/>
                </a:solidFill>
              </a:rPr>
              <a:t>כלל-חוק מגדל</a:t>
            </a:r>
            <a:r>
              <a:rPr lang="he-IL" dirty="0">
                <a:solidFill>
                  <a:schemeClr val="dk2"/>
                </a:solidFill>
              </a:rPr>
              <a:t> המשך...</a:t>
            </a:r>
            <a:endParaRPr dirty="0"/>
          </a:p>
        </p:txBody>
      </p:sp>
      <p:sp>
        <p:nvSpPr>
          <p:cNvPr id="865" name="Google Shape;865;p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a:lnSpc>
                <a:spcPct val="80000"/>
              </a:lnSpc>
              <a:spcBef>
                <a:spcPts val="448"/>
              </a:spcBef>
              <a:buClr>
                <a:srgbClr val="1F497D"/>
              </a:buClr>
              <a:buSzPts val="2240"/>
            </a:pPr>
            <a:endParaRPr lang="he-IL" sz="2000" b="1" kern="1200" dirty="0">
              <a:solidFill>
                <a:srgbClr val="FF0000"/>
              </a:solidFill>
              <a:latin typeface="+mj-lt"/>
              <a:cs typeface="Arial" panose="020B0604020202020204" pitchFamily="34" charset="0"/>
            </a:endParaRPr>
          </a:p>
          <a:p>
            <a:pPr marL="342900" lvl="0">
              <a:lnSpc>
                <a:spcPct val="80000"/>
              </a:lnSpc>
              <a:spcBef>
                <a:spcPts val="448"/>
              </a:spcBef>
              <a:buClr>
                <a:srgbClr val="1F497D"/>
              </a:buClr>
              <a:buSzPts val="2240"/>
            </a:pPr>
            <a:r>
              <a:rPr lang="he-IL" sz="2000" dirty="0">
                <a:solidFill>
                  <a:srgbClr val="1F497D"/>
                </a:solidFill>
                <a:latin typeface="+mj-lt"/>
              </a:rPr>
              <a:t>הכלל/החוק יהיה </a:t>
            </a:r>
            <a:r>
              <a:rPr lang="he-IL" sz="2000" b="1" dirty="0">
                <a:solidFill>
                  <a:srgbClr val="FF0000"/>
                </a:solidFill>
                <a:latin typeface="+mj-lt"/>
              </a:rPr>
              <a:t>ידוע לילד מראש</a:t>
            </a:r>
          </a:p>
          <a:p>
            <a:pPr marL="342900" lvl="0" indent="-200660">
              <a:lnSpc>
                <a:spcPct val="80000"/>
              </a:lnSpc>
              <a:spcBef>
                <a:spcPts val="448"/>
              </a:spcBef>
              <a:buClr>
                <a:srgbClr val="000000"/>
              </a:buClr>
              <a:buSzPts val="2240"/>
              <a:buNone/>
            </a:pPr>
            <a:endParaRPr lang="he-IL" sz="2000" dirty="0">
              <a:solidFill>
                <a:srgbClr val="1F497D"/>
              </a:solidFill>
              <a:latin typeface="+mj-lt"/>
            </a:endParaRPr>
          </a:p>
          <a:p>
            <a:pPr marL="342900" lvl="0">
              <a:lnSpc>
                <a:spcPct val="80000"/>
              </a:lnSpc>
              <a:spcBef>
                <a:spcPts val="448"/>
              </a:spcBef>
              <a:buClr>
                <a:srgbClr val="1F497D"/>
              </a:buClr>
              <a:buSzPts val="2240"/>
            </a:pPr>
            <a:r>
              <a:rPr lang="he-IL" sz="2000" dirty="0">
                <a:solidFill>
                  <a:srgbClr val="1F497D"/>
                </a:solidFill>
                <a:latin typeface="+mj-lt"/>
              </a:rPr>
              <a:t>על ההורה /המורה להתנהל בהתאם לכלל המגדל </a:t>
            </a:r>
            <a:r>
              <a:rPr lang="he-IL" sz="2000" b="1" dirty="0">
                <a:solidFill>
                  <a:srgbClr val="FF0000"/>
                </a:solidFill>
                <a:latin typeface="+mj-lt"/>
              </a:rPr>
              <a:t>באופן עקבי</a:t>
            </a:r>
            <a:r>
              <a:rPr lang="he-IL" sz="2000" dirty="0">
                <a:solidFill>
                  <a:srgbClr val="1F497D"/>
                </a:solidFill>
                <a:latin typeface="+mj-lt"/>
              </a:rPr>
              <a:t>.</a:t>
            </a:r>
          </a:p>
          <a:p>
            <a:pPr marL="342900" lvl="0">
              <a:lnSpc>
                <a:spcPct val="80000"/>
              </a:lnSpc>
              <a:spcBef>
                <a:spcPts val="448"/>
              </a:spcBef>
              <a:buClr>
                <a:srgbClr val="1F497D"/>
              </a:buClr>
              <a:buSzPts val="2240"/>
            </a:pPr>
            <a:endParaRPr lang="he-IL" sz="2000" b="1" dirty="0">
              <a:solidFill>
                <a:srgbClr val="FF0000"/>
              </a:solidFill>
              <a:latin typeface="+mj-lt"/>
            </a:endParaRPr>
          </a:p>
          <a:p>
            <a:pPr marL="342900" lvl="0">
              <a:lnSpc>
                <a:spcPct val="80000"/>
              </a:lnSpc>
              <a:spcBef>
                <a:spcPts val="448"/>
              </a:spcBef>
              <a:buClr>
                <a:srgbClr val="1F497D"/>
              </a:buClr>
              <a:buSzPts val="2240"/>
            </a:pPr>
            <a:r>
              <a:rPr lang="x-none" sz="2000" dirty="0">
                <a:solidFill>
                  <a:srgbClr val="1F497D"/>
                </a:solidFill>
                <a:latin typeface="+mj-lt"/>
              </a:rPr>
              <a:t>הוצאה לפועל של תוצאות החוק </a:t>
            </a:r>
            <a:r>
              <a:rPr lang="x-none" sz="2000" b="1" dirty="0">
                <a:solidFill>
                  <a:srgbClr val="FF0000"/>
                </a:solidFill>
                <a:latin typeface="+mj-lt"/>
              </a:rPr>
              <a:t>בפשטות</a:t>
            </a:r>
            <a:r>
              <a:rPr lang="x-none" sz="2000" dirty="0">
                <a:solidFill>
                  <a:srgbClr val="FF0000"/>
                </a:solidFill>
                <a:latin typeface="+mj-lt"/>
              </a:rPr>
              <a:t> </a:t>
            </a:r>
            <a:r>
              <a:rPr lang="x-none" sz="2000" b="1" dirty="0">
                <a:solidFill>
                  <a:srgbClr val="FF0000"/>
                </a:solidFill>
                <a:latin typeface="+mj-lt"/>
              </a:rPr>
              <a:t>באופן ענייני ומכבד </a:t>
            </a:r>
            <a:r>
              <a:rPr lang="x-none" sz="2000" u="sng" dirty="0">
                <a:solidFill>
                  <a:srgbClr val="1F497D"/>
                </a:solidFill>
                <a:latin typeface="+mj-lt"/>
              </a:rPr>
              <a:t>וללא תגובות נוספות</a:t>
            </a:r>
            <a:r>
              <a:rPr lang="he-IL" sz="2000" dirty="0">
                <a:solidFill>
                  <a:srgbClr val="1F497D"/>
                </a:solidFill>
                <a:latin typeface="+mj-lt"/>
              </a:rPr>
              <a:t>.</a:t>
            </a:r>
            <a:endParaRPr lang="he-IL" sz="2000" b="1" dirty="0">
              <a:solidFill>
                <a:srgbClr val="FF0000"/>
              </a:solidFill>
              <a:latin typeface="+mj-lt"/>
            </a:endParaRPr>
          </a:p>
          <a:p>
            <a:pPr marL="0" lvl="0" indent="0" algn="r" rtl="1">
              <a:lnSpc>
                <a:spcPct val="80000"/>
              </a:lnSpc>
              <a:spcBef>
                <a:spcPts val="0"/>
              </a:spcBef>
              <a:spcAft>
                <a:spcPts val="0"/>
              </a:spcAft>
              <a:buClr>
                <a:schemeClr val="dk2"/>
              </a:buClr>
              <a:buSzPts val="2240"/>
              <a:buNone/>
            </a:pPr>
            <a:endParaRPr lang="he-IL" sz="2000" kern="1200" dirty="0">
              <a:solidFill>
                <a:schemeClr val="accent1">
                  <a:lumMod val="75000"/>
                </a:schemeClr>
              </a:solidFill>
              <a:latin typeface="+mj-lt"/>
              <a:cs typeface="Arial" panose="020B0604020202020204" pitchFamily="34" charset="0"/>
            </a:endParaRPr>
          </a:p>
          <a:p>
            <a:pPr marL="342900" lvl="0" indent="-342900" algn="r" rtl="1">
              <a:lnSpc>
                <a:spcPct val="80000"/>
              </a:lnSpc>
              <a:spcBef>
                <a:spcPts val="0"/>
              </a:spcBef>
              <a:spcAft>
                <a:spcPts val="0"/>
              </a:spcAft>
              <a:buClr>
                <a:schemeClr val="dk2"/>
              </a:buClr>
              <a:buSzPts val="2240"/>
              <a:buChar char="•"/>
            </a:pPr>
            <a:r>
              <a:rPr lang="he-IL" sz="2000" kern="1200" dirty="0">
                <a:solidFill>
                  <a:schemeClr val="accent1">
                    <a:lumMod val="75000"/>
                  </a:schemeClr>
                </a:solidFill>
                <a:latin typeface="+mj-lt"/>
                <a:cs typeface="Arial" panose="020B0604020202020204" pitchFamily="34" charset="0"/>
              </a:rPr>
              <a:t>מבחינת הגדל קיימת </a:t>
            </a:r>
            <a:r>
              <a:rPr lang="he-IL" sz="2000" b="1" kern="1200" dirty="0">
                <a:solidFill>
                  <a:srgbClr val="FF0000"/>
                </a:solidFill>
                <a:latin typeface="+mj-lt"/>
                <a:cs typeface="Arial" panose="020B0604020202020204" pitchFamily="34" charset="0"/>
              </a:rPr>
              <a:t>בחירה ידועה מראש</a:t>
            </a:r>
            <a:r>
              <a:rPr lang="he-IL" sz="2000" kern="1200" dirty="0">
                <a:solidFill>
                  <a:schemeClr val="accent1">
                    <a:lumMod val="75000"/>
                  </a:schemeClr>
                </a:solidFill>
                <a:latin typeface="+mj-lt"/>
                <a:cs typeface="Arial" panose="020B0604020202020204" pitchFamily="34" charset="0"/>
              </a:rPr>
              <a:t>. </a:t>
            </a:r>
          </a:p>
          <a:p>
            <a:pPr marL="342900" lvl="0" indent="-342900" algn="r" rtl="1">
              <a:lnSpc>
                <a:spcPct val="80000"/>
              </a:lnSpc>
              <a:spcBef>
                <a:spcPts val="0"/>
              </a:spcBef>
              <a:spcAft>
                <a:spcPts val="0"/>
              </a:spcAft>
              <a:buClr>
                <a:schemeClr val="dk2"/>
              </a:buClr>
              <a:buSzPts val="2240"/>
              <a:buChar char="•"/>
            </a:pPr>
            <a:endParaRPr lang="he-IL" sz="2000" kern="1200" dirty="0">
              <a:solidFill>
                <a:schemeClr val="accent1">
                  <a:lumMod val="75000"/>
                </a:schemeClr>
              </a:solidFill>
              <a:latin typeface="+mj-lt"/>
              <a:cs typeface="Arial" panose="020B0604020202020204" pitchFamily="34" charset="0"/>
            </a:endParaRPr>
          </a:p>
          <a:p>
            <a:pPr marL="342900" lvl="0" indent="-342900" algn="r" rtl="1">
              <a:lnSpc>
                <a:spcPct val="80000"/>
              </a:lnSpc>
              <a:spcBef>
                <a:spcPts val="0"/>
              </a:spcBef>
              <a:spcAft>
                <a:spcPts val="0"/>
              </a:spcAft>
              <a:buClr>
                <a:schemeClr val="dk2"/>
              </a:buClr>
              <a:buSzPts val="2240"/>
              <a:buChar char="•"/>
            </a:pPr>
            <a:r>
              <a:rPr lang="he-IL" sz="2000" kern="1200" dirty="0">
                <a:solidFill>
                  <a:schemeClr val="accent1">
                    <a:lumMod val="75000"/>
                  </a:schemeClr>
                </a:solidFill>
                <a:latin typeface="+mj-lt"/>
                <a:cs typeface="Arial" panose="020B0604020202020204" pitchFamily="34" charset="0"/>
              </a:rPr>
              <a:t>מבחינת המגדל ישנו מרחב המאפשר לשאת תהליך למידה. </a:t>
            </a:r>
            <a:r>
              <a:rPr lang="he-IL" sz="2000" b="1" kern="1200" dirty="0">
                <a:solidFill>
                  <a:srgbClr val="FF0000"/>
                </a:solidFill>
                <a:latin typeface="+mj-lt"/>
                <a:cs typeface="Arial" panose="020B0604020202020204" pitchFamily="34" charset="0"/>
              </a:rPr>
              <a:t>מרחב "לספוג גול"</a:t>
            </a:r>
            <a:r>
              <a:rPr lang="he-IL" sz="2000" kern="1200" dirty="0">
                <a:solidFill>
                  <a:schemeClr val="accent1">
                    <a:lumMod val="75000"/>
                  </a:schemeClr>
                </a:solidFill>
                <a:latin typeface="+mj-lt"/>
                <a:cs typeface="Arial" panose="020B0604020202020204" pitchFamily="34" charset="0"/>
              </a:rPr>
              <a:t>.</a:t>
            </a:r>
          </a:p>
          <a:p>
            <a:pPr marL="342900" lvl="0" indent="-200660" algn="r" rtl="1">
              <a:lnSpc>
                <a:spcPct val="80000"/>
              </a:lnSpc>
              <a:spcBef>
                <a:spcPts val="448"/>
              </a:spcBef>
              <a:spcAft>
                <a:spcPts val="0"/>
              </a:spcAft>
              <a:buClr>
                <a:schemeClr val="dk1"/>
              </a:buClr>
              <a:buSzPts val="2240"/>
              <a:buNone/>
            </a:pPr>
            <a:endParaRPr sz="1900" dirty="0">
              <a:solidFill>
                <a:schemeClr val="accent1">
                  <a:lumMod val="75000"/>
                </a:schemeClr>
              </a:solidFill>
              <a:latin typeface="+mj-lt"/>
            </a:endParaRPr>
          </a:p>
          <a:p>
            <a:pPr marL="342900" lvl="0" indent="-200660" algn="r" rtl="1">
              <a:lnSpc>
                <a:spcPct val="80000"/>
              </a:lnSpc>
              <a:spcBef>
                <a:spcPts val="448"/>
              </a:spcBef>
              <a:spcAft>
                <a:spcPts val="0"/>
              </a:spcAft>
              <a:buClr>
                <a:schemeClr val="dk1"/>
              </a:buClr>
              <a:buSzPts val="2240"/>
              <a:buNone/>
            </a:pPr>
            <a:endParaRPr sz="2240" dirty="0"/>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44" y="5678164"/>
            <a:ext cx="1988016" cy="879506"/>
          </a:xfrm>
          <a:prstGeom prst="rect">
            <a:avLst/>
          </a:prstGeom>
        </p:spPr>
      </p:pic>
      <p:sp>
        <p:nvSpPr>
          <p:cNvPr id="2" name="מלבן 1"/>
          <p:cNvSpPr/>
          <p:nvPr/>
        </p:nvSpPr>
        <p:spPr>
          <a:xfrm>
            <a:off x="5978820" y="3275112"/>
            <a:ext cx="234360" cy="307777"/>
          </a:xfrm>
          <a:prstGeom prst="rect">
            <a:avLst/>
          </a:prstGeom>
        </p:spPr>
        <p:txBody>
          <a:bodyPr wrap="none">
            <a:spAutoFit/>
          </a:bodyPr>
          <a:lstStyle/>
          <a:p>
            <a:r>
              <a:rPr lang="he-IL" dirty="0"/>
              <a:t> </a:t>
            </a:r>
          </a:p>
        </p:txBody>
      </p:sp>
      <p:sp>
        <p:nvSpPr>
          <p:cNvPr id="3" name="מלבן 2"/>
          <p:cNvSpPr/>
          <p:nvPr/>
        </p:nvSpPr>
        <p:spPr>
          <a:xfrm>
            <a:off x="5978820" y="3275112"/>
            <a:ext cx="234360" cy="307777"/>
          </a:xfrm>
          <a:prstGeom prst="rect">
            <a:avLst/>
          </a:prstGeom>
        </p:spPr>
        <p:txBody>
          <a:bodyPr wrap="none">
            <a:spAutoFit/>
          </a:bodyPr>
          <a:lstStyle/>
          <a:p>
            <a:r>
              <a:rPr lang="he-IL"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04843" y="-428294"/>
            <a:ext cx="5945468" cy="1828800"/>
          </a:xfrm>
        </p:spPr>
        <p:txBody>
          <a:bodyPr>
            <a:normAutofit/>
          </a:bodyPr>
          <a:lstStyle/>
          <a:p>
            <a:pPr algn="ctr"/>
            <a:br>
              <a:rPr lang="he-IL" dirty="0">
                <a:solidFill>
                  <a:schemeClr val="accent6">
                    <a:lumMod val="75000"/>
                  </a:schemeClr>
                </a:solidFill>
                <a:latin typeface="David" panose="020E0502060401010101" pitchFamily="34" charset="-79"/>
                <a:cs typeface="David" panose="020E0502060401010101" pitchFamily="34" charset="-79"/>
              </a:rPr>
            </a:br>
            <a:r>
              <a:rPr lang="he-IL" b="1" dirty="0">
                <a:solidFill>
                  <a:schemeClr val="accent6">
                    <a:lumMod val="75000"/>
                  </a:schemeClr>
                </a:solidFill>
                <a:latin typeface="David" panose="020E0502060401010101" pitchFamily="34" charset="-79"/>
                <a:cs typeface="+mn-cs"/>
              </a:rPr>
              <a:t>כדאיות הוגנת - חוק מגדל</a:t>
            </a:r>
          </a:p>
        </p:txBody>
      </p:sp>
      <p:sp>
        <p:nvSpPr>
          <p:cNvPr id="3" name="מציין מיקום תוכן 2"/>
          <p:cNvSpPr>
            <a:spLocks noGrp="1"/>
          </p:cNvSpPr>
          <p:nvPr>
            <p:ph idx="1"/>
          </p:nvPr>
        </p:nvSpPr>
        <p:spPr>
          <a:xfrm>
            <a:off x="-1422" y="1362197"/>
            <a:ext cx="8166538" cy="4617719"/>
          </a:xfrm>
        </p:spPr>
        <p:txBody>
          <a:bodyPr>
            <a:normAutofit lnSpcReduction="10000"/>
          </a:bodyPr>
          <a:lstStyle/>
          <a:p>
            <a:pPr>
              <a:buClr>
                <a:schemeClr val="accent6">
                  <a:lumMod val="75000"/>
                </a:schemeClr>
              </a:buClr>
              <a:buFont typeface="Wingdings" panose="05000000000000000000" pitchFamily="2" charset="2"/>
              <a:buChar char="§"/>
            </a:pPr>
            <a:r>
              <a:rPr lang="he-IL" sz="2600" dirty="0">
                <a:solidFill>
                  <a:schemeClr val="accent1">
                    <a:lumMod val="50000"/>
                  </a:schemeClr>
                </a:solidFill>
                <a:latin typeface="David" panose="020E0502060401010101" pitchFamily="34" charset="-79"/>
              </a:rPr>
              <a:t>דומה לחוקי משחק המגדירים בצורה </a:t>
            </a:r>
            <a:r>
              <a:rPr lang="he-IL" sz="2600" b="1" dirty="0">
                <a:solidFill>
                  <a:schemeClr val="accent1">
                    <a:lumMod val="50000"/>
                  </a:schemeClr>
                </a:solidFill>
                <a:latin typeface="David" panose="020E0502060401010101" pitchFamily="34" charset="-79"/>
              </a:rPr>
              <a:t>ברורה וידועה מראש </a:t>
            </a:r>
            <a:r>
              <a:rPr lang="he-IL" sz="2600" dirty="0">
                <a:solidFill>
                  <a:schemeClr val="accent1">
                    <a:lumMod val="50000"/>
                  </a:schemeClr>
                </a:solidFill>
                <a:latin typeface="David" panose="020E0502060401010101" pitchFamily="34" charset="-79"/>
              </a:rPr>
              <a:t>את הכללים והתוצאות לבחירות השונות של השחקנים. </a:t>
            </a:r>
          </a:p>
          <a:p>
            <a:pPr>
              <a:buClr>
                <a:schemeClr val="accent6">
                  <a:lumMod val="75000"/>
                </a:schemeClr>
              </a:buClr>
              <a:buFont typeface="Wingdings" panose="05000000000000000000" pitchFamily="2" charset="2"/>
              <a:buChar char="§"/>
            </a:pPr>
            <a:endParaRPr lang="he-IL" sz="2600" dirty="0">
              <a:solidFill>
                <a:schemeClr val="accent1">
                  <a:lumMod val="50000"/>
                </a:schemeClr>
              </a:solidFill>
              <a:latin typeface="David" panose="020E0502060401010101" pitchFamily="34" charset="-79"/>
            </a:endParaRPr>
          </a:p>
          <a:p>
            <a:pPr>
              <a:buClr>
                <a:schemeClr val="accent6">
                  <a:lumMod val="75000"/>
                </a:schemeClr>
              </a:buClr>
              <a:buFont typeface="Wingdings" panose="05000000000000000000" pitchFamily="2" charset="2"/>
              <a:buChar char="§"/>
            </a:pPr>
            <a:r>
              <a:rPr lang="he-IL" sz="2600" dirty="0">
                <a:solidFill>
                  <a:schemeClr val="accent1">
                    <a:lumMod val="50000"/>
                  </a:schemeClr>
                </a:solidFill>
                <a:latin typeface="David" panose="020E0502060401010101" pitchFamily="34" charset="-79"/>
              </a:rPr>
              <a:t>חוקים ונורמות יוצרים עבור הילד </a:t>
            </a:r>
            <a:r>
              <a:rPr lang="he-IL" sz="2600" b="1" dirty="0">
                <a:solidFill>
                  <a:schemeClr val="accent1">
                    <a:lumMod val="50000"/>
                  </a:schemeClr>
                </a:solidFill>
                <a:latin typeface="David" panose="020E0502060401010101" pitchFamily="34" charset="-79"/>
              </a:rPr>
              <a:t>סביבה מוסדרת </a:t>
            </a:r>
            <a:r>
              <a:rPr lang="he-IL" sz="2600" dirty="0">
                <a:solidFill>
                  <a:schemeClr val="accent1">
                    <a:lumMod val="50000"/>
                  </a:schemeClr>
                </a:solidFill>
                <a:latin typeface="David" panose="020E0502060401010101" pitchFamily="34" charset="-79"/>
              </a:rPr>
              <a:t>וצפויה בה הוא יכול </a:t>
            </a:r>
            <a:r>
              <a:rPr lang="he-IL" sz="2600" b="1" dirty="0">
                <a:solidFill>
                  <a:schemeClr val="accent1">
                    <a:lumMod val="50000"/>
                  </a:schemeClr>
                </a:solidFill>
                <a:latin typeface="David" panose="020E0502060401010101" pitchFamily="34" charset="-79"/>
              </a:rPr>
              <a:t>לבחור</a:t>
            </a:r>
            <a:r>
              <a:rPr lang="he-IL" sz="2600" dirty="0">
                <a:solidFill>
                  <a:schemeClr val="accent1">
                    <a:lumMod val="50000"/>
                  </a:schemeClr>
                </a:solidFill>
                <a:latin typeface="David" panose="020E0502060401010101" pitchFamily="34" charset="-79"/>
              </a:rPr>
              <a:t> מה וכמה הוא רוצה להפסיד או לשלם עבור החלטותיו.</a:t>
            </a:r>
          </a:p>
          <a:p>
            <a:pPr>
              <a:buClr>
                <a:schemeClr val="accent6">
                  <a:lumMod val="75000"/>
                </a:schemeClr>
              </a:buClr>
              <a:buFont typeface="Wingdings" panose="05000000000000000000" pitchFamily="2" charset="2"/>
              <a:buChar char="§"/>
            </a:pPr>
            <a:endParaRPr lang="he-IL" sz="2600" dirty="0">
              <a:solidFill>
                <a:schemeClr val="accent1">
                  <a:lumMod val="50000"/>
                </a:schemeClr>
              </a:solidFill>
              <a:latin typeface="David" panose="020E0502060401010101" pitchFamily="34" charset="-79"/>
            </a:endParaRPr>
          </a:p>
          <a:p>
            <a:pPr>
              <a:buClr>
                <a:schemeClr val="accent6">
                  <a:lumMod val="75000"/>
                </a:schemeClr>
              </a:buClr>
              <a:buFont typeface="Wingdings" panose="05000000000000000000" pitchFamily="2" charset="2"/>
              <a:buChar char="§"/>
            </a:pPr>
            <a:r>
              <a:rPr lang="he-IL" sz="2600" dirty="0">
                <a:solidFill>
                  <a:schemeClr val="accent1">
                    <a:lumMod val="50000"/>
                  </a:schemeClr>
                </a:solidFill>
                <a:latin typeface="David" panose="020E0502060401010101" pitchFamily="34" charset="-79"/>
              </a:rPr>
              <a:t>חוק מגדל אינו מטפל במה שקרה אלה </a:t>
            </a:r>
            <a:r>
              <a:rPr lang="he-IL" sz="2600" b="1" dirty="0">
                <a:solidFill>
                  <a:schemeClr val="accent1">
                    <a:lumMod val="50000"/>
                  </a:schemeClr>
                </a:solidFill>
                <a:latin typeface="David" panose="020E0502060401010101" pitchFamily="34" charset="-79"/>
              </a:rPr>
              <a:t>במה שיקרה</a:t>
            </a:r>
            <a:r>
              <a:rPr lang="he-IL" sz="2600" dirty="0">
                <a:solidFill>
                  <a:schemeClr val="accent1">
                    <a:lumMod val="50000"/>
                  </a:schemeClr>
                </a:solidFill>
                <a:latin typeface="David" panose="020E0502060401010101" pitchFamily="34" charset="-79"/>
              </a:rPr>
              <a:t>!!!</a:t>
            </a:r>
          </a:p>
          <a:p>
            <a:pPr>
              <a:buClr>
                <a:schemeClr val="accent6">
                  <a:lumMod val="75000"/>
                </a:schemeClr>
              </a:buClr>
              <a:buFont typeface="Wingdings" panose="05000000000000000000" pitchFamily="2" charset="2"/>
              <a:buChar char="§"/>
            </a:pPr>
            <a:endParaRPr lang="he-IL" sz="2600" dirty="0">
              <a:solidFill>
                <a:schemeClr val="accent1">
                  <a:lumMod val="50000"/>
                </a:schemeClr>
              </a:solidFill>
              <a:latin typeface="David" panose="020E0502060401010101" pitchFamily="34" charset="-79"/>
            </a:endParaRPr>
          </a:p>
          <a:p>
            <a:pPr>
              <a:buClr>
                <a:schemeClr val="accent6">
                  <a:lumMod val="75000"/>
                </a:schemeClr>
              </a:buClr>
              <a:buFont typeface="Wingdings" panose="05000000000000000000" pitchFamily="2" charset="2"/>
              <a:buChar char="§"/>
            </a:pPr>
            <a:r>
              <a:rPr lang="he-IL" sz="2600" dirty="0">
                <a:solidFill>
                  <a:schemeClr val="accent1">
                    <a:lumMod val="50000"/>
                  </a:schemeClr>
                </a:solidFill>
                <a:latin typeface="David" panose="020E0502060401010101" pitchFamily="34" charset="-79"/>
              </a:rPr>
              <a:t>מטרתו של חוק מגדל להשיג את המטרה: </a:t>
            </a:r>
            <a:r>
              <a:rPr lang="he-IL" sz="2600" b="1" dirty="0">
                <a:solidFill>
                  <a:schemeClr val="accent1">
                    <a:lumMod val="50000"/>
                  </a:schemeClr>
                </a:solidFill>
                <a:latin typeface="David" panose="020E0502060401010101" pitchFamily="34" charset="-79"/>
              </a:rPr>
              <a:t>לקדם את ההתפתחות התקינה של הילד.</a:t>
            </a:r>
          </a:p>
          <a:p>
            <a:pPr>
              <a:buClr>
                <a:schemeClr val="accent6">
                  <a:lumMod val="75000"/>
                </a:schemeClr>
              </a:buClr>
              <a:buFont typeface="Wingdings" panose="05000000000000000000" pitchFamily="2" charset="2"/>
              <a:buChar char="§"/>
            </a:pPr>
            <a:endParaRPr lang="he-IL" dirty="0">
              <a:solidFill>
                <a:schemeClr val="accent1">
                  <a:lumMod val="50000"/>
                </a:schemeClr>
              </a:solidFill>
              <a:latin typeface="David" panose="020E0502060401010101" pitchFamily="34" charset="-79"/>
            </a:endParaRPr>
          </a:p>
        </p:txBody>
      </p:sp>
      <p:pic>
        <p:nvPicPr>
          <p:cNvPr id="2052" name="Picture 4" descr="תוצאת תמונה עבור גבולו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8429" y="1814645"/>
            <a:ext cx="3757448" cy="2712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32" y="5540163"/>
            <a:ext cx="1988016" cy="879506"/>
          </a:xfrm>
          <a:prstGeom prst="rect">
            <a:avLst/>
          </a:prstGeom>
        </p:spPr>
      </p:pic>
      <p:sp>
        <p:nvSpPr>
          <p:cNvPr id="6" name="מלבן 5"/>
          <p:cNvSpPr/>
          <p:nvPr/>
        </p:nvSpPr>
        <p:spPr>
          <a:xfrm>
            <a:off x="152632" y="6419669"/>
            <a:ext cx="845103" cy="261610"/>
          </a:xfrm>
          <a:prstGeom prst="rect">
            <a:avLst/>
          </a:prstGeom>
        </p:spPr>
        <p:txBody>
          <a:bodyPr wrap="square">
            <a:spAutoFit/>
          </a:bodyPr>
          <a:lstStyle/>
          <a:p>
            <a:pPr lvl="0"/>
            <a:r>
              <a:rPr lang="he-IL" sz="1100" dirty="0"/>
              <a:t>קלאודיה </a:t>
            </a:r>
            <a:r>
              <a:rPr lang="he-IL" sz="1100" dirty="0" err="1"/>
              <a:t>לנג</a:t>
            </a:r>
            <a:endParaRPr lang="he-IL" sz="1100" dirty="0"/>
          </a:p>
        </p:txBody>
      </p:sp>
    </p:spTree>
    <p:extLst>
      <p:ext uri="{BB962C8B-B14F-4D97-AF65-F5344CB8AC3E}">
        <p14:creationId xmlns:p14="http://schemas.microsoft.com/office/powerpoint/2010/main" val="299776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8E2F3">
            <a:alpha val="49803"/>
          </a:srgbClr>
        </a:solidFill>
        <a:effectLst/>
      </p:bgPr>
    </p:bg>
    <p:spTree>
      <p:nvGrpSpPr>
        <p:cNvPr id="1" name="Shape 883"/>
        <p:cNvGrpSpPr/>
        <p:nvPr/>
      </p:nvGrpSpPr>
      <p:grpSpPr>
        <a:xfrm>
          <a:off x="0" y="0"/>
          <a:ext cx="0" cy="0"/>
          <a:chOff x="0" y="0"/>
          <a:chExt cx="0" cy="0"/>
        </a:xfrm>
      </p:grpSpPr>
      <p:sp>
        <p:nvSpPr>
          <p:cNvPr id="884" name="Google Shape;884;p8"/>
          <p:cNvSpPr txBox="1">
            <a:spLocks noGrp="1"/>
          </p:cNvSpPr>
          <p:nvPr>
            <p:ph type="title"/>
          </p:nvPr>
        </p:nvSpPr>
        <p:spPr>
          <a:xfrm>
            <a:off x="845127" y="365760"/>
            <a:ext cx="8534004" cy="1325562"/>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a:t>   ההבדל בין גבול לחוק מגדל</a:t>
            </a:r>
            <a:endParaRPr/>
          </a:p>
        </p:txBody>
      </p:sp>
      <p:pic>
        <p:nvPicPr>
          <p:cNvPr id="886" name="Google Shape;886;p8" descr="תוצאת תמונה עבור הורים ומורים"/>
          <p:cNvPicPr preferRelativeResize="0"/>
          <p:nvPr/>
        </p:nvPicPr>
        <p:blipFill rotWithShape="1">
          <a:blip r:embed="rId3">
            <a:alphaModFix/>
          </a:blip>
          <a:srcRect/>
          <a:stretch/>
        </p:blipFill>
        <p:spPr>
          <a:xfrm>
            <a:off x="3200979" y="3518767"/>
            <a:ext cx="5790042" cy="3230153"/>
          </a:xfrm>
          <a:prstGeom prst="rect">
            <a:avLst/>
          </a:prstGeom>
          <a:noFill/>
          <a:ln>
            <a:noFill/>
          </a:ln>
        </p:spPr>
      </p:pic>
      <p:sp>
        <p:nvSpPr>
          <p:cNvPr id="887" name="Google Shape;887;p8"/>
          <p:cNvSpPr txBox="1"/>
          <p:nvPr/>
        </p:nvSpPr>
        <p:spPr>
          <a:xfrm>
            <a:off x="3200980" y="1691322"/>
            <a:ext cx="5790042" cy="120028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400" b="0" i="0" u="none" strike="noStrike" cap="none" dirty="0">
                <a:solidFill>
                  <a:srgbClr val="000000"/>
                </a:solidFill>
                <a:latin typeface="Calibri"/>
                <a:ea typeface="Calibri"/>
                <a:cs typeface="Calibri"/>
                <a:sym typeface="Calibri"/>
              </a:rPr>
              <a:t>מטרת החוק אינה להרחיק ולהגביל </a:t>
            </a:r>
            <a:r>
              <a:rPr lang="x-none" sz="2400" dirty="0">
                <a:solidFill>
                  <a:srgbClr val="000000"/>
                </a:solidFill>
                <a:latin typeface="Calibri"/>
                <a:ea typeface="Calibri"/>
                <a:cs typeface="Calibri"/>
                <a:sym typeface="Calibri"/>
              </a:rPr>
              <a:t> את הילד, אל</a:t>
            </a:r>
            <a:r>
              <a:rPr lang="he-IL" sz="2400" dirty="0">
                <a:solidFill>
                  <a:srgbClr val="000000"/>
                </a:solidFill>
                <a:latin typeface="Calibri"/>
                <a:ea typeface="Calibri"/>
                <a:cs typeface="Calibri"/>
                <a:sym typeface="Calibri"/>
              </a:rPr>
              <a:t>א</a:t>
            </a:r>
            <a:r>
              <a:rPr lang="x-none" sz="2400" dirty="0">
                <a:solidFill>
                  <a:srgbClr val="000000"/>
                </a:solidFill>
                <a:latin typeface="Calibri"/>
                <a:ea typeface="Calibri"/>
                <a:cs typeface="Calibri"/>
                <a:sym typeface="Calibri"/>
              </a:rPr>
              <a:t> להגדיר את גבולות הגזרה של שליטתו </a:t>
            </a:r>
            <a:r>
              <a:rPr lang="he-IL" sz="2400" dirty="0">
                <a:solidFill>
                  <a:srgbClr val="000000"/>
                </a:solidFill>
                <a:latin typeface="Calibri"/>
                <a:ea typeface="Calibri"/>
                <a:cs typeface="Calibri"/>
                <a:sym typeface="Calibri"/>
              </a:rPr>
              <a:t>ו</a:t>
            </a:r>
            <a:r>
              <a:rPr lang="x-none" sz="2400" dirty="0">
                <a:solidFill>
                  <a:srgbClr val="000000"/>
                </a:solidFill>
                <a:latin typeface="Calibri"/>
                <a:ea typeface="Calibri"/>
                <a:cs typeface="Calibri"/>
                <a:sym typeface="Calibri"/>
              </a:rPr>
              <a:t>בתוכם לייצר עבורו מרחב בחירה גדול ככל האפשר.</a:t>
            </a:r>
            <a:endParaRPr dirty="0"/>
          </a:p>
        </p:txBody>
      </p:sp>
      <p:sp>
        <p:nvSpPr>
          <p:cNvPr id="2" name="מלבן 1"/>
          <p:cNvSpPr/>
          <p:nvPr/>
        </p:nvSpPr>
        <p:spPr>
          <a:xfrm>
            <a:off x="59004" y="6596390"/>
            <a:ext cx="845103" cy="261610"/>
          </a:xfrm>
          <a:prstGeom prst="rect">
            <a:avLst/>
          </a:prstGeom>
        </p:spPr>
        <p:txBody>
          <a:bodyPr wrap="none">
            <a:spAutoFit/>
          </a:bodyPr>
          <a:lstStyle/>
          <a:p>
            <a:pPr lvl="0"/>
            <a:r>
              <a:rPr lang="he-IL" sz="1100" dirty="0"/>
              <a:t>קלאודיה </a:t>
            </a:r>
            <a:r>
              <a:rPr lang="he-IL" sz="1100" dirty="0" err="1"/>
              <a:t>לנג</a:t>
            </a:r>
            <a:endParaRPr lang="he-IL" sz="1100" dirty="0"/>
          </a:p>
        </p:txBody>
      </p:sp>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4" y="5716884"/>
            <a:ext cx="1988016" cy="8795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BACCED92-5808-4EFD-A87F-D0FB566C8AB4}"/>
              </a:ext>
            </a:extLst>
          </p:cNvPr>
          <p:cNvSpPr/>
          <p:nvPr/>
        </p:nvSpPr>
        <p:spPr>
          <a:xfrm>
            <a:off x="4516596" y="517913"/>
            <a:ext cx="4301066" cy="646331"/>
          </a:xfrm>
          <a:prstGeom prst="rect">
            <a:avLst/>
          </a:prstGeom>
        </p:spPr>
        <p:txBody>
          <a:bodyPr wrap="square">
            <a:spAutoFit/>
          </a:bodyPr>
          <a:lstStyle/>
          <a:p>
            <a:pPr algn="r" rtl="1">
              <a:buClrTx/>
              <a:buFontTx/>
              <a:buNone/>
            </a:pPr>
            <a:r>
              <a:rPr lang="he-IL" sz="3600" b="1" kern="1200" dirty="0">
                <a:solidFill>
                  <a:srgbClr val="F79646">
                    <a:lumMod val="75000"/>
                  </a:srgbClr>
                </a:solidFill>
                <a:latin typeface="David" panose="020E0502060401010101" pitchFamily="34" charset="-79"/>
                <a:cs typeface="Arial" panose="020B0604020202020204" pitchFamily="34" charset="0"/>
              </a:rPr>
              <a:t>תרגול - סיטואציה 1 </a:t>
            </a:r>
          </a:p>
        </p:txBody>
      </p:sp>
      <p:pic>
        <p:nvPicPr>
          <p:cNvPr id="6148" name="Picture 4" descr="×ª××¦××ª ×ª××× × ×¢×××¨ âªon the floor boy cryingâ¬â">
            <a:extLst>
              <a:ext uri="{FF2B5EF4-FFF2-40B4-BE49-F238E27FC236}">
                <a16:creationId xmlns:a16="http://schemas.microsoft.com/office/drawing/2014/main" id="{CA130AC9-2C1E-4292-B035-686244E3C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21" t="22233" r="26551" b="25186"/>
          <a:stretch/>
        </p:blipFill>
        <p:spPr bwMode="auto">
          <a:xfrm>
            <a:off x="391955" y="3192518"/>
            <a:ext cx="4205804" cy="30529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10" name="TextBox 9"/>
          <p:cNvSpPr txBox="1"/>
          <p:nvPr/>
        </p:nvSpPr>
        <p:spPr>
          <a:xfrm>
            <a:off x="839479" y="1599152"/>
            <a:ext cx="11083158" cy="1754326"/>
          </a:xfrm>
          <a:prstGeom prst="rect">
            <a:avLst/>
          </a:prstGeom>
          <a:noFill/>
        </p:spPr>
        <p:txBody>
          <a:bodyPr wrap="square" rtlCol="1">
            <a:spAutoFit/>
          </a:bodyPr>
          <a:lstStyle/>
          <a:p>
            <a:pPr algn="ctr" rtl="1">
              <a:buClrTx/>
              <a:buFontTx/>
              <a:buNone/>
            </a:pPr>
            <a:r>
              <a:rPr lang="he-IL" sz="3600" kern="1200" dirty="0">
                <a:solidFill>
                  <a:srgbClr val="4F81BD">
                    <a:lumMod val="50000"/>
                  </a:srgbClr>
                </a:solidFill>
                <a:latin typeface="David" panose="020E0502060401010101" pitchFamily="34" charset="-79"/>
                <a:cs typeface="Arial" panose="020B0604020202020204" pitchFamily="34" charset="0"/>
              </a:rPr>
              <a:t>עומר בן 3 מגיב בבכי בכל פעם שמבקש שירימו אותו ולא נענה. במידה ולא נענה גם כשבוכה - הבכי מתגבר והופך עד מהרה להתקף זעם.</a:t>
            </a:r>
          </a:p>
        </p:txBody>
      </p:sp>
      <p:cxnSp>
        <p:nvCxnSpPr>
          <p:cNvPr id="11" name="Straight Connector 10"/>
          <p:cNvCxnSpPr/>
          <p:nvPr/>
        </p:nvCxnSpPr>
        <p:spPr>
          <a:xfrm flipV="1">
            <a:off x="2494857" y="3547242"/>
            <a:ext cx="7677806" cy="315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55200" y="4410256"/>
            <a:ext cx="10956195" cy="1569660"/>
          </a:xfrm>
          <a:prstGeom prst="rect">
            <a:avLst/>
          </a:prstGeom>
          <a:noFill/>
        </p:spPr>
        <p:txBody>
          <a:bodyPr wrap="square" rtlCol="1">
            <a:spAutoFit/>
          </a:bodyPr>
          <a:lstStyle/>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1. מהו הערך המגדל?</a:t>
            </a:r>
          </a:p>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2. נסחו מסר מגדל בעמדת התחשבות</a:t>
            </a:r>
          </a:p>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3. נסחו חוק ותוצאה בעמדת כדאיות</a:t>
            </a:r>
          </a:p>
        </p:txBody>
      </p:sp>
    </p:spTree>
    <p:extLst>
      <p:ext uri="{BB962C8B-B14F-4D97-AF65-F5344CB8AC3E}">
        <p14:creationId xmlns:p14="http://schemas.microsoft.com/office/powerpoint/2010/main" val="254002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47F594-E085-4D63-ADCF-BBA5112F96F8}"/>
              </a:ext>
            </a:extLst>
          </p:cNvPr>
          <p:cNvSpPr>
            <a:spLocks noGrp="1"/>
          </p:cNvSpPr>
          <p:nvPr>
            <p:ph type="title"/>
          </p:nvPr>
        </p:nvSpPr>
        <p:spPr>
          <a:xfrm>
            <a:off x="4236837" y="94596"/>
            <a:ext cx="4893734" cy="1325563"/>
          </a:xfrm>
        </p:spPr>
        <p:txBody>
          <a:bodyPr>
            <a:normAutofit fontScale="90000"/>
          </a:bodyPr>
          <a:lstStyle/>
          <a:p>
            <a:r>
              <a:rPr lang="he-IL" dirty="0">
                <a:solidFill>
                  <a:schemeClr val="accent6">
                    <a:lumMod val="75000"/>
                  </a:schemeClr>
                </a:solidFill>
                <a:latin typeface="David" panose="020E0502060401010101" pitchFamily="34" charset="-79"/>
                <a:cs typeface="David" panose="020E0502060401010101" pitchFamily="34" charset="-79"/>
              </a:rPr>
              <a:t>    </a:t>
            </a:r>
            <a:r>
              <a:rPr lang="he-IL" b="1" dirty="0">
                <a:solidFill>
                  <a:schemeClr val="accent6">
                    <a:lumMod val="75000"/>
                  </a:schemeClr>
                </a:solidFill>
                <a:latin typeface="David" panose="020E0502060401010101" pitchFamily="34" charset="-79"/>
                <a:cs typeface="+mn-cs"/>
              </a:rPr>
              <a:t>תרגול - סיטואציה 2</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3" name="TextBox 2"/>
          <p:cNvSpPr txBox="1"/>
          <p:nvPr/>
        </p:nvSpPr>
        <p:spPr>
          <a:xfrm>
            <a:off x="197224" y="1503272"/>
            <a:ext cx="11390431" cy="2308324"/>
          </a:xfrm>
          <a:prstGeom prst="rect">
            <a:avLst/>
          </a:prstGeom>
          <a:noFill/>
        </p:spPr>
        <p:txBody>
          <a:bodyPr wrap="square" rtlCol="1">
            <a:spAutoFit/>
          </a:bodyPr>
          <a:lstStyle/>
          <a:p>
            <a:pPr algn="ctr" rtl="1">
              <a:buClrTx/>
              <a:buFontTx/>
              <a:buNone/>
            </a:pPr>
            <a:r>
              <a:rPr lang="he-IL" sz="3600" kern="1200" dirty="0">
                <a:solidFill>
                  <a:srgbClr val="4F81BD">
                    <a:lumMod val="50000"/>
                  </a:srgbClr>
                </a:solidFill>
                <a:latin typeface="David" panose="020E0502060401010101" pitchFamily="34" charset="-79"/>
                <a:cs typeface="Arial" panose="020B0604020202020204" pitchFamily="34" charset="0"/>
              </a:rPr>
              <a:t>יונתן, בן 5, מרבה להציק לענבל אחותו בת ה-9 בעיקר כאשר מגיעות אליה חברות. הוא נכנס לחדר בו הן משחקות, מתערב ונוגע במשחקים גם כאשר הן מבקשות ממנו לצאת. תוך רגע נוצרת מהומה של מריבה ויש קושי רב להחזיר את השקט לזירה</a:t>
            </a:r>
          </a:p>
        </p:txBody>
      </p:sp>
      <p:sp>
        <p:nvSpPr>
          <p:cNvPr id="8" name="TextBox 7"/>
          <p:cNvSpPr txBox="1"/>
          <p:nvPr/>
        </p:nvSpPr>
        <p:spPr>
          <a:xfrm>
            <a:off x="1055200" y="4410256"/>
            <a:ext cx="10956195" cy="1569660"/>
          </a:xfrm>
          <a:prstGeom prst="rect">
            <a:avLst/>
          </a:prstGeom>
          <a:noFill/>
        </p:spPr>
        <p:txBody>
          <a:bodyPr wrap="square" rtlCol="1">
            <a:spAutoFit/>
          </a:bodyPr>
          <a:lstStyle/>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1. מהו הערך המגדל?</a:t>
            </a:r>
          </a:p>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2. נסחו מסר מגדל בעמדת התחשבות</a:t>
            </a:r>
          </a:p>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3. נסחו חוק ותוצאה בעמדת כדאיות</a:t>
            </a:r>
          </a:p>
        </p:txBody>
      </p:sp>
      <p:cxnSp>
        <p:nvCxnSpPr>
          <p:cNvPr id="9" name="Straight Connector 8"/>
          <p:cNvCxnSpPr/>
          <p:nvPr/>
        </p:nvCxnSpPr>
        <p:spPr>
          <a:xfrm flipV="1">
            <a:off x="2207173" y="4083273"/>
            <a:ext cx="7677806" cy="315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63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דיאגרמה 2"/>
          <p:cNvGraphicFramePr/>
          <p:nvPr>
            <p:extLst>
              <p:ext uri="{D42A27DB-BD31-4B8C-83A1-F6EECF244321}">
                <p14:modId xmlns:p14="http://schemas.microsoft.com/office/powerpoint/2010/main" val="416705353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אליפסה 1"/>
          <p:cNvSpPr/>
          <p:nvPr/>
        </p:nvSpPr>
        <p:spPr>
          <a:xfrm>
            <a:off x="3956180" y="5402425"/>
            <a:ext cx="5094515" cy="5691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pic>
        <p:nvPicPr>
          <p:cNvPr id="4"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088803"/>
            <a:ext cx="1988016" cy="879506"/>
          </a:xfrm>
          <a:prstGeom prst="rect">
            <a:avLst/>
          </a:prstGeom>
        </p:spPr>
      </p:pic>
    </p:spTree>
    <p:extLst>
      <p:ext uri="{BB962C8B-B14F-4D97-AF65-F5344CB8AC3E}">
        <p14:creationId xmlns:p14="http://schemas.microsoft.com/office/powerpoint/2010/main" val="359318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ª××¦××ª ×ª××× × ×¢×××¨ ×××× ××××">
            <a:extLst>
              <a:ext uri="{FF2B5EF4-FFF2-40B4-BE49-F238E27FC236}">
                <a16:creationId xmlns:a16="http://schemas.microsoft.com/office/drawing/2014/main" id="{4FC752F4-A5DA-4B65-B457-AB0F17EB4B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buClrTx/>
              <a:buFontTx/>
              <a:buNone/>
            </a:pPr>
            <a:endParaRPr lang="he-IL" sz="1800" kern="1200">
              <a:solidFill>
                <a:prstClr val="black"/>
              </a:solidFill>
              <a:latin typeface="Franklin Gothic Book"/>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9" name="כותרת 1">
            <a:extLst>
              <a:ext uri="{FF2B5EF4-FFF2-40B4-BE49-F238E27FC236}">
                <a16:creationId xmlns:a16="http://schemas.microsoft.com/office/drawing/2014/main" id="{4E47F594-E085-4D63-ADCF-BBA5112F96F8}"/>
              </a:ext>
            </a:extLst>
          </p:cNvPr>
          <p:cNvSpPr>
            <a:spLocks noGrp="1"/>
          </p:cNvSpPr>
          <p:nvPr>
            <p:ph type="title"/>
          </p:nvPr>
        </p:nvSpPr>
        <p:spPr>
          <a:xfrm>
            <a:off x="4236837" y="94596"/>
            <a:ext cx="4893734" cy="1325563"/>
          </a:xfrm>
        </p:spPr>
        <p:txBody>
          <a:bodyPr>
            <a:normAutofit fontScale="90000"/>
          </a:bodyPr>
          <a:lstStyle/>
          <a:p>
            <a:r>
              <a:rPr lang="he-IL" dirty="0">
                <a:solidFill>
                  <a:schemeClr val="accent6">
                    <a:lumMod val="75000"/>
                  </a:schemeClr>
                </a:solidFill>
                <a:latin typeface="David" panose="020E0502060401010101" pitchFamily="34" charset="-79"/>
                <a:cs typeface="David" panose="020E0502060401010101" pitchFamily="34" charset="-79"/>
              </a:rPr>
              <a:t>    </a:t>
            </a:r>
            <a:r>
              <a:rPr lang="he-IL" b="1" dirty="0">
                <a:solidFill>
                  <a:schemeClr val="accent6">
                    <a:lumMod val="75000"/>
                  </a:schemeClr>
                </a:solidFill>
                <a:latin typeface="David" panose="020E0502060401010101" pitchFamily="34" charset="-79"/>
                <a:cs typeface="+mn-cs"/>
              </a:rPr>
              <a:t>תרגול - סיטואציה 3</a:t>
            </a:r>
          </a:p>
        </p:txBody>
      </p:sp>
      <p:sp>
        <p:nvSpPr>
          <p:cNvPr id="10" name="TextBox 9"/>
          <p:cNvSpPr txBox="1"/>
          <p:nvPr/>
        </p:nvSpPr>
        <p:spPr>
          <a:xfrm>
            <a:off x="1055200" y="4410256"/>
            <a:ext cx="10956195" cy="1569660"/>
          </a:xfrm>
          <a:prstGeom prst="rect">
            <a:avLst/>
          </a:prstGeom>
          <a:noFill/>
        </p:spPr>
        <p:txBody>
          <a:bodyPr wrap="square" rtlCol="1">
            <a:spAutoFit/>
          </a:bodyPr>
          <a:lstStyle/>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1. מהו הערך המגדל?</a:t>
            </a:r>
          </a:p>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2. נסחו מסר מגדל בעמדת התחשבות</a:t>
            </a:r>
          </a:p>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3. נסחו חוק ותוצאה בעמדת כדאיות</a:t>
            </a:r>
          </a:p>
        </p:txBody>
      </p:sp>
      <p:cxnSp>
        <p:nvCxnSpPr>
          <p:cNvPr id="11" name="Straight Connector 10"/>
          <p:cNvCxnSpPr/>
          <p:nvPr/>
        </p:nvCxnSpPr>
        <p:spPr>
          <a:xfrm flipV="1">
            <a:off x="2207173" y="4083273"/>
            <a:ext cx="7677806" cy="315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6CF7416D-B681-4EF2-9AC2-0B39F7ECF8E3}"/>
              </a:ext>
            </a:extLst>
          </p:cNvPr>
          <p:cNvSpPr txBox="1"/>
          <p:nvPr/>
        </p:nvSpPr>
        <p:spPr>
          <a:xfrm>
            <a:off x="573741" y="1420158"/>
            <a:ext cx="10730753" cy="1938992"/>
          </a:xfrm>
          <a:prstGeom prst="rect">
            <a:avLst/>
          </a:prstGeom>
          <a:noFill/>
        </p:spPr>
        <p:txBody>
          <a:bodyPr wrap="square">
            <a:spAutoFit/>
          </a:bodyPr>
          <a:lstStyle/>
          <a:p>
            <a:pPr algn="ctr" rtl="1">
              <a:buClrTx/>
              <a:buFontTx/>
              <a:buNone/>
            </a:pPr>
            <a:r>
              <a:rPr lang="he-IL" sz="2400" kern="1200" dirty="0">
                <a:solidFill>
                  <a:prstClr val="black"/>
                </a:solidFill>
                <a:latin typeface="Franklin Gothic Book"/>
                <a:cs typeface="Arial" panose="020B0604020202020204" pitchFamily="34" charset="0"/>
              </a:rPr>
              <a:t>ילדי משפחת כהן משתתפים במטלות הבית. לכל ילד יש יומיים בהם הוא מפנה ומעמיס את המדיח. טל, בת 12, מרבה לשכוח, לדבריה, את תורנות המדיח. כשמזכירים לה אומרת שתעשה זאת מאוחר יותר. עד שמגיעה שעת השינה, ואז אומרת שהיא חייבת כבר ללכת לישון ומבקשת מההורים לוותר לה. כשההורים לא מוכנים לוותר לה, היא מבצעת את המטלה תוך תלונות וכעס.  </a:t>
            </a:r>
          </a:p>
        </p:txBody>
      </p:sp>
      <p:pic>
        <p:nvPicPr>
          <p:cNvPr id="1026" name="Picture 2" descr="HOUSEHOLD CHORES Flashcards | Quizlet">
            <a:extLst>
              <a:ext uri="{FF2B5EF4-FFF2-40B4-BE49-F238E27FC236}">
                <a16:creationId xmlns:a16="http://schemas.microsoft.com/office/drawing/2014/main" id="{7B4D00A6-20DD-457E-86F5-B6C5ACB1A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200" y="3227161"/>
            <a:ext cx="18859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0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8" name="כותרת 1">
            <a:extLst>
              <a:ext uri="{FF2B5EF4-FFF2-40B4-BE49-F238E27FC236}">
                <a16:creationId xmlns:a16="http://schemas.microsoft.com/office/drawing/2014/main" id="{4E47F594-E085-4D63-ADCF-BBA5112F96F8}"/>
              </a:ext>
            </a:extLst>
          </p:cNvPr>
          <p:cNvSpPr>
            <a:spLocks noGrp="1"/>
          </p:cNvSpPr>
          <p:nvPr>
            <p:ph type="title"/>
          </p:nvPr>
        </p:nvSpPr>
        <p:spPr>
          <a:xfrm>
            <a:off x="4236837" y="94596"/>
            <a:ext cx="4893734" cy="1325563"/>
          </a:xfrm>
        </p:spPr>
        <p:txBody>
          <a:bodyPr>
            <a:normAutofit fontScale="90000"/>
          </a:bodyPr>
          <a:lstStyle/>
          <a:p>
            <a:r>
              <a:rPr lang="he-IL" dirty="0">
                <a:solidFill>
                  <a:schemeClr val="accent6">
                    <a:lumMod val="75000"/>
                  </a:schemeClr>
                </a:solidFill>
                <a:latin typeface="David" panose="020E0502060401010101" pitchFamily="34" charset="-79"/>
                <a:cs typeface="David" panose="020E0502060401010101" pitchFamily="34" charset="-79"/>
              </a:rPr>
              <a:t>    </a:t>
            </a:r>
            <a:r>
              <a:rPr lang="he-IL" b="1" dirty="0">
                <a:solidFill>
                  <a:schemeClr val="accent6">
                    <a:lumMod val="75000"/>
                  </a:schemeClr>
                </a:solidFill>
                <a:latin typeface="David" panose="020E0502060401010101" pitchFamily="34" charset="-79"/>
                <a:cs typeface="+mn-cs"/>
              </a:rPr>
              <a:t>תרגול - סיטואציה 4</a:t>
            </a:r>
          </a:p>
        </p:txBody>
      </p:sp>
      <p:sp>
        <p:nvSpPr>
          <p:cNvPr id="10" name="TextBox 9"/>
          <p:cNvSpPr txBox="1"/>
          <p:nvPr/>
        </p:nvSpPr>
        <p:spPr>
          <a:xfrm>
            <a:off x="1055200" y="4410256"/>
            <a:ext cx="10956195" cy="1569660"/>
          </a:xfrm>
          <a:prstGeom prst="rect">
            <a:avLst/>
          </a:prstGeom>
          <a:noFill/>
        </p:spPr>
        <p:txBody>
          <a:bodyPr wrap="square" rtlCol="1">
            <a:spAutoFit/>
          </a:bodyPr>
          <a:lstStyle/>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1. מהו הערך המגדל?</a:t>
            </a:r>
          </a:p>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2. נסחו מסר מגדל בעמדת התחשבות</a:t>
            </a:r>
          </a:p>
          <a:p>
            <a:pPr algn="ctr" rtl="1">
              <a:buClrTx/>
              <a:buFontTx/>
              <a:buNone/>
            </a:pPr>
            <a:r>
              <a:rPr lang="he-IL" sz="3200" b="1" kern="1200" dirty="0">
                <a:solidFill>
                  <a:srgbClr val="4F81BD">
                    <a:lumMod val="50000"/>
                  </a:srgbClr>
                </a:solidFill>
                <a:latin typeface="David" panose="020E0502060401010101" pitchFamily="34" charset="-79"/>
                <a:cs typeface="Arial" panose="020B0604020202020204" pitchFamily="34" charset="0"/>
              </a:rPr>
              <a:t>3. נסחו חוק ותוצאה בעמדת כדאיות</a:t>
            </a:r>
          </a:p>
        </p:txBody>
      </p:sp>
      <p:cxnSp>
        <p:nvCxnSpPr>
          <p:cNvPr id="11" name="Straight Connector 10"/>
          <p:cNvCxnSpPr/>
          <p:nvPr/>
        </p:nvCxnSpPr>
        <p:spPr>
          <a:xfrm flipV="1">
            <a:off x="2207173" y="4083273"/>
            <a:ext cx="7677806" cy="315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ª××¦××ª ×ª××× × ×¢×××¨ × ×¢×¨× ××××¤××">
            <a:extLst>
              <a:ext uri="{FF2B5EF4-FFF2-40B4-BE49-F238E27FC236}">
                <a16:creationId xmlns:a16="http://schemas.microsoft.com/office/drawing/2014/main" id="{346ED9E2-8272-4AE1-A880-FB87C886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6" y="2774727"/>
            <a:ext cx="3465786" cy="21253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44566" y="1418922"/>
            <a:ext cx="9804222" cy="1754326"/>
          </a:xfrm>
          <a:prstGeom prst="rect">
            <a:avLst/>
          </a:prstGeom>
          <a:noFill/>
        </p:spPr>
        <p:txBody>
          <a:bodyPr wrap="square" rtlCol="1">
            <a:spAutoFit/>
          </a:bodyPr>
          <a:lstStyle/>
          <a:p>
            <a:pPr algn="ctr" rtl="1">
              <a:buClrTx/>
              <a:buFontTx/>
              <a:buNone/>
            </a:pPr>
            <a:r>
              <a:rPr lang="he-IL" sz="3600" kern="1200" dirty="0">
                <a:solidFill>
                  <a:srgbClr val="4F81BD">
                    <a:lumMod val="50000"/>
                  </a:srgbClr>
                </a:solidFill>
                <a:latin typeface="David" panose="020E0502060401010101" pitchFamily="34" charset="-79"/>
                <a:cs typeface="Arial" panose="020B0604020202020204" pitchFamily="34" charset="0"/>
              </a:rPr>
              <a:t>מרב, בת 16, נערה נבונה, פעילה חברתית, מתקשה לנהל את הזמן ולעמוד במשימותיה הלימודיות. מבלה שעות ארוכות ביום בטלפון הנייד</a:t>
            </a:r>
          </a:p>
        </p:txBody>
      </p:sp>
    </p:spTree>
    <p:extLst>
      <p:ext uri="{BB962C8B-B14F-4D97-AF65-F5344CB8AC3E}">
        <p14:creationId xmlns:p14="http://schemas.microsoft.com/office/powerpoint/2010/main" val="335864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rgbClr val="FF0000"/>
                </a:solidFill>
              </a:rPr>
              <a:t>תרגיל בחדרים</a:t>
            </a:r>
          </a:p>
        </p:txBody>
      </p:sp>
      <p:sp>
        <p:nvSpPr>
          <p:cNvPr id="3" name="מציין מיקום תוכן 2"/>
          <p:cNvSpPr>
            <a:spLocks noGrp="1"/>
          </p:cNvSpPr>
          <p:nvPr>
            <p:ph idx="1"/>
          </p:nvPr>
        </p:nvSpPr>
        <p:spPr/>
        <p:txBody>
          <a:bodyPr/>
          <a:lstStyle/>
          <a:p>
            <a:r>
              <a:rPr lang="he-IL" dirty="0">
                <a:solidFill>
                  <a:schemeClr val="accent1">
                    <a:lumMod val="50000"/>
                  </a:schemeClr>
                </a:solidFill>
              </a:rPr>
              <a:t>חשבו על פער הקיים בניכם לבין אחד מהילדים סביב התנהלות בהתאם לערך מגדל ונסחו מסר מותאם לעמדת יחס של כדאיות</a:t>
            </a:r>
          </a:p>
        </p:txBody>
      </p:sp>
    </p:spTree>
    <p:extLst>
      <p:ext uri="{BB962C8B-B14F-4D97-AF65-F5344CB8AC3E}">
        <p14:creationId xmlns:p14="http://schemas.microsoft.com/office/powerpoint/2010/main" val="158983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מציין מיקום תוכן 4"/>
          <p:cNvGraphicFramePr>
            <a:graphicFrameLocks noChangeAspect="1"/>
          </p:cNvGraphicFramePr>
          <p:nvPr>
            <p:extLst>
              <p:ext uri="{D42A27DB-BD31-4B8C-83A1-F6EECF244321}">
                <p14:modId xmlns:p14="http://schemas.microsoft.com/office/powerpoint/2010/main" val="2639258851"/>
              </p:ext>
            </p:extLst>
          </p:nvPr>
        </p:nvGraphicFramePr>
        <p:xfrm>
          <a:off x="-950976" y="0"/>
          <a:ext cx="12457175" cy="6931152"/>
        </p:xfrm>
        <a:graphic>
          <a:graphicData uri="http://schemas.openxmlformats.org/presentationml/2006/ole">
            <mc:AlternateContent xmlns:mc="http://schemas.openxmlformats.org/markup-compatibility/2006">
              <mc:Choice xmlns:v="urn:schemas-microsoft-com:vml" Requires="v">
                <p:oleObj name="Acrobat Document" r:id="rId2" imgW="9144000" imgH="5143500" progId="AcroExch.Document.DC">
                  <p:embed/>
                </p:oleObj>
              </mc:Choice>
              <mc:Fallback>
                <p:oleObj name="Acrobat Document" r:id="rId2" imgW="9144000" imgH="5143500" progId="AcroExch.Document.DC">
                  <p:embed/>
                  <p:pic>
                    <p:nvPicPr>
                      <p:cNvPr id="0" name=""/>
                      <p:cNvPicPr/>
                      <p:nvPr/>
                    </p:nvPicPr>
                    <p:blipFill>
                      <a:blip r:embed="rId3"/>
                      <a:stretch>
                        <a:fillRect/>
                      </a:stretch>
                    </p:blipFill>
                    <p:spPr>
                      <a:xfrm>
                        <a:off x="-950976" y="0"/>
                        <a:ext cx="12457175" cy="6931152"/>
                      </a:xfrm>
                      <a:prstGeom prst="rect">
                        <a:avLst/>
                      </a:prstGeom>
                    </p:spPr>
                  </p:pic>
                </p:oleObj>
              </mc:Fallback>
            </mc:AlternateContent>
          </a:graphicData>
        </a:graphic>
      </p:graphicFrame>
    </p:spTree>
    <p:extLst>
      <p:ext uri="{BB962C8B-B14F-4D97-AF65-F5344CB8AC3E}">
        <p14:creationId xmlns:p14="http://schemas.microsoft.com/office/powerpoint/2010/main" val="50826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דיו 2">
                <a:extLst>
                  <a:ext uri="{FF2B5EF4-FFF2-40B4-BE49-F238E27FC236}">
                    <a16:creationId xmlns:a16="http://schemas.microsoft.com/office/drawing/2014/main" id="{8C09A362-028E-4272-A974-AEF2BC95B1C9}"/>
                  </a:ext>
                </a:extLst>
              </p14:cNvPr>
              <p14:cNvContentPartPr/>
              <p14:nvPr/>
            </p14:nvContentPartPr>
            <p14:xfrm>
              <a:off x="13343507" y="1964147"/>
              <a:ext cx="360" cy="360"/>
            </p14:xfrm>
          </p:contentPart>
        </mc:Choice>
        <mc:Fallback xmlns="">
          <p:pic>
            <p:nvPicPr>
              <p:cNvPr id="3" name="דיו 2">
                <a:extLst>
                  <a:ext uri="{FF2B5EF4-FFF2-40B4-BE49-F238E27FC236}">
                    <a16:creationId xmlns="" xmlns:a16="http://schemas.microsoft.com/office/drawing/2014/main" xmlns:p14="http://schemas.microsoft.com/office/powerpoint/2010/main" id="{8C09A362-028E-4272-A974-AEF2BC95B1C9}"/>
                  </a:ext>
                </a:extLst>
              </p:cNvPr>
              <p:cNvPicPr/>
              <p:nvPr/>
            </p:nvPicPr>
            <p:blipFill>
              <a:blip r:embed="rId3"/>
              <a:stretch>
                <a:fillRect/>
              </a:stretch>
            </p:blipFill>
            <p:spPr>
              <a:xfrm>
                <a:off x="13325507" y="1946147"/>
                <a:ext cx="36360" cy="36360"/>
              </a:xfrm>
              <a:prstGeom prst="rect">
                <a:avLst/>
              </a:prstGeom>
            </p:spPr>
          </p:pic>
        </mc:Fallback>
      </mc:AlternateContent>
      <p:pic>
        <p:nvPicPr>
          <p:cNvPr id="2" name="תמונה 1">
            <a:extLst>
              <a:ext uri="{FF2B5EF4-FFF2-40B4-BE49-F238E27FC236}">
                <a16:creationId xmlns:a16="http://schemas.microsoft.com/office/drawing/2014/main" id="{852A0609-C531-4070-9CFC-F6928A439AE1}"/>
              </a:ext>
            </a:extLst>
          </p:cNvPr>
          <p:cNvPicPr>
            <a:picLocks noChangeAspect="1"/>
          </p:cNvPicPr>
          <p:nvPr/>
        </p:nvPicPr>
        <p:blipFill>
          <a:blip r:embed="rId4"/>
          <a:stretch>
            <a:fillRect/>
          </a:stretch>
        </p:blipFill>
        <p:spPr>
          <a:xfrm>
            <a:off x="170893" y="239611"/>
            <a:ext cx="11362535" cy="6712599"/>
          </a:xfrm>
          <a:prstGeom prst="rect">
            <a:avLst/>
          </a:prstGeom>
        </p:spPr>
      </p:pic>
      <p:sp>
        <p:nvSpPr>
          <p:cNvPr id="8" name="אליפסה 7">
            <a:extLst>
              <a:ext uri="{FF2B5EF4-FFF2-40B4-BE49-F238E27FC236}">
                <a16:creationId xmlns:a16="http://schemas.microsoft.com/office/drawing/2014/main" id="{54798D0E-7CEF-488B-884D-D2FBE2B3C005}"/>
              </a:ext>
            </a:extLst>
          </p:cNvPr>
          <p:cNvSpPr/>
          <p:nvPr/>
        </p:nvSpPr>
        <p:spPr>
          <a:xfrm rot="5400000">
            <a:off x="6191419" y="1906487"/>
            <a:ext cx="6521010" cy="399614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sp>
        <p:nvSpPr>
          <p:cNvPr id="6" name="מלבן 5"/>
          <p:cNvSpPr/>
          <p:nvPr/>
        </p:nvSpPr>
        <p:spPr>
          <a:xfrm>
            <a:off x="87464" y="143123"/>
            <a:ext cx="4627659" cy="67983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sp>
        <p:nvSpPr>
          <p:cNvPr id="7" name="מלבן 6"/>
          <p:cNvSpPr/>
          <p:nvPr/>
        </p:nvSpPr>
        <p:spPr>
          <a:xfrm>
            <a:off x="2650249" y="4858247"/>
            <a:ext cx="4466168" cy="2104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sp>
        <p:nvSpPr>
          <p:cNvPr id="9" name="מלבן 8"/>
          <p:cNvSpPr/>
          <p:nvPr/>
        </p:nvSpPr>
        <p:spPr>
          <a:xfrm>
            <a:off x="6989197" y="6064433"/>
            <a:ext cx="1033669" cy="898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sp>
        <p:nvSpPr>
          <p:cNvPr id="10" name="מלבן 9"/>
          <p:cNvSpPr/>
          <p:nvPr/>
        </p:nvSpPr>
        <p:spPr>
          <a:xfrm>
            <a:off x="4715123" y="1399430"/>
            <a:ext cx="652007" cy="364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sp>
        <p:nvSpPr>
          <p:cNvPr id="12" name="מלבן 11"/>
          <p:cNvSpPr/>
          <p:nvPr/>
        </p:nvSpPr>
        <p:spPr>
          <a:xfrm>
            <a:off x="4715123" y="143123"/>
            <a:ext cx="6647412" cy="6202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sp>
        <p:nvSpPr>
          <p:cNvPr id="13" name="TextBox 12"/>
          <p:cNvSpPr txBox="1"/>
          <p:nvPr/>
        </p:nvSpPr>
        <p:spPr>
          <a:xfrm>
            <a:off x="4715123" y="184715"/>
            <a:ext cx="6042992" cy="400110"/>
          </a:xfrm>
          <a:prstGeom prst="rect">
            <a:avLst/>
          </a:prstGeom>
          <a:noFill/>
        </p:spPr>
        <p:txBody>
          <a:bodyPr wrap="square" rtlCol="1">
            <a:spAutoFit/>
          </a:bodyPr>
          <a:lstStyle/>
          <a:p>
            <a:pPr algn="r" rtl="1">
              <a:buClrTx/>
              <a:buFontTx/>
              <a:buNone/>
            </a:pPr>
            <a:r>
              <a:rPr lang="he-IL" sz="2000" b="1" kern="1200" dirty="0">
                <a:solidFill>
                  <a:prstClr val="white"/>
                </a:solidFill>
                <a:latin typeface="Calibri" panose="020F0502020204030204"/>
                <a:cs typeface="Arial" panose="020B0604020202020204" pitchFamily="34" charset="0"/>
              </a:rPr>
              <a:t>פנייה מתאימה אל ילד הנמצא באזור ההתחשבות</a:t>
            </a:r>
          </a:p>
        </p:txBody>
      </p:sp>
    </p:spTree>
    <p:extLst>
      <p:ext uri="{BB962C8B-B14F-4D97-AF65-F5344CB8AC3E}">
        <p14:creationId xmlns:p14="http://schemas.microsoft.com/office/powerpoint/2010/main" val="402674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C5D3ED">
                <a:alpha val="0"/>
              </a:srgbClr>
            </a:gs>
            <a:gs pos="100000">
              <a:srgbClr val="C5D3ED"/>
            </a:gs>
          </a:gsLst>
          <a:lin ang="5400000" scaled="0"/>
        </a:gradFill>
        <a:effectLst/>
      </p:bgPr>
    </p:bg>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pPr marL="114300" indent="0">
              <a:buNone/>
            </a:pPr>
            <a:r>
              <a:rPr lang="he-IL" sz="4000" dirty="0">
                <a:solidFill>
                  <a:srgbClr val="FF0000"/>
                </a:solidFill>
              </a:rPr>
              <a:t>לפני שעוברים מפנייה אל ילד שנמצא בעמדת התחשבות לפנייה אל ילד שנמצא בעמדה של כדאיות, עושים ההורים שיחה עם הילד</a:t>
            </a:r>
            <a:endParaRPr lang="he-IL" dirty="0">
              <a:solidFill>
                <a:srgbClr val="FF0000"/>
              </a:solidFill>
            </a:endParaRPr>
          </a:p>
        </p:txBody>
      </p:sp>
      <p:pic>
        <p:nvPicPr>
          <p:cNvPr id="6" name="תמונה 5"/>
          <p:cNvPicPr>
            <a:picLocks noChangeAspect="1"/>
          </p:cNvPicPr>
          <p:nvPr/>
        </p:nvPicPr>
        <p:blipFill>
          <a:blip r:embed="rId2"/>
          <a:stretch>
            <a:fillRect/>
          </a:stretch>
        </p:blipFill>
        <p:spPr>
          <a:xfrm>
            <a:off x="838200" y="3489157"/>
            <a:ext cx="3888000" cy="25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970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דיו 2">
                <a:extLst>
                  <a:ext uri="{FF2B5EF4-FFF2-40B4-BE49-F238E27FC236}">
                    <a16:creationId xmlns:a16="http://schemas.microsoft.com/office/drawing/2014/main" id="{8C09A362-028E-4272-A974-AEF2BC95B1C9}"/>
                  </a:ext>
                </a:extLst>
              </p14:cNvPr>
              <p14:cNvContentPartPr/>
              <p14:nvPr/>
            </p14:nvContentPartPr>
            <p14:xfrm>
              <a:off x="13343507" y="1964147"/>
              <a:ext cx="360" cy="360"/>
            </p14:xfrm>
          </p:contentPart>
        </mc:Choice>
        <mc:Fallback xmlns="">
          <p:pic>
            <p:nvPicPr>
              <p:cNvPr id="3" name="דיו 2">
                <a:extLst>
                  <a:ext uri="{FF2B5EF4-FFF2-40B4-BE49-F238E27FC236}">
                    <a16:creationId xmlns:a16="http://schemas.microsoft.com/office/drawing/2014/main" xmlns:p14="http://schemas.microsoft.com/office/powerpoint/2010/main" xmlns="" id="{8C09A362-028E-4272-A974-AEF2BC95B1C9}"/>
                  </a:ext>
                </a:extLst>
              </p:cNvPr>
              <p:cNvPicPr/>
              <p:nvPr/>
            </p:nvPicPr>
            <p:blipFill>
              <a:blip r:embed="rId3"/>
              <a:stretch>
                <a:fillRect/>
              </a:stretch>
            </p:blipFill>
            <p:spPr>
              <a:xfrm>
                <a:off x="13325507" y="1946147"/>
                <a:ext cx="36360" cy="36360"/>
              </a:xfrm>
              <a:prstGeom prst="rect">
                <a:avLst/>
              </a:prstGeom>
            </p:spPr>
          </p:pic>
        </mc:Fallback>
      </mc:AlternateContent>
      <p:pic>
        <p:nvPicPr>
          <p:cNvPr id="2" name="תמונה 1">
            <a:extLst>
              <a:ext uri="{FF2B5EF4-FFF2-40B4-BE49-F238E27FC236}">
                <a16:creationId xmlns:a16="http://schemas.microsoft.com/office/drawing/2014/main" id="{852A0609-C531-4070-9CFC-F6928A439AE1}"/>
              </a:ext>
            </a:extLst>
          </p:cNvPr>
          <p:cNvPicPr>
            <a:picLocks noChangeAspect="1"/>
          </p:cNvPicPr>
          <p:nvPr/>
        </p:nvPicPr>
        <p:blipFill>
          <a:blip r:embed="rId4"/>
          <a:stretch>
            <a:fillRect/>
          </a:stretch>
        </p:blipFill>
        <p:spPr>
          <a:xfrm>
            <a:off x="0" y="145401"/>
            <a:ext cx="11362535" cy="6712599"/>
          </a:xfrm>
          <a:prstGeom prst="rect">
            <a:avLst/>
          </a:prstGeom>
        </p:spPr>
      </p:pic>
      <p:sp>
        <p:nvSpPr>
          <p:cNvPr id="20" name="אליפסה 19">
            <a:extLst>
              <a:ext uri="{FF2B5EF4-FFF2-40B4-BE49-F238E27FC236}">
                <a16:creationId xmlns:a16="http://schemas.microsoft.com/office/drawing/2014/main" id="{180BDC20-6513-4D91-B316-2F2B786D6E8B}"/>
              </a:ext>
            </a:extLst>
          </p:cNvPr>
          <p:cNvSpPr/>
          <p:nvPr/>
        </p:nvSpPr>
        <p:spPr>
          <a:xfrm rot="2753583">
            <a:off x="4513082" y="4365883"/>
            <a:ext cx="3108430" cy="3071361"/>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sp>
        <p:nvSpPr>
          <p:cNvPr id="5" name="מלבן 4"/>
          <p:cNvSpPr/>
          <p:nvPr/>
        </p:nvSpPr>
        <p:spPr>
          <a:xfrm>
            <a:off x="0" y="657297"/>
            <a:ext cx="4479157" cy="6118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sp>
        <p:nvSpPr>
          <p:cNvPr id="6" name="מלבן 5"/>
          <p:cNvSpPr/>
          <p:nvPr/>
        </p:nvSpPr>
        <p:spPr>
          <a:xfrm>
            <a:off x="2652274" y="1359673"/>
            <a:ext cx="1033670" cy="3554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ClrTx/>
              <a:buFontTx/>
              <a:buNone/>
            </a:pPr>
            <a:endParaRPr lang="he-IL" sz="1800" kern="1200">
              <a:solidFill>
                <a:prstClr val="white"/>
              </a:solidFill>
            </a:endParaRPr>
          </a:p>
        </p:txBody>
      </p:sp>
      <p:sp>
        <p:nvSpPr>
          <p:cNvPr id="7" name="TextBox 6"/>
          <p:cNvSpPr txBox="1"/>
          <p:nvPr/>
        </p:nvSpPr>
        <p:spPr>
          <a:xfrm>
            <a:off x="-1" y="5660376"/>
            <a:ext cx="4479157" cy="707886"/>
          </a:xfrm>
          <a:prstGeom prst="rect">
            <a:avLst/>
          </a:prstGeom>
          <a:noFill/>
        </p:spPr>
        <p:txBody>
          <a:bodyPr wrap="square" rtlCol="1">
            <a:spAutoFit/>
          </a:bodyPr>
          <a:lstStyle/>
          <a:p>
            <a:pPr algn="ctr" rtl="1">
              <a:buClrTx/>
              <a:buFontTx/>
              <a:buNone/>
            </a:pPr>
            <a:r>
              <a:rPr lang="he-IL" sz="2000" b="1" kern="1200" dirty="0">
                <a:solidFill>
                  <a:prstClr val="white"/>
                </a:solidFill>
                <a:latin typeface="Calibri" panose="020F0502020204030204"/>
                <a:cs typeface="Arial" panose="020B0604020202020204" pitchFamily="34" charset="0"/>
              </a:rPr>
              <a:t> פנייה אל ילד הנמצא באזור הכדאיות ההוגנת</a:t>
            </a:r>
          </a:p>
        </p:txBody>
      </p:sp>
    </p:spTree>
    <p:extLst>
      <p:ext uri="{BB962C8B-B14F-4D97-AF65-F5344CB8AC3E}">
        <p14:creationId xmlns:p14="http://schemas.microsoft.com/office/powerpoint/2010/main" val="12271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843"/>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600" dirty="0">
                <a:solidFill>
                  <a:schemeClr val="accent1">
                    <a:lumMod val="50000"/>
                  </a:schemeClr>
                </a:solidFill>
              </a:rPr>
              <a:t>עמדת הכדאיות</a:t>
            </a:r>
          </a:p>
        </p:txBody>
      </p:sp>
      <p:sp>
        <p:nvSpPr>
          <p:cNvPr id="845" name="Google Shape;845;p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r" rtl="1">
              <a:lnSpc>
                <a:spcPct val="150000"/>
              </a:lnSpc>
              <a:spcBef>
                <a:spcPts val="0"/>
              </a:spcBef>
              <a:spcAft>
                <a:spcPts val="0"/>
              </a:spcAft>
              <a:buClr>
                <a:schemeClr val="dk1"/>
              </a:buClr>
              <a:buSzPts val="2800"/>
              <a:buChar char="•"/>
            </a:pPr>
            <a:r>
              <a:rPr lang="x-none" sz="2400" dirty="0">
                <a:solidFill>
                  <a:schemeClr val="accent1">
                    <a:lumMod val="50000"/>
                  </a:schemeClr>
                </a:solidFill>
              </a:rPr>
              <a:t>הילד או המתבגר עסוקים בקידום האינטרסים שלהם ולא מתחשבים בהורה ובצורך של ההורה ביחס למסר התפתחותי מסויים.</a:t>
            </a:r>
            <a:endParaRPr lang="he-IL" sz="2400" dirty="0">
              <a:solidFill>
                <a:schemeClr val="accent1">
                  <a:lumMod val="50000"/>
                </a:schemeClr>
              </a:solidFill>
            </a:endParaRPr>
          </a:p>
          <a:p>
            <a:pPr marL="0" lvl="0" indent="0" algn="r" rtl="1">
              <a:lnSpc>
                <a:spcPct val="150000"/>
              </a:lnSpc>
              <a:spcBef>
                <a:spcPts val="0"/>
              </a:spcBef>
              <a:spcAft>
                <a:spcPts val="0"/>
              </a:spcAft>
              <a:buClr>
                <a:schemeClr val="dk1"/>
              </a:buClr>
              <a:buSzPts val="2800"/>
              <a:buNone/>
            </a:pPr>
            <a:endParaRPr sz="2400" dirty="0">
              <a:solidFill>
                <a:schemeClr val="accent1">
                  <a:lumMod val="50000"/>
                </a:schemeClr>
              </a:solidFill>
            </a:endParaRPr>
          </a:p>
          <a:p>
            <a:pPr marL="228600" lvl="0" indent="-50800" algn="r" rtl="1">
              <a:lnSpc>
                <a:spcPct val="90000"/>
              </a:lnSpc>
              <a:spcBef>
                <a:spcPts val="1000"/>
              </a:spcBef>
              <a:spcAft>
                <a:spcPts val="0"/>
              </a:spcAft>
              <a:buClr>
                <a:schemeClr val="dk1"/>
              </a:buClr>
              <a:buSzPts val="2800"/>
              <a:buNone/>
            </a:pPr>
            <a:endParaRPr dirty="0"/>
          </a:p>
          <a:p>
            <a:pPr marL="228600" lvl="0" indent="-50800" algn="r" rtl="1">
              <a:lnSpc>
                <a:spcPct val="90000"/>
              </a:lnSpc>
              <a:spcBef>
                <a:spcPts val="1000"/>
              </a:spcBef>
              <a:spcAft>
                <a:spcPts val="0"/>
              </a:spcAft>
              <a:buClr>
                <a:schemeClr val="dk1"/>
              </a:buClr>
              <a:buSzPts val="2800"/>
              <a:buNone/>
            </a:pPr>
            <a:endParaRPr dirty="0"/>
          </a:p>
        </p:txBody>
      </p:sp>
      <p:pic>
        <p:nvPicPr>
          <p:cNvPr id="1028" name="Picture 4" descr="ללמד את הילדים להפסיד ולנצח // צילום: getty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92963"/>
            <a:ext cx="3744411" cy="2376000"/>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אבא עייף ושני ילדים"/>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072" y="3692963"/>
            <a:ext cx="4224000" cy="2376000"/>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816" y="6858000"/>
            <a:ext cx="1948032" cy="861817"/>
          </a:xfrm>
          <a:prstGeom prst="rect">
            <a:avLst/>
          </a:prstGeom>
        </p:spPr>
      </p:pic>
      <p:sp>
        <p:nvSpPr>
          <p:cNvPr id="3" name="מלבן 2"/>
          <p:cNvSpPr/>
          <p:nvPr/>
        </p:nvSpPr>
        <p:spPr>
          <a:xfrm>
            <a:off x="-45375" y="7801901"/>
            <a:ext cx="883575" cy="261610"/>
          </a:xfrm>
          <a:prstGeom prst="rect">
            <a:avLst/>
          </a:prstGeom>
        </p:spPr>
        <p:txBody>
          <a:bodyPr wrap="none">
            <a:spAutoFit/>
          </a:bodyPr>
          <a:lstStyle/>
          <a:p>
            <a:pPr lvl="0">
              <a:buClrTx/>
              <a:defRPr/>
            </a:pPr>
            <a:r>
              <a:rPr lang="he-IL" sz="1100" dirty="0">
                <a:solidFill>
                  <a:sysClr val="windowText" lastClr="000000"/>
                </a:solidFill>
              </a:rPr>
              <a:t> קלאודיה </a:t>
            </a:r>
            <a:r>
              <a:rPr lang="he-IL" sz="1100" dirty="0" err="1">
                <a:solidFill>
                  <a:sysClr val="windowText" lastClr="000000"/>
                </a:solidFill>
              </a:rPr>
              <a:t>לנג</a:t>
            </a:r>
            <a:endParaRPr lang="he-IL" sz="1100" dirty="0">
              <a:solidFill>
                <a:sysClr val="windowText" lastClr="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500BE7-4025-4CA0-8DFF-6FA4896E779A}"/>
              </a:ext>
            </a:extLst>
          </p:cNvPr>
          <p:cNvSpPr>
            <a:spLocks noGrp="1"/>
          </p:cNvSpPr>
          <p:nvPr>
            <p:ph type="title"/>
          </p:nvPr>
        </p:nvSpPr>
        <p:spPr>
          <a:xfrm>
            <a:off x="1564474" y="126129"/>
            <a:ext cx="6379738" cy="1325563"/>
          </a:xfrm>
        </p:spPr>
        <p:txBody>
          <a:bodyPr>
            <a:noAutofit/>
          </a:bodyPr>
          <a:lstStyle/>
          <a:p>
            <a:pPr algn="ctr"/>
            <a:r>
              <a:rPr lang="he-IL" b="1" dirty="0">
                <a:solidFill>
                  <a:schemeClr val="accent6">
                    <a:lumMod val="75000"/>
                  </a:schemeClr>
                </a:solidFill>
                <a:latin typeface="David" panose="020E0502060401010101" pitchFamily="34" charset="-79"/>
                <a:cs typeface="+mn-cs"/>
              </a:rPr>
              <a:t>כדאיות הוגנת</a:t>
            </a:r>
          </a:p>
        </p:txBody>
      </p:sp>
      <p:sp>
        <p:nvSpPr>
          <p:cNvPr id="3" name="מציין מיקום תוכן 2">
            <a:extLst>
              <a:ext uri="{FF2B5EF4-FFF2-40B4-BE49-F238E27FC236}">
                <a16:creationId xmlns:a16="http://schemas.microsoft.com/office/drawing/2014/main" id="{6775F463-5E4B-4EBA-9BBD-013A6707E619}"/>
              </a:ext>
            </a:extLst>
          </p:cNvPr>
          <p:cNvSpPr>
            <a:spLocks noGrp="1"/>
          </p:cNvSpPr>
          <p:nvPr>
            <p:ph idx="1"/>
          </p:nvPr>
        </p:nvSpPr>
        <p:spPr>
          <a:xfrm>
            <a:off x="381003" y="1645421"/>
            <a:ext cx="7010398" cy="3915251"/>
          </a:xfrm>
        </p:spPr>
        <p:txBody>
          <a:bodyPr>
            <a:normAutofit/>
          </a:bodyPr>
          <a:lstStyle/>
          <a:p>
            <a:pPr>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rPr>
              <a:t>הפנטזיה היא שתהיה הרמוניה במשפחה</a:t>
            </a:r>
          </a:p>
          <a:p>
            <a:pPr>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rPr>
              <a:t>אך </a:t>
            </a:r>
            <a:r>
              <a:rPr lang="he-IL" dirty="0">
                <a:solidFill>
                  <a:schemeClr val="accent1">
                    <a:lumMod val="50000"/>
                  </a:schemeClr>
                </a:solidFill>
                <a:latin typeface="David" panose="020E0502060401010101" pitchFamily="34" charset="-79"/>
              </a:rPr>
              <a:t>לגיטימי שיהיו ניגודי אג'נדות בין הורים לילדים</a:t>
            </a:r>
          </a:p>
          <a:p>
            <a:pPr>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rPr>
              <a:t>זה אומר שיש שני סובייקטים עם אג'נדות נבדלות, ואף מתחרות</a:t>
            </a:r>
          </a:p>
          <a:p>
            <a:pPr>
              <a:buClr>
                <a:schemeClr val="accent6">
                  <a:lumMod val="75000"/>
                </a:schemeClr>
              </a:buClr>
              <a:buFont typeface="Wingdings" panose="05000000000000000000" pitchFamily="2" charset="2"/>
              <a:buChar char="§"/>
            </a:pPr>
            <a:r>
              <a:rPr lang="he-IL" dirty="0">
                <a:solidFill>
                  <a:schemeClr val="accent1">
                    <a:lumMod val="50000"/>
                  </a:schemeClr>
                </a:solidFill>
                <a:latin typeface="David" panose="020E0502060401010101" pitchFamily="34" charset="-79"/>
              </a:rPr>
              <a:t>"המשחק" הוא הוגן, כל עוד יש כבוד הדדי והכרה בחוק ובמחוקק!</a:t>
            </a:r>
            <a:endParaRPr lang="he-IL" sz="3200" dirty="0">
              <a:solidFill>
                <a:schemeClr val="accent1">
                  <a:lumMod val="50000"/>
                </a:schemeClr>
              </a:solidFill>
              <a:latin typeface="David" panose="020E0502060401010101" pitchFamily="34" charset="-79"/>
            </a:endParaRPr>
          </a:p>
        </p:txBody>
      </p:sp>
      <p:pic>
        <p:nvPicPr>
          <p:cNvPr id="1026" name="Picture 2" descr="תוצאת תמונה עבור דמקה">
            <a:extLst>
              <a:ext uri="{FF2B5EF4-FFF2-40B4-BE49-F238E27FC236}">
                <a16:creationId xmlns:a16="http://schemas.microsoft.com/office/drawing/2014/main" id="{8EF48315-E40C-4F1D-A250-385012BC5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944" y="264338"/>
            <a:ext cx="2357145" cy="1674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תוצאת תמונה עבור כדורסל">
            <a:extLst>
              <a:ext uri="{FF2B5EF4-FFF2-40B4-BE49-F238E27FC236}">
                <a16:creationId xmlns:a16="http://schemas.microsoft.com/office/drawing/2014/main" id="{FE41C19A-6312-437E-B37F-B3CF4E6F9F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44" t="14661" r="51857" b="9511"/>
          <a:stretch/>
        </p:blipFill>
        <p:spPr bwMode="auto">
          <a:xfrm>
            <a:off x="10499324" y="0"/>
            <a:ext cx="1681480" cy="2175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תוצאת תמונה עבור עסקים">
            <a:extLst>
              <a:ext uri="{FF2B5EF4-FFF2-40B4-BE49-F238E27FC236}">
                <a16:creationId xmlns:a16="http://schemas.microsoft.com/office/drawing/2014/main" id="{2F573F12-6AFC-4696-8E8F-9A165BA41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13" y="360304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תוצאת תמונה עבור קניות">
            <a:extLst>
              <a:ext uri="{FF2B5EF4-FFF2-40B4-BE49-F238E27FC236}">
                <a16:creationId xmlns:a16="http://schemas.microsoft.com/office/drawing/2014/main" id="{FE70B100-7906-4FD8-9185-C9097415C4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0725" y="5094091"/>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תוצאת תמונה עבור שלט למכירה בית">
            <a:extLst>
              <a:ext uri="{FF2B5EF4-FFF2-40B4-BE49-F238E27FC236}">
                <a16:creationId xmlns:a16="http://schemas.microsoft.com/office/drawing/2014/main" id="{DF8A9538-56E5-408E-A7C7-82251ED553B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911" b="16001"/>
          <a:stretch/>
        </p:blipFill>
        <p:spPr bwMode="auto">
          <a:xfrm>
            <a:off x="9565911" y="2175642"/>
            <a:ext cx="2619375" cy="14274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1" y="5754401"/>
            <a:ext cx="1988016" cy="879506"/>
          </a:xfrm>
          <a:prstGeom prst="rect">
            <a:avLst/>
          </a:prstGeom>
        </p:spPr>
      </p:pic>
      <p:cxnSp>
        <p:nvCxnSpPr>
          <p:cNvPr id="11" name="Straight Connector 10"/>
          <p:cNvCxnSpPr/>
          <p:nvPr/>
        </p:nvCxnSpPr>
        <p:spPr>
          <a:xfrm>
            <a:off x="8108893" y="-37650"/>
            <a:ext cx="0" cy="6924675"/>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7855" y="6503102"/>
            <a:ext cx="1462088" cy="261610"/>
          </a:xfrm>
          <a:prstGeom prst="rect">
            <a:avLst/>
          </a:prstGeom>
          <a:noFill/>
        </p:spPr>
        <p:txBody>
          <a:bodyPr wrap="square" rtlCol="1">
            <a:spAutoFit/>
          </a:bodyPr>
          <a:lstStyle/>
          <a:p>
            <a:r>
              <a:rPr lang="he-IL" sz="1100" dirty="0"/>
              <a:t>קלאודיה </a:t>
            </a:r>
            <a:r>
              <a:rPr lang="he-IL" sz="1100" dirty="0" err="1"/>
              <a:t>לנג</a:t>
            </a:r>
            <a:endParaRPr lang="he-IL" sz="1100" dirty="0"/>
          </a:p>
        </p:txBody>
      </p:sp>
    </p:spTree>
    <p:extLst>
      <p:ext uri="{BB962C8B-B14F-4D97-AF65-F5344CB8AC3E}">
        <p14:creationId xmlns:p14="http://schemas.microsoft.com/office/powerpoint/2010/main" val="381239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23000"/>
          </a:blip>
          <a:stretch>
            <a:fillRect/>
          </a:stretch>
        </a:blipFill>
        <a:effectLst/>
      </p:bgPr>
    </p:bg>
    <p:spTree>
      <p:nvGrpSpPr>
        <p:cNvPr id="1" name="Shape 850"/>
        <p:cNvGrpSpPr/>
        <p:nvPr/>
      </p:nvGrpSpPr>
      <p:grpSpPr>
        <a:xfrm>
          <a:off x="0" y="0"/>
          <a:ext cx="0" cy="0"/>
          <a:chOff x="0" y="0"/>
          <a:chExt cx="0" cy="0"/>
        </a:xfrm>
      </p:grpSpPr>
      <p:sp>
        <p:nvSpPr>
          <p:cNvPr id="851" name="Google Shape;851;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2"/>
              </a:buClr>
              <a:buSzPts val="4400"/>
              <a:buFont typeface="Calibri"/>
              <a:buNone/>
            </a:pPr>
            <a:r>
              <a:rPr lang="x-none">
                <a:solidFill>
                  <a:schemeClr val="dk2"/>
                </a:solidFill>
              </a:rPr>
              <a:t>עמדת הכדאיות היא בעלת חשיבות התפתחותית</a:t>
            </a:r>
            <a:endParaRPr>
              <a:solidFill>
                <a:schemeClr val="dk2"/>
              </a:solidFill>
            </a:endParaRPr>
          </a:p>
        </p:txBody>
      </p:sp>
      <p:sp>
        <p:nvSpPr>
          <p:cNvPr id="852" name="Google Shape;852;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just" rtl="1">
              <a:spcBef>
                <a:spcPts val="0"/>
              </a:spcBef>
              <a:spcAft>
                <a:spcPts val="0"/>
              </a:spcAft>
              <a:buClr>
                <a:schemeClr val="dk2"/>
              </a:buClr>
              <a:buSzPts val="3200"/>
              <a:buChar char="•"/>
            </a:pPr>
            <a:r>
              <a:rPr lang="x-none" dirty="0">
                <a:solidFill>
                  <a:schemeClr val="dk2"/>
                </a:solidFill>
                <a:latin typeface="+mn-lt"/>
                <a:ea typeface="David Libre"/>
                <a:cs typeface="+mn-cs"/>
                <a:sym typeface="David Libre"/>
              </a:rPr>
              <a:t>מאפשרת הכרה בעצמיות הנפרדת של הילד.</a:t>
            </a:r>
            <a:r>
              <a:rPr lang="x-none" dirty="0">
                <a:solidFill>
                  <a:schemeClr val="dk2"/>
                </a:solidFill>
                <a:latin typeface="+mj-lt"/>
                <a:ea typeface="David Libre"/>
                <a:cs typeface="+mn-cs"/>
                <a:sym typeface="David Libre"/>
              </a:rPr>
              <a:t> </a:t>
            </a:r>
            <a:endParaRPr dirty="0">
              <a:solidFill>
                <a:schemeClr val="dk2"/>
              </a:solidFill>
              <a:latin typeface="+mj-lt"/>
              <a:ea typeface="David Libre"/>
              <a:cs typeface="+mn-cs"/>
              <a:sym typeface="David Libre"/>
            </a:endParaRPr>
          </a:p>
          <a:p>
            <a:pPr marL="0" lvl="0" indent="0" algn="just" rtl="1">
              <a:spcBef>
                <a:spcPts val="800"/>
              </a:spcBef>
              <a:spcAft>
                <a:spcPts val="0"/>
              </a:spcAft>
              <a:buClr>
                <a:schemeClr val="dk1"/>
              </a:buClr>
              <a:buSzPts val="3200"/>
              <a:buNone/>
            </a:pPr>
            <a:endParaRPr dirty="0">
              <a:solidFill>
                <a:schemeClr val="dk2"/>
              </a:solidFill>
            </a:endParaRPr>
          </a:p>
          <a:p>
            <a:pPr marL="342900" lvl="0" indent="-342900" algn="just" rtl="1">
              <a:spcBef>
                <a:spcPts val="800"/>
              </a:spcBef>
              <a:spcAft>
                <a:spcPts val="0"/>
              </a:spcAft>
              <a:buClr>
                <a:schemeClr val="dk2"/>
              </a:buClr>
              <a:buSzPts val="3200"/>
              <a:buChar char="•"/>
            </a:pPr>
            <a:r>
              <a:rPr lang="x-none" dirty="0">
                <a:solidFill>
                  <a:schemeClr val="dk2"/>
                </a:solidFill>
                <a:latin typeface="David Libre"/>
                <a:ea typeface="David Libre"/>
                <a:cs typeface="+mn-cs"/>
                <a:sym typeface="David Libre"/>
              </a:rPr>
              <a:t>מאפשרת לילד לפתח כלים לא הרסניים לקידום האינטרסים שלו</a:t>
            </a:r>
            <a:r>
              <a:rPr lang="x-none" dirty="0">
                <a:solidFill>
                  <a:schemeClr val="dk2"/>
                </a:solidFill>
                <a:latin typeface="David Libre"/>
                <a:ea typeface="David Libre"/>
                <a:cs typeface="David Libre"/>
                <a:sym typeface="David Libre"/>
              </a:rPr>
              <a:t>.</a:t>
            </a:r>
            <a:endParaRPr dirty="0"/>
          </a:p>
          <a:p>
            <a:pPr marL="0" lvl="0" indent="0" algn="just" rtl="1">
              <a:spcBef>
                <a:spcPts val="800"/>
              </a:spcBef>
              <a:spcAft>
                <a:spcPts val="0"/>
              </a:spcAft>
              <a:buClr>
                <a:schemeClr val="dk2"/>
              </a:buClr>
              <a:buSzPts val="3200"/>
              <a:buNone/>
            </a:pPr>
            <a:r>
              <a:rPr lang="x-none" dirty="0">
                <a:solidFill>
                  <a:schemeClr val="dk2"/>
                </a:solidFill>
                <a:latin typeface="David Libre"/>
                <a:ea typeface="David Libre"/>
                <a:cs typeface="David Libre"/>
                <a:sym typeface="David Libre"/>
              </a:rPr>
              <a:t> </a:t>
            </a:r>
            <a:endParaRPr dirty="0">
              <a:solidFill>
                <a:schemeClr val="dk2"/>
              </a:solidFill>
            </a:endParaRPr>
          </a:p>
          <a:p>
            <a:pPr marL="342900" lvl="0" indent="-342900" algn="just" rtl="1">
              <a:spcBef>
                <a:spcPts val="800"/>
              </a:spcBef>
              <a:spcAft>
                <a:spcPts val="0"/>
              </a:spcAft>
              <a:buClr>
                <a:schemeClr val="dk2"/>
              </a:buClr>
              <a:buSzPts val="3200"/>
              <a:buChar char="•"/>
            </a:pPr>
            <a:r>
              <a:rPr lang="x-none" dirty="0">
                <a:solidFill>
                  <a:schemeClr val="dk2"/>
                </a:solidFill>
                <a:latin typeface="David Libre"/>
                <a:ea typeface="David Libre"/>
                <a:cs typeface="+mn-cs"/>
                <a:sym typeface="David Libre"/>
              </a:rPr>
              <a:t>מלמדת אותו לספוג הפסדים בתוך קשר קרוב.</a:t>
            </a:r>
            <a:endParaRPr dirty="0">
              <a:solidFill>
                <a:schemeClr val="dk2"/>
              </a:solidFill>
              <a:cs typeface="+mn-cs"/>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44" y="5678164"/>
            <a:ext cx="1988016" cy="879506"/>
          </a:xfrm>
          <a:prstGeom prst="rect">
            <a:avLst/>
          </a:prstGeom>
        </p:spPr>
      </p:pic>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38222</TotalTime>
  <Words>865</Words>
  <Application>Microsoft Office PowerPoint</Application>
  <PresentationFormat>מסך רחב</PresentationFormat>
  <Paragraphs>155</Paragraphs>
  <Slides>22</Slides>
  <Notes>9</Notes>
  <HiddenSlides>0</HiddenSlides>
  <MMClips>0</MMClips>
  <ScaleCrop>false</ScaleCrop>
  <HeadingPairs>
    <vt:vector size="8" baseType="variant">
      <vt:variant>
        <vt:lpstr>גופנים בשימוש</vt:lpstr>
      </vt:variant>
      <vt:variant>
        <vt:i4>8</vt:i4>
      </vt:variant>
      <vt:variant>
        <vt:lpstr>ערכת נושא</vt:lpstr>
      </vt:variant>
      <vt:variant>
        <vt:i4>13</vt:i4>
      </vt:variant>
      <vt:variant>
        <vt:lpstr>שרתי OLE מוטבעים</vt:lpstr>
      </vt:variant>
      <vt:variant>
        <vt:i4>1</vt:i4>
      </vt:variant>
      <vt:variant>
        <vt:lpstr>כותרות שקופיות</vt:lpstr>
      </vt:variant>
      <vt:variant>
        <vt:i4>22</vt:i4>
      </vt:variant>
    </vt:vector>
  </HeadingPairs>
  <TitlesOfParts>
    <vt:vector size="44" baseType="lpstr">
      <vt:lpstr>Calibri</vt:lpstr>
      <vt:lpstr>David Libre</vt:lpstr>
      <vt:lpstr>Franklin Gothic Medium</vt:lpstr>
      <vt:lpstr>Franklin Gothic Book</vt:lpstr>
      <vt:lpstr>Calibri Light</vt:lpstr>
      <vt:lpstr>Arial</vt:lpstr>
      <vt:lpstr>Wingdings</vt:lpstr>
      <vt:lpstr>David</vt:lpstr>
      <vt:lpstr>ערכת נושא Office</vt:lpstr>
      <vt:lpstr>1_ערכת נושא Office</vt:lpstr>
      <vt:lpstr>2_ערכת נושא Office</vt:lpstr>
      <vt:lpstr>5_ערכת נושא Office</vt:lpstr>
      <vt:lpstr>6_ערכת נושא Office</vt:lpstr>
      <vt:lpstr>9_ערכת נושא Office</vt:lpstr>
      <vt:lpstr>3_ערכת נושא Office</vt:lpstr>
      <vt:lpstr>1_Office Theme</vt:lpstr>
      <vt:lpstr>2_Office Theme</vt:lpstr>
      <vt:lpstr>4_Office Theme</vt:lpstr>
      <vt:lpstr>6_Office Theme</vt:lpstr>
      <vt:lpstr>4_ערכת נושא Office</vt:lpstr>
      <vt:lpstr>7_ערכת נושא Office</vt:lpstr>
      <vt:lpstr>Acrobat Document</vt:lpstr>
      <vt:lpstr>השפה המגדלת</vt:lpstr>
      <vt:lpstr>מצגת של PowerPoint‏</vt:lpstr>
      <vt:lpstr>מצגת של PowerPoint‏</vt:lpstr>
      <vt:lpstr>מצגת של PowerPoint‏</vt:lpstr>
      <vt:lpstr>מצגת של PowerPoint‏</vt:lpstr>
      <vt:lpstr>מצגת של PowerPoint‏</vt:lpstr>
      <vt:lpstr>עמדת הכדאיות</vt:lpstr>
      <vt:lpstr>כדאיות הוגנת</vt:lpstr>
      <vt:lpstr>עמדת הכדאיות היא בעלת חשיבות התפתחותית</vt:lpstr>
      <vt:lpstr>מסר מגדל לילד הנמצא בעמדה של כדאיות</vt:lpstr>
      <vt:lpstr>כלל-חוק מגדל</vt:lpstr>
      <vt:lpstr> </vt:lpstr>
      <vt:lpstr>הפסדים</vt:lpstr>
      <vt:lpstr>בנק הפסדים </vt:lpstr>
      <vt:lpstr>כלל-חוק מגדל המשך...</vt:lpstr>
      <vt:lpstr> כדאיות הוגנת - חוק מגדל</vt:lpstr>
      <vt:lpstr>   ההבדל בין גבול לחוק מגדל</vt:lpstr>
      <vt:lpstr>מצגת של PowerPoint‏</vt:lpstr>
      <vt:lpstr>    תרגול - סיטואציה 2</vt:lpstr>
      <vt:lpstr>    תרגול - סיטואציה 3</vt:lpstr>
      <vt:lpstr>    תרגול - סיטואציה 4</vt:lpstr>
      <vt:lpstr>תרגיל בחדרים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השפה המגדלת</dc:title>
  <dc:creator>‏‏משתמש Windows</dc:creator>
  <cp:lastModifiedBy>דורית בן יוסף</cp:lastModifiedBy>
  <cp:revision>46</cp:revision>
  <dcterms:created xsi:type="dcterms:W3CDTF">2020-07-11T09:27:31Z</dcterms:created>
  <dcterms:modified xsi:type="dcterms:W3CDTF">2022-06-26T11:47:28Z</dcterms:modified>
</cp:coreProperties>
</file>